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72" y="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34451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421451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515476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303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402222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7492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208872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0663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42125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176191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0614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B77F69B-F927-44D8-97DB-6C67FBEEE778}" type="datetimeFigureOut">
              <a:rPr lang="en-US" smtClean="0"/>
              <a:t>5/15/2019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0588694-6B13-491D-97F5-E5BA4A8DF84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4359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19 Women Presbyters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41564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What was a presbyter and what did presbyters do?</a:t>
            </a:r>
          </a:p>
          <a:p>
            <a:endParaRPr lang="en-US" dirty="0"/>
          </a:p>
          <a:p>
            <a:r>
              <a:rPr lang="en-US" dirty="0" smtClean="0"/>
              <a:t>Bishops, presbyters, and deacons/deaconesses</a:t>
            </a:r>
          </a:p>
          <a:p>
            <a:endParaRPr lang="en-US" dirty="0"/>
          </a:p>
          <a:p>
            <a:r>
              <a:rPr lang="en-US" dirty="0" smtClean="0"/>
              <a:t>Not a direct line from bishop to presbyter, but from bishop to deacon</a:t>
            </a:r>
          </a:p>
          <a:p>
            <a:endParaRPr lang="en-US" dirty="0"/>
          </a:p>
          <a:p>
            <a:r>
              <a:rPr lang="en-US" dirty="0" smtClean="0"/>
              <a:t>Presbyters as council of the bishop, then to churches in the countryside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94528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2409825"/>
            <a:ext cx="10515600" cy="3767138"/>
          </a:xfrm>
        </p:spPr>
        <p:txBody>
          <a:bodyPr>
            <a:normAutofit/>
          </a:bodyPr>
          <a:lstStyle/>
          <a:p>
            <a:r>
              <a:rPr lang="en-US" sz="3600" dirty="0" smtClean="0"/>
              <a:t>Ambiguity in the word </a:t>
            </a:r>
            <a:r>
              <a:rPr lang="en-US" sz="3600" i="1" dirty="0" smtClean="0"/>
              <a:t>presbyter</a:t>
            </a:r>
            <a:r>
              <a:rPr lang="en-US" sz="3600" dirty="0" smtClean="0"/>
              <a:t>: elder or leader?</a:t>
            </a:r>
          </a:p>
          <a:p>
            <a:endParaRPr lang="en-US" sz="3600" dirty="0"/>
          </a:p>
          <a:p>
            <a:r>
              <a:rPr lang="en-US" sz="3600" dirty="0" smtClean="0"/>
              <a:t>Mrs. Presbyter?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8425262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028700"/>
            <a:ext cx="10515600" cy="5148263"/>
          </a:xfrm>
        </p:spPr>
        <p:txBody>
          <a:bodyPr/>
          <a:lstStyle/>
          <a:p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4</a:t>
            </a:r>
            <a:r>
              <a:rPr lang="en-US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-5</a:t>
            </a:r>
            <a:r>
              <a:rPr lang="en-US" baseline="30000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th</a:t>
            </a:r>
            <a:r>
              <a:rPr lang="en-US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c. epitaphs of women presbyters</a:t>
            </a:r>
            <a:endParaRPr lang="en-US" sz="2400" dirty="0" smtClean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it-IT" dirty="0" smtClean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Flavia Vitalia, Leta, Guilia Runa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2874087"/>
            <a:ext cx="4403835" cy="330287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37432" y="2354263"/>
            <a:ext cx="5248167" cy="3936125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711380" y="6488668"/>
            <a:ext cx="26574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 Giorgio Otranto</a:t>
            </a:r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8143875" y="6562725"/>
            <a:ext cx="23241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Photo David Brecht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602619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</TotalTime>
  <Words>80</Words>
  <Application>Microsoft Office PowerPoint</Application>
  <PresentationFormat>Widescreen</PresentationFormat>
  <Paragraphs>15</Paragraphs>
  <Slides>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9" baseType="lpstr">
      <vt:lpstr>Arial</vt:lpstr>
      <vt:lpstr>Calibri</vt:lpstr>
      <vt:lpstr>Calibri Light</vt:lpstr>
      <vt:lpstr>Times New Roman</vt:lpstr>
      <vt:lpstr>Office Theme</vt:lpstr>
      <vt:lpstr>19 Women Presbyters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19 Women Presbyters</dc:title>
  <dc:creator>losiek</dc:creator>
  <cp:lastModifiedBy>losiek</cp:lastModifiedBy>
  <cp:revision>4</cp:revision>
  <dcterms:created xsi:type="dcterms:W3CDTF">2019-05-11T22:47:03Z</dcterms:created>
  <dcterms:modified xsi:type="dcterms:W3CDTF">2019-05-15T21:12:46Z</dcterms:modified>
</cp:coreProperties>
</file>