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F69B-F927-44D8-97DB-6C67FBEEE778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8694-6B13-491D-97F5-E5BA4A8DF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4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F69B-F927-44D8-97DB-6C67FBEEE778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8694-6B13-491D-97F5-E5BA4A8DF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14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F69B-F927-44D8-97DB-6C67FBEEE778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8694-6B13-491D-97F5-E5BA4A8DF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47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F69B-F927-44D8-97DB-6C67FBEEE778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8694-6B13-491D-97F5-E5BA4A8DF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03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F69B-F927-44D8-97DB-6C67FBEEE778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8694-6B13-491D-97F5-E5BA4A8DF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22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F69B-F927-44D8-97DB-6C67FBEEE778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8694-6B13-491D-97F5-E5BA4A8DF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9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F69B-F927-44D8-97DB-6C67FBEEE778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8694-6B13-491D-97F5-E5BA4A8DF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088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F69B-F927-44D8-97DB-6C67FBEEE778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8694-6B13-491D-97F5-E5BA4A8DF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F69B-F927-44D8-97DB-6C67FBEEE778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8694-6B13-491D-97F5-E5BA4A8DF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212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F69B-F927-44D8-97DB-6C67FBEEE778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8694-6B13-491D-97F5-E5BA4A8DF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61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F69B-F927-44D8-97DB-6C67FBEEE778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8694-6B13-491D-97F5-E5BA4A8DF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61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7F69B-F927-44D8-97DB-6C67FBEEE778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88694-6B13-491D-97F5-E5BA4A8DF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435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19 Women Presbyters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15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a presbyter and what did presbyters do?</a:t>
            </a:r>
          </a:p>
          <a:p>
            <a:endParaRPr lang="en-US" dirty="0"/>
          </a:p>
          <a:p>
            <a:r>
              <a:rPr lang="en-US" dirty="0" smtClean="0"/>
              <a:t>Bishops, presbyters, and deacons/deaconesses</a:t>
            </a:r>
          </a:p>
          <a:p>
            <a:endParaRPr lang="en-US" dirty="0"/>
          </a:p>
          <a:p>
            <a:r>
              <a:rPr lang="en-US" dirty="0" smtClean="0"/>
              <a:t>Not a direct line from bishop to presbyter, but from bishop to deacon</a:t>
            </a:r>
          </a:p>
          <a:p>
            <a:endParaRPr lang="en-US" dirty="0"/>
          </a:p>
          <a:p>
            <a:r>
              <a:rPr lang="en-US" dirty="0" smtClean="0"/>
              <a:t>Presbyters as council of the bishop, then to churches in the countryside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452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09825"/>
            <a:ext cx="10515600" cy="37671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Ambiguity in the word </a:t>
            </a:r>
            <a:r>
              <a:rPr lang="en-US" sz="3600" i="1" dirty="0" smtClean="0"/>
              <a:t>presbyter</a:t>
            </a:r>
            <a:r>
              <a:rPr lang="en-US" sz="3600" dirty="0" smtClean="0"/>
              <a:t>: elder or leader?</a:t>
            </a:r>
          </a:p>
          <a:p>
            <a:endParaRPr lang="en-US" sz="3600" dirty="0"/>
          </a:p>
          <a:p>
            <a:r>
              <a:rPr lang="en-US" sz="3600" dirty="0" smtClean="0"/>
              <a:t>Mrs. Presbyter?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4252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8700"/>
            <a:ext cx="10515600" cy="5148263"/>
          </a:xfrm>
        </p:spPr>
        <p:txBody>
          <a:bodyPr/>
          <a:lstStyle/>
          <a:p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-5</a:t>
            </a:r>
            <a:r>
              <a:rPr lang="en-US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c. epitaphs of women presbyters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Flavia Vitalia, Leta, Guilia Runa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74087"/>
            <a:ext cx="4403835" cy="33028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432" y="2354263"/>
            <a:ext cx="5248167" cy="39361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11380" y="6488668"/>
            <a:ext cx="2657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Photo Giorgio Otranto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143875" y="6562725"/>
            <a:ext cx="2324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Photo David Brecht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26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80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19 Women Presbyters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 Women Presbyters</dc:title>
  <dc:creator>losiek</dc:creator>
  <cp:lastModifiedBy>losiek</cp:lastModifiedBy>
  <cp:revision>4</cp:revision>
  <dcterms:created xsi:type="dcterms:W3CDTF">2019-05-11T22:47:03Z</dcterms:created>
  <dcterms:modified xsi:type="dcterms:W3CDTF">2019-05-15T21:12:46Z</dcterms:modified>
</cp:coreProperties>
</file>