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Ordained Ministers</a:t>
            </a:r>
            <a:endParaRPr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/>
              <a:t>Henry Reyenga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Christian Leaders Overview</a:t>
            </a:r>
            <a:endParaRPr/>
          </a:p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Christian Leaders Institute is seeking to prayerfully raise up, equip and send highly trained local Christian leaders in order to bring revival. </a:t>
            </a:r>
            <a:endParaRPr/>
          </a:p>
        </p:txBody>
      </p:sp>
      <p:pic>
        <p:nvPicPr>
          <p:cNvPr descr="Screen Shot 2017-06-07 at 8.24.31 AM.png" id="92" name="Google Shape;92;p1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4797" l="0" r="0" t="4798"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Ordained Ministry Positions</a:t>
            </a:r>
            <a:endParaRPr/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/>
              <a:t>Part-Time Church Position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/>
              <a:t>Officiants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/>
              <a:t>Church Planters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/>
              <a:t>House Church or Church Pastors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/>
              <a:t>Ministries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/>
              <a:t>Women’s Ministry Positions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Screen Shot 2017-06-07 at 10.11.11 AM.png" id="99" name="Google Shape;99;p1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6960" r="6959" t="0"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376502" y="923731"/>
            <a:ext cx="4038600" cy="5840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Bible Study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Local Elder or Deacon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Local Church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Pre-Marriage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Pastor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Local Ministry Chaplain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Officiant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Street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Coffee House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Prayer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Evangelist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Disabilities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A Minister with Disabilities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Women's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Youth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Visitation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Music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Worship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Discipleship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Local Christian Coach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Market Place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Children’s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Veterans Minister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Special Ops Ministers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Motor Cycle Club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Author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Helps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Liturgical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Hospice Care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4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</a:pPr>
            <a:r>
              <a:t/>
            </a:r>
            <a:endParaRPr sz="700"/>
          </a:p>
          <a:p>
            <a:pPr indent="0" lvl="0" marL="0" rtl="0" algn="l">
              <a:lnSpc>
                <a:spcPct val="80000"/>
              </a:lnSpc>
              <a:spcBef>
                <a:spcPts val="14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</a:pPr>
            <a:r>
              <a:t/>
            </a:r>
            <a:endParaRPr sz="700"/>
          </a:p>
          <a:p>
            <a:pPr indent="0" lvl="0" marL="0" rtl="0" algn="l">
              <a:lnSpc>
                <a:spcPct val="80000"/>
              </a:lnSpc>
              <a:spcBef>
                <a:spcPts val="14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</a:pPr>
            <a:br>
              <a:rPr lang="en-US" sz="700"/>
            </a:br>
            <a:r>
              <a:rPr lang="en-US" sz="700"/>
              <a:t> </a:t>
            </a:r>
            <a:endParaRPr/>
          </a:p>
        </p:txBody>
      </p:sp>
      <p:sp>
        <p:nvSpPr>
          <p:cNvPr id="105" name="Google Shape;105;p16"/>
          <p:cNvSpPr txBox="1"/>
          <p:nvPr>
            <p:ph idx="2" type="body"/>
          </p:nvPr>
        </p:nvSpPr>
        <p:spPr>
          <a:xfrm>
            <a:off x="4631586" y="923731"/>
            <a:ext cx="4212325" cy="5840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Marriage Care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Divorce Care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Men's Minister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Cowboy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Christian Counseling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Church School Teacher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Prison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Hospitality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Post-Prison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Life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Home School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Blogging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Facebook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Minister to Those with Addictions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Community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Corporate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Trucker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Community Wellness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Literacy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Mental Health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Campground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Student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College Chaplain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Spiritual Warfare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Trades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Group Home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Singles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Courting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/>
              <a:t>Seasonal Minister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0"/>
              </a:spcBef>
              <a:spcAft>
                <a:spcPts val="0"/>
              </a:spcAft>
              <a:buClr>
                <a:schemeClr val="lt1"/>
              </a:buClr>
              <a:buSzPts val="350"/>
              <a:buNone/>
            </a:pPr>
            <a:r>
              <a:t/>
            </a:r>
            <a:endParaRPr sz="350"/>
          </a:p>
          <a:p>
            <a:pPr indent="0" lvl="0" marL="0" rtl="0" algn="l">
              <a:lnSpc>
                <a:spcPct val="80000"/>
              </a:lnSpc>
              <a:spcBef>
                <a:spcPts val="70"/>
              </a:spcBef>
              <a:spcAft>
                <a:spcPts val="0"/>
              </a:spcAft>
              <a:buClr>
                <a:schemeClr val="lt1"/>
              </a:buClr>
              <a:buSzPts val="350"/>
              <a:buNone/>
            </a:pPr>
            <a:r>
              <a:t/>
            </a:r>
            <a:endParaRPr sz="350"/>
          </a:p>
          <a:p>
            <a:pPr indent="0" lvl="0" marL="0" rtl="0" algn="l">
              <a:lnSpc>
                <a:spcPct val="80000"/>
              </a:lnSpc>
              <a:spcBef>
                <a:spcPts val="70"/>
              </a:spcBef>
              <a:spcAft>
                <a:spcPts val="0"/>
              </a:spcAft>
              <a:buClr>
                <a:schemeClr val="lt1"/>
              </a:buClr>
              <a:buSzPts val="350"/>
              <a:buNone/>
            </a:pPr>
            <a:r>
              <a:t/>
            </a:r>
            <a:endParaRPr sz="350"/>
          </a:p>
          <a:p>
            <a:pPr indent="0" lvl="0" marL="0" rtl="0" algn="l">
              <a:lnSpc>
                <a:spcPct val="80000"/>
              </a:lnSpc>
              <a:spcBef>
                <a:spcPts val="70"/>
              </a:spcBef>
              <a:spcAft>
                <a:spcPts val="0"/>
              </a:spcAft>
              <a:buClr>
                <a:schemeClr val="lt1"/>
              </a:buClr>
              <a:buSzPts val="350"/>
              <a:buNone/>
            </a:pPr>
            <a:r>
              <a:t/>
            </a:r>
            <a:endParaRPr sz="350"/>
          </a:p>
          <a:p>
            <a:pPr indent="0" lvl="0" marL="0" rtl="0" algn="l">
              <a:lnSpc>
                <a:spcPct val="80000"/>
              </a:lnSpc>
              <a:spcBef>
                <a:spcPts val="70"/>
              </a:spcBef>
              <a:spcAft>
                <a:spcPts val="0"/>
              </a:spcAft>
              <a:buClr>
                <a:schemeClr val="lt1"/>
              </a:buClr>
              <a:buSzPts val="350"/>
              <a:buNone/>
            </a:pPr>
            <a:r>
              <a:t/>
            </a:r>
            <a:endParaRPr sz="350"/>
          </a:p>
        </p:txBody>
      </p:sp>
      <p:sp>
        <p:nvSpPr>
          <p:cNvPr id="106" name="Google Shape;106;p16"/>
          <p:cNvSpPr txBox="1"/>
          <p:nvPr/>
        </p:nvSpPr>
        <p:spPr>
          <a:xfrm>
            <a:off x="453289" y="186612"/>
            <a:ext cx="82374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Positions or Callings</a:t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Vision Partner Supported</a:t>
            </a:r>
            <a:endParaRPr/>
          </a:p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186612" y="1600200"/>
            <a:ext cx="4309188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Generosity Supported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Free High-Quality Ministry Training</a:t>
            </a:r>
            <a:endParaRPr/>
          </a:p>
          <a:p>
            <a:pPr indent="-342900" lvl="1" marL="74295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</a:pPr>
            <a:r>
              <a:rPr lang="en-US"/>
              <a:t>Thousands of Vision Partner Gifts</a:t>
            </a:r>
            <a:endParaRPr/>
          </a:p>
          <a:p>
            <a:pPr indent="0" lvl="1" marL="40005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Covering More Languages</a:t>
            </a:r>
            <a:endParaRPr/>
          </a:p>
        </p:txBody>
      </p:sp>
      <p:pic>
        <p:nvPicPr>
          <p:cNvPr descr="Screen Shot 2017-06-07 at 9.45.54 AM.png" id="113" name="Google Shape;113;p1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1247" r="1246" t="0"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Christian Leaders Revival Centers</a:t>
            </a:r>
            <a:endParaRPr/>
          </a:p>
        </p:txBody>
      </p:sp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70"/>
              <a:buChar char="•"/>
            </a:pPr>
            <a:r>
              <a:rPr lang="en-US" sz="2170"/>
              <a:t>Ministry Training Mentor Centers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lt1"/>
              </a:buClr>
              <a:buSzPts val="2170"/>
              <a:buNone/>
            </a:pPr>
            <a:r>
              <a:t/>
            </a:r>
            <a:endParaRPr sz="2170"/>
          </a:p>
          <a:p>
            <a:pPr indent="-342900" lvl="0" marL="34290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lt1"/>
              </a:buClr>
              <a:buSzPts val="2170"/>
              <a:buChar char="•"/>
            </a:pPr>
            <a:r>
              <a:rPr lang="en-US" sz="2170"/>
              <a:t>Local students rise up to gather future revival leaders for training and accountability.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lt1"/>
              </a:buClr>
              <a:buSzPts val="2170"/>
              <a:buNone/>
            </a:pPr>
            <a:r>
              <a:t/>
            </a:r>
            <a:endParaRPr sz="2170"/>
          </a:p>
          <a:p>
            <a:pPr indent="-342900" lvl="0" marL="34290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lt1"/>
              </a:buClr>
              <a:buSzPts val="2170"/>
              <a:buChar char="•"/>
            </a:pPr>
            <a:r>
              <a:rPr lang="en-US" sz="2170"/>
              <a:t>Ministry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lt1"/>
              </a:buClr>
              <a:buSzPts val="2170"/>
              <a:buChar char="•"/>
            </a:pPr>
            <a:r>
              <a:rPr lang="en-US" sz="2170"/>
              <a:t>Enterprise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lt1"/>
              </a:buClr>
              <a:buSzPts val="2170"/>
              <a:buChar char="•"/>
            </a:pPr>
            <a:r>
              <a:rPr lang="en-US" sz="2170"/>
              <a:t>Ordination Centers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lt1"/>
              </a:buClr>
              <a:buSzPts val="2170"/>
              <a:buChar char="•"/>
            </a:pPr>
            <a:r>
              <a:rPr lang="en-US" sz="2170"/>
              <a:t>House Church Networks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lt1"/>
              </a:buClr>
              <a:buSzPts val="2170"/>
              <a:buChar char="•"/>
            </a:pPr>
            <a:r>
              <a:rPr lang="en-US" sz="2170"/>
              <a:t>Connection to Bishop Council </a:t>
            </a:r>
            <a:endParaRPr/>
          </a:p>
        </p:txBody>
      </p:sp>
      <p:pic>
        <p:nvPicPr>
          <p:cNvPr descr="Screen Shot 2017-06-07 at 10.19.45 AM.png" id="120" name="Google Shape;120;p1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4625" r="4624" t="0"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Ordination Alliance</a:t>
            </a:r>
            <a:endParaRPr/>
          </a:p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457200" y="1600200"/>
            <a:ext cx="8229600" cy="50639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/>
              <a:t>Kingdom Ordination 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</a:pPr>
            <a:r>
              <a:rPr lang="en-US"/>
              <a:t>Bringing students through a process that facilitates local ordination with existing kingdom leaders and ministries.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/>
              <a:t>Bishop Council Network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</a:pPr>
            <a:r>
              <a:rPr lang="en-US"/>
              <a:t>Bringing students through a process that connects them to the Christian Leaders Bishop Council headed up by Brian DeCook.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Partnerships</a:t>
            </a:r>
            <a:endParaRPr/>
          </a:p>
        </p:txBody>
      </p:sp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457200" y="1933768"/>
            <a:ext cx="4038600" cy="2990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Partnerships with Top Professors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Partnerships with Top Organizations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Partnerships with Local Kingdom Ministries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Screen Shot 2017-06-07 at 10.25.35 AM.png" id="133" name="Google Shape;133;p2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-60094" l="0" r="0" t="-60095"/>
          <a:stretch/>
        </p:blipFill>
        <p:spPr>
          <a:xfrm>
            <a:off x="4572000" y="1166018"/>
            <a:ext cx="4038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Christian Leaders Churches</a:t>
            </a:r>
            <a:endParaRPr/>
          </a:p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The Growing Church Network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More and more tools are coming online</a:t>
            </a:r>
            <a:endParaRPr/>
          </a:p>
        </p:txBody>
      </p:sp>
      <p:pic>
        <p:nvPicPr>
          <p:cNvPr descr="Screen Shot 2017-06-07 at 10.03.07 AM.png" id="140" name="Google Shape;140;p2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5468" r="5467" t="0"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