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46" r:id="rId3"/>
    <p:sldId id="350" r:id="rId4"/>
    <p:sldId id="353" r:id="rId5"/>
    <p:sldId id="354" r:id="rId6"/>
    <p:sldId id="40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3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5EA81-5A57-416D-8BDC-BDE1AABE5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766332"/>
          </a:xfrm>
        </p:spPr>
        <p:txBody>
          <a:bodyPr>
            <a:normAutofit/>
          </a:bodyPr>
          <a:lstStyle/>
          <a:p>
            <a:r>
              <a:rPr lang="en-US" sz="20000" dirty="0"/>
              <a:t>		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A3392F-5F28-4FD3-876D-C524D10A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65588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30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183D7-63E1-40D2-A2E9-86AFB1D4D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Vowels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C8F73-342B-40C5-82FD-1A198B9EA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paired vowels make the </a:t>
            </a:r>
            <a:r>
              <a:rPr lang="en-US" b="1" u="sng" dirty="0"/>
              <a:t>Long and short   e	sound</a:t>
            </a:r>
          </a:p>
          <a:p>
            <a:r>
              <a:rPr lang="en-US" sz="2800" b="1" u="sng" dirty="0" err="1"/>
              <a:t>ee</a:t>
            </a:r>
            <a:r>
              <a:rPr lang="en-US" sz="2800" b="1" u="sng" dirty="0"/>
              <a:t> – long e</a:t>
            </a:r>
            <a:r>
              <a:rPr lang="en-US" sz="2800" b="1" dirty="0"/>
              <a:t>		</a:t>
            </a:r>
            <a:r>
              <a:rPr lang="en-US" sz="2800" b="1" u="sng" dirty="0" err="1"/>
              <a:t>ea</a:t>
            </a:r>
            <a:r>
              <a:rPr lang="en-US" sz="2800" b="1" u="sng" dirty="0"/>
              <a:t> – long e</a:t>
            </a:r>
            <a:r>
              <a:rPr lang="en-US" sz="2800" b="1" dirty="0"/>
              <a:t>		</a:t>
            </a:r>
            <a:r>
              <a:rPr lang="en-US" sz="2800" b="1" u="sng" dirty="0" err="1"/>
              <a:t>ea</a:t>
            </a:r>
            <a:r>
              <a:rPr lang="en-US" sz="2800" b="1" u="sng" dirty="0"/>
              <a:t>- short e</a:t>
            </a:r>
          </a:p>
          <a:p>
            <a:r>
              <a:rPr lang="en-US" sz="2800" dirty="0"/>
              <a:t>meet			ear				head</a:t>
            </a:r>
          </a:p>
          <a:p>
            <a:r>
              <a:rPr lang="en-US" sz="2800" dirty="0"/>
              <a:t>sleep			speak			bread</a:t>
            </a:r>
          </a:p>
          <a:p>
            <a:r>
              <a:rPr lang="en-US" sz="2800" dirty="0"/>
              <a:t>seen			read				read	</a:t>
            </a:r>
          </a:p>
          <a:p>
            <a:r>
              <a:rPr lang="en-US" sz="2800" dirty="0"/>
              <a:t>keep			beak				lead		</a:t>
            </a:r>
          </a:p>
        </p:txBody>
      </p:sp>
    </p:spTree>
    <p:extLst>
      <p:ext uri="{BB962C8B-B14F-4D97-AF65-F5344CB8AC3E}">
        <p14:creationId xmlns:p14="http://schemas.microsoft.com/office/powerpoint/2010/main" val="183653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D2156-9F31-4000-870D-62215481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B149F-B781-4688-90A8-47AC23B24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620" y="1447800"/>
            <a:ext cx="10379964" cy="523875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meet- 1.  Dan and Lucas will meet their friends on 				Monday see a movie.  </a:t>
            </a:r>
          </a:p>
          <a:p>
            <a:r>
              <a:rPr lang="en-US" sz="2800" dirty="0"/>
              <a:t>sleep-  2.  Amaya thought about sleep as she worked 			on cleaning the kitchen.</a:t>
            </a:r>
          </a:p>
          <a:p>
            <a:r>
              <a:rPr lang="en-US" sz="2800" u="sng" dirty="0"/>
              <a:t>read</a:t>
            </a:r>
            <a:r>
              <a:rPr lang="en-US" sz="2800" dirty="0"/>
              <a:t>-    3.  Wally met his family at the library to check out 		a book to read his children.</a:t>
            </a:r>
          </a:p>
          <a:p>
            <a:r>
              <a:rPr lang="en-US" sz="2800" dirty="0"/>
              <a:t>speak- 4.  April did not speak until the professor 				finished passing the test to the classroom.</a:t>
            </a:r>
          </a:p>
          <a:p>
            <a:r>
              <a:rPr lang="en-US" sz="2800" u="sng" dirty="0"/>
              <a:t>read</a:t>
            </a:r>
            <a:r>
              <a:rPr lang="en-US" sz="2800" dirty="0"/>
              <a:t>-  5.  On a sunny day, Micah read a book under the 		huge shady tree. </a:t>
            </a:r>
          </a:p>
          <a:p>
            <a:r>
              <a:rPr lang="en-US" sz="2800" dirty="0"/>
              <a:t>bread- 6.  Lisa bought a loaf of bread to make 				sandwiches for her friends.  </a:t>
            </a:r>
          </a:p>
        </p:txBody>
      </p:sp>
    </p:spTree>
    <p:extLst>
      <p:ext uri="{BB962C8B-B14F-4D97-AF65-F5344CB8AC3E}">
        <p14:creationId xmlns:p14="http://schemas.microsoft.com/office/powerpoint/2010/main" val="405209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4E290-DEAF-4081-AB52-063D0EC2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2: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B3DA3-6A19-4FDF-8C89-B3EAC9762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seen   1.____________________________________.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keep   2.____________________________________.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head  3.____________________________________.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lead   4.____________________________________.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ear     5.___________________________________.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beak  6.___________________________________.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8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A167F-7415-4A5D-A970-0888D8B5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0E506-B9C6-4901-A4CA-BAD3F6C98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many	us		own		before		very	5</a:t>
            </a:r>
          </a:p>
          <a:p>
            <a:r>
              <a:rPr lang="en-US" sz="1800" b="1" dirty="0"/>
              <a:t>still		through		here		way		world	10</a:t>
            </a:r>
          </a:p>
          <a:p>
            <a:r>
              <a:rPr lang="en-US" sz="1800" b="1" dirty="0"/>
              <a:t>where	men		year		work		well	15</a:t>
            </a:r>
          </a:p>
          <a:p>
            <a:r>
              <a:rPr lang="en-US" sz="1800" b="1" dirty="0"/>
              <a:t>down	much		get		your		both	20</a:t>
            </a:r>
          </a:p>
          <a:p>
            <a:r>
              <a:rPr lang="en-US" sz="1800" b="1" dirty="0"/>
              <a:t>many	us		own		before		very	25</a:t>
            </a:r>
          </a:p>
          <a:p>
            <a:r>
              <a:rPr lang="en-US" sz="1800" b="1" dirty="0"/>
              <a:t>still		through		here		way		world	30</a:t>
            </a:r>
          </a:p>
          <a:p>
            <a:r>
              <a:rPr lang="en-US" sz="1800" b="1" dirty="0"/>
              <a:t>where	men		year		work		well	35</a:t>
            </a:r>
          </a:p>
          <a:p>
            <a:r>
              <a:rPr lang="en-US" sz="1800" b="1" dirty="0"/>
              <a:t>down	much		get		your		both	40</a:t>
            </a:r>
          </a:p>
          <a:p>
            <a:r>
              <a:rPr lang="en-US" sz="1800" b="1" dirty="0"/>
              <a:t>many	us		own		before		very	45</a:t>
            </a:r>
          </a:p>
          <a:p>
            <a:r>
              <a:rPr lang="en-US" sz="1800" b="1" dirty="0"/>
              <a:t>still		through		here		way		world	50</a:t>
            </a:r>
          </a:p>
          <a:p>
            <a:r>
              <a:rPr lang="en-US" sz="1800" b="1" dirty="0"/>
              <a:t>where	men		year		work		well	55</a:t>
            </a:r>
          </a:p>
          <a:p>
            <a:r>
              <a:rPr lang="en-US" sz="1800" b="1" dirty="0"/>
              <a:t>down	much		get		your		both	60</a:t>
            </a:r>
          </a:p>
          <a:p>
            <a:r>
              <a:rPr lang="en-US" sz="1800" b="1" dirty="0"/>
              <a:t>many	us		own		before		very	65</a:t>
            </a:r>
          </a:p>
          <a:p>
            <a:r>
              <a:rPr lang="en-US" sz="1800" b="1" dirty="0"/>
              <a:t>still		through		here		way		world	70</a:t>
            </a:r>
          </a:p>
          <a:p>
            <a:r>
              <a:rPr lang="en-US" sz="1800" b="1" dirty="0"/>
              <a:t>where	men		year		work		well	75</a:t>
            </a:r>
          </a:p>
        </p:txBody>
      </p:sp>
    </p:spTree>
    <p:extLst>
      <p:ext uri="{BB962C8B-B14F-4D97-AF65-F5344CB8AC3E}">
        <p14:creationId xmlns:p14="http://schemas.microsoft.com/office/powerpoint/2010/main" val="223660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73</Words>
  <Application>Microsoft Office PowerPoint</Application>
  <PresentationFormat>Widescreen</PresentationFormat>
  <Paragraphs>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5</vt:lpstr>
      <vt:lpstr>Paired Vowels </vt:lpstr>
      <vt:lpstr>Sentences with paired vowels</vt:lpstr>
      <vt:lpstr>Practice 2: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2018-05-07T14:12:03Z</dcterms:modified>
</cp:coreProperties>
</file>