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60" r:id="rId6"/>
    <p:sldId id="257" r:id="rId7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4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23" autoAdjust="0"/>
  </p:normalViewPr>
  <p:slideViewPr>
    <p:cSldViewPr>
      <p:cViewPr varScale="1">
        <p:scale>
          <a:sx n="92" d="100"/>
          <a:sy n="92" d="100"/>
        </p:scale>
        <p:origin x="6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9C050-9D95-48A3-A1A5-626829153154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C693E-0C29-4031-A44C-BEA44F543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"/>
              <a:t>Click to edit Master text styles</a:t>
            </a:r>
          </a:p>
          <a:p>
            <a:pPr lvl="1"/>
            <a:r>
              <a:rPr lang="uk"/>
              <a:t>Second level</a:t>
            </a:r>
          </a:p>
          <a:p>
            <a:pPr lvl="2"/>
            <a:r>
              <a:rPr lang="uk"/>
              <a:t>Third level</a:t>
            </a:r>
          </a:p>
          <a:p>
            <a:pPr lvl="3"/>
            <a:r>
              <a:rPr lang="uk"/>
              <a:t>Fourth level</a:t>
            </a:r>
          </a:p>
          <a:p>
            <a:pPr lvl="4"/>
            <a:r>
              <a:rPr lang="uk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Click to edit Master text styles</a:t>
            </a:r>
          </a:p>
          <a:p>
            <a:pPr lvl="1"/>
            <a:r>
              <a:rPr lang="uk"/>
              <a:t>Second level</a:t>
            </a:r>
          </a:p>
          <a:p>
            <a:pPr lvl="2"/>
            <a:r>
              <a:rPr lang="uk"/>
              <a:t>Third level</a:t>
            </a:r>
          </a:p>
          <a:p>
            <a:pPr lvl="3"/>
            <a:r>
              <a:rPr lang="uk"/>
              <a:t>Fourth level</a:t>
            </a:r>
          </a:p>
          <a:p>
            <a:pPr lvl="4"/>
            <a:r>
              <a:rPr lang="uk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58187" y="3810000"/>
            <a:ext cx="336258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60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3600" b="1" i="1" dirty="0">
                <a:solidFill>
                  <a:srgbClr val="FF0000"/>
                </a:solidFill>
              </a:rPr>
              <a:t>Особисте свідчення</a:t>
            </a:r>
            <a:r>
              <a:rPr lang="uk" sz="3600" b="1" i="1" dirty="0">
                <a:solidFill>
                  <a:srgbClr val="FF0000"/>
                </a:solidFill>
              </a:rPr>
              <a:t> </a:t>
            </a:r>
            <a:r>
              <a:rPr lang="uk-UA" sz="3600" b="1" i="1" dirty="0">
                <a:solidFill>
                  <a:srgbClr val="FF0000"/>
                </a:solidFill>
              </a:rPr>
              <a:t>лектора</a:t>
            </a:r>
            <a:endParaRPr lang="ru-UA" sz="3600" i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279648"/>
            <a:ext cx="33625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3200" b="1" dirty="0">
                <a:solidFill>
                  <a:srgbClr val="FF0000"/>
                </a:solidFill>
              </a:rPr>
              <a:t>«Вчис</a:t>
            </a:r>
            <a:r>
              <a:rPr lang="uk-UA" sz="3200" b="1" dirty="0">
                <a:solidFill>
                  <a:srgbClr val="FF0000"/>
                </a:solidFill>
              </a:rPr>
              <a:t>ь</a:t>
            </a:r>
            <a:r>
              <a:rPr lang="uk" sz="3200" b="1" dirty="0">
                <a:solidFill>
                  <a:srgbClr val="FF0000"/>
                </a:solidFill>
              </a:rPr>
              <a:t> керувати»</a:t>
            </a:r>
            <a:endParaRPr lang="ru-UA" sz="3200" dirty="0">
              <a:solidFill>
                <a:srgbClr val="FF0000"/>
              </a:solidFill>
            </a:endParaRPr>
          </a:p>
          <a:p>
            <a:r>
              <a:rPr lang="uk" sz="3200" b="1" dirty="0">
                <a:solidFill>
                  <a:srgbClr val="FF0000"/>
                </a:solidFill>
              </a:rPr>
              <a:t>  Відео 1</a:t>
            </a:r>
            <a:endParaRPr lang="ru-UA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14400"/>
            <a:ext cx="84582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4000" b="1" dirty="0"/>
              <a:t>Хто я такий:</a:t>
            </a:r>
            <a:endParaRPr lang="ru-UA" sz="4000" dirty="0"/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3600" dirty="0"/>
              <a:t>• Послідовник (Пастир, який має Пастиря)</a:t>
            </a:r>
            <a:endParaRPr lang="ru-UA" sz="3600" dirty="0"/>
          </a:p>
          <a:p>
            <a:r>
              <a:rPr lang="uk" sz="3600" dirty="0"/>
              <a:t>• Чоловік</a:t>
            </a:r>
            <a:endParaRPr lang="ru-UA" sz="3600" dirty="0"/>
          </a:p>
          <a:p>
            <a:r>
              <a:rPr lang="uk" sz="3600" dirty="0"/>
              <a:t>• Батько 3-х дітей</a:t>
            </a:r>
            <a:endParaRPr lang="ru-UA" sz="3600" dirty="0"/>
          </a:p>
          <a:p>
            <a:r>
              <a:rPr lang="uk" sz="3600" dirty="0"/>
              <a:t>• Дідусь (11 онуків)</a:t>
            </a:r>
            <a:endParaRPr lang="ru-UA" sz="3600" dirty="0"/>
          </a:p>
          <a:p>
            <a:r>
              <a:rPr lang="uk" sz="3600" dirty="0"/>
              <a:t>• Пастор (понад 40 років)</a:t>
            </a:r>
            <a:endParaRPr lang="ru-UA" sz="3600" dirty="0"/>
          </a:p>
          <a:p>
            <a:r>
              <a:rPr lang="uk" sz="3600" dirty="0"/>
              <a:t>• Лідер</a:t>
            </a:r>
            <a:endParaRPr lang="ru-UA" sz="3600" dirty="0"/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2320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7696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b="1" dirty="0"/>
              <a:t>Моє навчання лідерству</a:t>
            </a:r>
            <a:endParaRPr lang="ru-UA" sz="3600" dirty="0"/>
          </a:p>
          <a:p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3200" dirty="0"/>
              <a:t>• Юність.</a:t>
            </a:r>
            <a:endParaRPr lang="ru-UA" sz="3200" dirty="0"/>
          </a:p>
          <a:p>
            <a:r>
              <a:rPr lang="uk" sz="3200" dirty="0"/>
              <a:t>• Семінарські роки.</a:t>
            </a:r>
            <a:endParaRPr lang="ru-UA" sz="3200" dirty="0"/>
          </a:p>
          <a:p>
            <a:r>
              <a:rPr lang="uk" sz="3200" dirty="0"/>
              <a:t>• Перша Церква.</a:t>
            </a:r>
            <a:endParaRPr lang="ru-UA" sz="3200" dirty="0"/>
          </a:p>
          <a:p>
            <a:r>
              <a:rPr lang="uk" sz="3200" dirty="0"/>
              <a:t>• Переїзд до Каліфорнії.</a:t>
            </a:r>
            <a:endParaRPr lang="ru-UA" sz="3200" dirty="0"/>
          </a:p>
          <a:p>
            <a:r>
              <a:rPr lang="uk" sz="3200" dirty="0"/>
              <a:t>• Керівна рада пасторів міста та   </a:t>
            </a:r>
          </a:p>
          <a:p>
            <a:r>
              <a:rPr lang="uk" sz="3200" dirty="0"/>
              <a:t>   деномінації.</a:t>
            </a:r>
            <a:endParaRPr lang="ru-UA" sz="3200" dirty="0"/>
          </a:p>
          <a:p>
            <a:r>
              <a:rPr lang="uk" sz="3200" dirty="0"/>
              <a:t>• Повернення до штату Мічиган.</a:t>
            </a:r>
            <a:endParaRPr lang="ru-UA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575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3F14BE-A234-42D0-B49D-4CD1D47485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FE5646-123E-42CB-9408-BF10328A2C5F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75646f33-f6ff-4721-bb2b-e35215f11779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8D18B61-193A-4DAC-841C-33B166A361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8678</TotalTime>
  <Words>79</Words>
  <Application>Microsoft Office PowerPoint</Application>
  <PresentationFormat>Экран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19</cp:revision>
  <dcterms:created xsi:type="dcterms:W3CDTF">2016-06-02T20:10:49Z</dcterms:created>
  <dcterms:modified xsi:type="dcterms:W3CDTF">2023-03-09T11:09:24Z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