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1" r:id="rId3"/>
    <p:sldId id="282" r:id="rId4"/>
    <p:sldId id="284" r:id="rId5"/>
    <p:sldId id="277" r:id="rId6"/>
    <p:sldId id="285" r:id="rId7"/>
    <p:sldId id="287" r:id="rId8"/>
    <p:sldId id="290" r:id="rId9"/>
    <p:sldId id="291" r:id="rId10"/>
    <p:sldId id="292" r:id="rId11"/>
    <p:sldId id="265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0C6BBA03-CFBC-4D06-BF64-738EBA08D295}"/>
    <pc:docChg chg="delSld modSld">
      <pc:chgData name="Brian DeCook" userId="f06ccbda779038aa" providerId="LiveId" clId="{0C6BBA03-CFBC-4D06-BF64-738EBA08D295}" dt="2018-03-13T01:11:32.411" v="32" actId="20577"/>
      <pc:docMkLst>
        <pc:docMk/>
      </pc:docMkLst>
      <pc:sldChg chg="modSp">
        <pc:chgData name="Brian DeCook" userId="f06ccbda779038aa" providerId="LiveId" clId="{0C6BBA03-CFBC-4D06-BF64-738EBA08D295}" dt="2018-03-13T01:09:15.149" v="10" actId="20577"/>
        <pc:sldMkLst>
          <pc:docMk/>
          <pc:sldMk cId="2693324274" sldId="256"/>
        </pc:sldMkLst>
        <pc:spChg chg="mod">
          <ac:chgData name="Brian DeCook" userId="f06ccbda779038aa" providerId="LiveId" clId="{0C6BBA03-CFBC-4D06-BF64-738EBA08D295}" dt="2018-03-13T01:09:15.149" v="10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0C6BBA03-CFBC-4D06-BF64-738EBA08D295}" dt="2018-03-13T01:11:32.411" v="32" actId="20577"/>
        <pc:sldMkLst>
          <pc:docMk/>
          <pc:sldMk cId="2771055752" sldId="265"/>
        </pc:sldMkLst>
        <pc:spChg chg="mod">
          <ac:chgData name="Brian DeCook" userId="f06ccbda779038aa" providerId="LiveId" clId="{0C6BBA03-CFBC-4D06-BF64-738EBA08D295}" dt="2018-03-13T01:11:32.411" v="32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0C6BBA03-CFBC-4D06-BF64-738EBA08D295}" dt="2018-03-13T01:09:46.148" v="11" actId="2696"/>
        <pc:sldMkLst>
          <pc:docMk/>
          <pc:sldMk cId="3355091092" sldId="278"/>
        </pc:sldMkLst>
      </pc:sldChg>
      <pc:sldChg chg="del">
        <pc:chgData name="Brian DeCook" userId="f06ccbda779038aa" providerId="LiveId" clId="{0C6BBA03-CFBC-4D06-BF64-738EBA08D295}" dt="2018-03-13T01:09:46.164" v="12" actId="2696"/>
        <pc:sldMkLst>
          <pc:docMk/>
          <pc:sldMk cId="3819969903" sldId="279"/>
        </pc:sldMkLst>
      </pc:sldChg>
      <pc:sldChg chg="del">
        <pc:chgData name="Brian DeCook" userId="f06ccbda779038aa" providerId="LiveId" clId="{0C6BBA03-CFBC-4D06-BF64-738EBA08D295}" dt="2018-03-13T01:09:46.195" v="13" actId="2696"/>
        <pc:sldMkLst>
          <pc:docMk/>
          <pc:sldMk cId="2473189540" sldId="280"/>
        </pc:sldMkLst>
      </pc:sldChg>
      <pc:sldChg chg="del">
        <pc:chgData name="Brian DeCook" userId="f06ccbda779038aa" providerId="LiveId" clId="{0C6BBA03-CFBC-4D06-BF64-738EBA08D295}" dt="2018-03-13T01:09:46.210" v="14" actId="2696"/>
        <pc:sldMkLst>
          <pc:docMk/>
          <pc:sldMk cId="1838102347" sldId="282"/>
        </pc:sldMkLst>
      </pc:sldChg>
      <pc:sldChg chg="del">
        <pc:chgData name="Brian DeCook" userId="f06ccbda779038aa" providerId="LiveId" clId="{0C6BBA03-CFBC-4D06-BF64-738EBA08D295}" dt="2018-03-13T01:09:46.240" v="15" actId="2696"/>
        <pc:sldMkLst>
          <pc:docMk/>
          <pc:sldMk cId="1507780725" sldId="283"/>
        </pc:sldMkLst>
      </pc:sldChg>
      <pc:sldChg chg="del">
        <pc:chgData name="Brian DeCook" userId="f06ccbda779038aa" providerId="LiveId" clId="{0C6BBA03-CFBC-4D06-BF64-738EBA08D295}" dt="2018-03-13T01:09:46.258" v="16" actId="2696"/>
        <pc:sldMkLst>
          <pc:docMk/>
          <pc:sldMk cId="3777833420" sldId="284"/>
        </pc:sldMkLst>
      </pc:sldChg>
      <pc:sldChg chg="del">
        <pc:chgData name="Brian DeCook" userId="f06ccbda779038aa" providerId="LiveId" clId="{0C6BBA03-CFBC-4D06-BF64-738EBA08D295}" dt="2018-03-13T01:09:46.287" v="17" actId="2696"/>
        <pc:sldMkLst>
          <pc:docMk/>
          <pc:sldMk cId="4006098632" sldId="285"/>
        </pc:sldMkLst>
      </pc:sldChg>
      <pc:sldChg chg="del">
        <pc:chgData name="Brian DeCook" userId="f06ccbda779038aa" providerId="LiveId" clId="{0C6BBA03-CFBC-4D06-BF64-738EBA08D295}" dt="2018-03-13T01:09:46.303" v="18" actId="2696"/>
        <pc:sldMkLst>
          <pc:docMk/>
          <pc:sldMk cId="176019662" sldId="286"/>
        </pc:sldMkLst>
      </pc:sldChg>
      <pc:sldChg chg="del">
        <pc:chgData name="Brian DeCook" userId="f06ccbda779038aa" providerId="LiveId" clId="{0C6BBA03-CFBC-4D06-BF64-738EBA08D295}" dt="2018-03-13T01:09:46.320" v="19" actId="2696"/>
        <pc:sldMkLst>
          <pc:docMk/>
          <pc:sldMk cId="797651830" sldId="287"/>
        </pc:sldMkLst>
      </pc:sldChg>
      <pc:sldChg chg="del">
        <pc:chgData name="Brian DeCook" userId="f06ccbda779038aa" providerId="LiveId" clId="{0C6BBA03-CFBC-4D06-BF64-738EBA08D295}" dt="2018-03-13T01:09:46.336" v="20" actId="2696"/>
        <pc:sldMkLst>
          <pc:docMk/>
          <pc:sldMk cId="2811949786" sldId="288"/>
        </pc:sldMkLst>
      </pc:sldChg>
    </pc:docChg>
  </pc:docChgLst>
  <pc:docChgLst>
    <pc:chgData name="Brian DeCook" userId="f06ccbda779038aa" providerId="LiveId" clId="{46CBA8B0-432B-443F-A0C4-645941F2EA3D}"/>
    <pc:docChg chg="custSel addSld delSld modSld">
      <pc:chgData name="Brian DeCook" userId="f06ccbda779038aa" providerId="LiveId" clId="{46CBA8B0-432B-443F-A0C4-645941F2EA3D}" dt="2018-03-13T00:40:58.848" v="157" actId="255"/>
      <pc:docMkLst>
        <pc:docMk/>
      </pc:docMkLst>
      <pc:sldChg chg="modSp">
        <pc:chgData name="Brian DeCook" userId="f06ccbda779038aa" providerId="LiveId" clId="{46CBA8B0-432B-443F-A0C4-645941F2EA3D}" dt="2018-03-12T22:41:37.572" v="12" actId="255"/>
        <pc:sldMkLst>
          <pc:docMk/>
          <pc:sldMk cId="2693324274" sldId="256"/>
        </pc:sldMkLst>
        <pc:spChg chg="mod">
          <ac:chgData name="Brian DeCook" userId="f06ccbda779038aa" providerId="LiveId" clId="{46CBA8B0-432B-443F-A0C4-645941F2EA3D}" dt="2018-03-12T22:41:37.572" v="12" actId="255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46CBA8B0-432B-443F-A0C4-645941F2EA3D}" dt="2018-03-12T22:40:52.569" v="0" actId="20577"/>
        <pc:sldMkLst>
          <pc:docMk/>
          <pc:sldMk cId="2771055752" sldId="265"/>
        </pc:sldMkLst>
        <pc:spChg chg="mod">
          <ac:chgData name="Brian DeCook" userId="f06ccbda779038aa" providerId="LiveId" clId="{46CBA8B0-432B-443F-A0C4-645941F2EA3D}" dt="2018-03-12T22:40:52.569" v="0" actId="20577"/>
          <ac:spMkLst>
            <pc:docMk/>
            <pc:sldMk cId="2771055752" sldId="265"/>
            <ac:spMk id="2" creationId="{0C5331E9-4C9B-4C57-84E9-90680A549A13}"/>
          </ac:spMkLst>
        </pc:spChg>
      </pc:sldChg>
      <pc:sldChg chg="del">
        <pc:chgData name="Brian DeCook" userId="f06ccbda779038aa" providerId="LiveId" clId="{46CBA8B0-432B-443F-A0C4-645941F2EA3D}" dt="2018-03-12T22:40:59.039" v="8" actId="2696"/>
        <pc:sldMkLst>
          <pc:docMk/>
          <pc:sldMk cId="2850131436" sldId="266"/>
        </pc:sldMkLst>
      </pc:sldChg>
      <pc:sldChg chg="modSp add">
        <pc:chgData name="Brian DeCook" userId="f06ccbda779038aa" providerId="LiveId" clId="{46CBA8B0-432B-443F-A0C4-645941F2EA3D}" dt="2018-03-12T23:51:31.026" v="64" actId="20577"/>
        <pc:sldMkLst>
          <pc:docMk/>
          <pc:sldMk cId="4252439049" sldId="266"/>
        </pc:sldMkLst>
        <pc:spChg chg="mod">
          <ac:chgData name="Brian DeCook" userId="f06ccbda779038aa" providerId="LiveId" clId="{46CBA8B0-432B-443F-A0C4-645941F2EA3D}" dt="2018-03-12T23:46:14.866" v="49" actId="20577"/>
          <ac:spMkLst>
            <pc:docMk/>
            <pc:sldMk cId="4252439049" sldId="266"/>
            <ac:spMk id="2" creationId="{7681825C-3D31-46D7-97EC-49C8EFE7ADDB}"/>
          </ac:spMkLst>
        </pc:spChg>
        <pc:spChg chg="mod">
          <ac:chgData name="Brian DeCook" userId="f06ccbda779038aa" providerId="LiveId" clId="{46CBA8B0-432B-443F-A0C4-645941F2EA3D}" dt="2018-03-12T23:51:31.026" v="64" actId="20577"/>
          <ac:spMkLst>
            <pc:docMk/>
            <pc:sldMk cId="4252439049" sldId="266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39" v="7" actId="2696"/>
        <pc:sldMkLst>
          <pc:docMk/>
          <pc:sldMk cId="2619156057" sldId="267"/>
        </pc:sldMkLst>
      </pc:sldChg>
      <pc:sldChg chg="modSp add">
        <pc:chgData name="Brian DeCook" userId="f06ccbda779038aa" providerId="LiveId" clId="{46CBA8B0-432B-443F-A0C4-645941F2EA3D}" dt="2018-03-12T23:51:37.484" v="65" actId="20577"/>
        <pc:sldMkLst>
          <pc:docMk/>
          <pc:sldMk cId="2778897651" sldId="267"/>
        </pc:sldMkLst>
        <pc:spChg chg="mod">
          <ac:chgData name="Brian DeCook" userId="f06ccbda779038aa" providerId="LiveId" clId="{46CBA8B0-432B-443F-A0C4-645941F2EA3D}" dt="2018-03-12T23:51:37.484" v="65" actId="20577"/>
          <ac:spMkLst>
            <pc:docMk/>
            <pc:sldMk cId="2778897651" sldId="267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39" v="6" actId="2696"/>
        <pc:sldMkLst>
          <pc:docMk/>
          <pc:sldMk cId="513909201" sldId="268"/>
        </pc:sldMkLst>
      </pc:sldChg>
      <pc:sldChg chg="modSp add">
        <pc:chgData name="Brian DeCook" userId="f06ccbda779038aa" providerId="LiveId" clId="{46CBA8B0-432B-443F-A0C4-645941F2EA3D}" dt="2018-03-12T23:51:44.745" v="66" actId="20577"/>
        <pc:sldMkLst>
          <pc:docMk/>
          <pc:sldMk cId="879543922" sldId="268"/>
        </pc:sldMkLst>
        <pc:spChg chg="mod">
          <ac:chgData name="Brian DeCook" userId="f06ccbda779038aa" providerId="LiveId" clId="{46CBA8B0-432B-443F-A0C4-645941F2EA3D}" dt="2018-03-12T23:51:44.745" v="66" actId="20577"/>
          <ac:spMkLst>
            <pc:docMk/>
            <pc:sldMk cId="879543922" sldId="268"/>
            <ac:spMk id="3" creationId="{F8B13DBE-A106-47DD-8644-CECE855715C6}"/>
          </ac:spMkLst>
        </pc:spChg>
      </pc:sldChg>
      <pc:sldChg chg="modSp add">
        <pc:chgData name="Brian DeCook" userId="f06ccbda779038aa" providerId="LiveId" clId="{46CBA8B0-432B-443F-A0C4-645941F2EA3D}" dt="2018-03-12T23:51:51.691" v="67" actId="20577"/>
        <pc:sldMkLst>
          <pc:docMk/>
          <pc:sldMk cId="2220949130" sldId="269"/>
        </pc:sldMkLst>
        <pc:spChg chg="mod">
          <ac:chgData name="Brian DeCook" userId="f06ccbda779038aa" providerId="LiveId" clId="{46CBA8B0-432B-443F-A0C4-645941F2EA3D}" dt="2018-03-12T23:51:51.691" v="67" actId="20577"/>
          <ac:spMkLst>
            <pc:docMk/>
            <pc:sldMk cId="2220949130" sldId="269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39" v="5" actId="2696"/>
        <pc:sldMkLst>
          <pc:docMk/>
          <pc:sldMk cId="2307865691" sldId="269"/>
        </pc:sldMkLst>
      </pc:sldChg>
      <pc:sldChg chg="modSp add">
        <pc:chgData name="Brian DeCook" userId="f06ccbda779038aa" providerId="LiveId" clId="{46CBA8B0-432B-443F-A0C4-645941F2EA3D}" dt="2018-03-12T23:52:02.632" v="68" actId="20577"/>
        <pc:sldMkLst>
          <pc:docMk/>
          <pc:sldMk cId="3351980650" sldId="270"/>
        </pc:sldMkLst>
        <pc:spChg chg="mod">
          <ac:chgData name="Brian DeCook" userId="f06ccbda779038aa" providerId="LiveId" clId="{46CBA8B0-432B-443F-A0C4-645941F2EA3D}" dt="2018-03-12T23:52:02.632" v="68" actId="20577"/>
          <ac:spMkLst>
            <pc:docMk/>
            <pc:sldMk cId="3351980650" sldId="270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23" v="4" actId="2696"/>
        <pc:sldMkLst>
          <pc:docMk/>
          <pc:sldMk cId="3658463970" sldId="270"/>
        </pc:sldMkLst>
      </pc:sldChg>
      <pc:sldChg chg="modSp add">
        <pc:chgData name="Brian DeCook" userId="f06ccbda779038aa" providerId="LiveId" clId="{46CBA8B0-432B-443F-A0C4-645941F2EA3D}" dt="2018-03-12T23:52:11.208" v="69" actId="20577"/>
        <pc:sldMkLst>
          <pc:docMk/>
          <pc:sldMk cId="313019929" sldId="271"/>
        </pc:sldMkLst>
        <pc:spChg chg="mod">
          <ac:chgData name="Brian DeCook" userId="f06ccbda779038aa" providerId="LiveId" clId="{46CBA8B0-432B-443F-A0C4-645941F2EA3D}" dt="2018-03-12T23:52:11.208" v="69" actId="20577"/>
          <ac:spMkLst>
            <pc:docMk/>
            <pc:sldMk cId="313019929" sldId="271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23" v="3" actId="2696"/>
        <pc:sldMkLst>
          <pc:docMk/>
          <pc:sldMk cId="3058378496" sldId="271"/>
        </pc:sldMkLst>
      </pc:sldChg>
      <pc:sldChg chg="modSp add">
        <pc:chgData name="Brian DeCook" userId="f06ccbda779038aa" providerId="LiveId" clId="{46CBA8B0-432B-443F-A0C4-645941F2EA3D}" dt="2018-03-12T23:52:16.807" v="70" actId="20577"/>
        <pc:sldMkLst>
          <pc:docMk/>
          <pc:sldMk cId="2199514602" sldId="272"/>
        </pc:sldMkLst>
        <pc:spChg chg="mod">
          <ac:chgData name="Brian DeCook" userId="f06ccbda779038aa" providerId="LiveId" clId="{46CBA8B0-432B-443F-A0C4-645941F2EA3D}" dt="2018-03-12T23:52:16.807" v="70" actId="20577"/>
          <ac:spMkLst>
            <pc:docMk/>
            <pc:sldMk cId="2199514602" sldId="272"/>
            <ac:spMk id="3" creationId="{F8B13DBE-A106-47DD-8644-CECE855715C6}"/>
          </ac:spMkLst>
        </pc:spChg>
      </pc:sldChg>
      <pc:sldChg chg="del">
        <pc:chgData name="Brian DeCook" userId="f06ccbda779038aa" providerId="LiveId" clId="{46CBA8B0-432B-443F-A0C4-645941F2EA3D}" dt="2018-03-12T22:40:59.023" v="2" actId="2696"/>
        <pc:sldMkLst>
          <pc:docMk/>
          <pc:sldMk cId="2832338437" sldId="272"/>
        </pc:sldMkLst>
      </pc:sldChg>
      <pc:sldChg chg="del">
        <pc:chgData name="Brian DeCook" userId="f06ccbda779038aa" providerId="LiveId" clId="{46CBA8B0-432B-443F-A0C4-645941F2EA3D}" dt="2018-03-12T22:40:59.023" v="1" actId="2696"/>
        <pc:sldMkLst>
          <pc:docMk/>
          <pc:sldMk cId="1097989397" sldId="273"/>
        </pc:sldMkLst>
      </pc:sldChg>
      <pc:sldChg chg="modSp add">
        <pc:chgData name="Brian DeCook" userId="f06ccbda779038aa" providerId="LiveId" clId="{46CBA8B0-432B-443F-A0C4-645941F2EA3D}" dt="2018-03-12T23:52:30.934" v="71" actId="20577"/>
        <pc:sldMkLst>
          <pc:docMk/>
          <pc:sldMk cId="2584274922" sldId="273"/>
        </pc:sldMkLst>
        <pc:spChg chg="mod">
          <ac:chgData name="Brian DeCook" userId="f06ccbda779038aa" providerId="LiveId" clId="{46CBA8B0-432B-443F-A0C4-645941F2EA3D}" dt="2018-03-12T23:52:30.934" v="71" actId="20577"/>
          <ac:spMkLst>
            <pc:docMk/>
            <pc:sldMk cId="2584274922" sldId="273"/>
            <ac:spMk id="3" creationId="{F8B13DBE-A106-47DD-8644-CECE855715C6}"/>
          </ac:spMkLst>
        </pc:spChg>
      </pc:sldChg>
      <pc:sldChg chg="modSp add">
        <pc:chgData name="Brian DeCook" userId="f06ccbda779038aa" providerId="LiveId" clId="{46CBA8B0-432B-443F-A0C4-645941F2EA3D}" dt="2018-03-12T23:52:38.791" v="72" actId="20577"/>
        <pc:sldMkLst>
          <pc:docMk/>
          <pc:sldMk cId="2158040952" sldId="274"/>
        </pc:sldMkLst>
        <pc:spChg chg="mod">
          <ac:chgData name="Brian DeCook" userId="f06ccbda779038aa" providerId="LiveId" clId="{46CBA8B0-432B-443F-A0C4-645941F2EA3D}" dt="2018-03-12T23:52:38.791" v="72" actId="20577"/>
          <ac:spMkLst>
            <pc:docMk/>
            <pc:sldMk cId="2158040952" sldId="274"/>
            <ac:spMk id="3" creationId="{F8B13DBE-A106-47DD-8644-CECE855715C6}"/>
          </ac:spMkLst>
        </pc:spChg>
      </pc:sldChg>
      <pc:sldChg chg="modSp add">
        <pc:chgData name="Brian DeCook" userId="f06ccbda779038aa" providerId="LiveId" clId="{46CBA8B0-432B-443F-A0C4-645941F2EA3D}" dt="2018-03-12T23:52:57.335" v="73" actId="20577"/>
        <pc:sldMkLst>
          <pc:docMk/>
          <pc:sldMk cId="913385255" sldId="275"/>
        </pc:sldMkLst>
        <pc:spChg chg="mod">
          <ac:chgData name="Brian DeCook" userId="f06ccbda779038aa" providerId="LiveId" clId="{46CBA8B0-432B-443F-A0C4-645941F2EA3D}" dt="2018-03-12T23:52:57.335" v="73" actId="20577"/>
          <ac:spMkLst>
            <pc:docMk/>
            <pc:sldMk cId="913385255" sldId="275"/>
            <ac:spMk id="3" creationId="{F8B13DBE-A106-47DD-8644-CECE855715C6}"/>
          </ac:spMkLst>
        </pc:spChg>
      </pc:sldChg>
      <pc:sldChg chg="add">
        <pc:chgData name="Brian DeCook" userId="f06ccbda779038aa" providerId="LiveId" clId="{46CBA8B0-432B-443F-A0C4-645941F2EA3D}" dt="2018-03-12T23:51:08.037" v="62" actId="255"/>
        <pc:sldMkLst>
          <pc:docMk/>
          <pc:sldMk cId="1102955049" sldId="276"/>
        </pc:sldMkLst>
      </pc:sldChg>
      <pc:sldChg chg="modSp add">
        <pc:chgData name="Brian DeCook" userId="f06ccbda779038aa" providerId="LiveId" clId="{46CBA8B0-432B-443F-A0C4-645941F2EA3D}" dt="2018-03-12T23:53:33.685" v="88" actId="20577"/>
        <pc:sldMkLst>
          <pc:docMk/>
          <pc:sldMk cId="3809299984" sldId="277"/>
        </pc:sldMkLst>
        <pc:spChg chg="mod">
          <ac:chgData name="Brian DeCook" userId="f06ccbda779038aa" providerId="LiveId" clId="{46CBA8B0-432B-443F-A0C4-645941F2EA3D}" dt="2018-03-12T23:53:33.685" v="88" actId="20577"/>
          <ac:spMkLst>
            <pc:docMk/>
            <pc:sldMk cId="3809299984" sldId="277"/>
            <ac:spMk id="3" creationId="{F8B13DBE-A106-47DD-8644-CECE855715C6}"/>
          </ac:spMkLst>
        </pc:spChg>
      </pc:sldChg>
      <pc:sldChg chg="modSp add">
        <pc:chgData name="Brian DeCook" userId="f06ccbda779038aa" providerId="LiveId" clId="{46CBA8B0-432B-443F-A0C4-645941F2EA3D}" dt="2018-03-13T00:19:32.927" v="94" actId="113"/>
        <pc:sldMkLst>
          <pc:docMk/>
          <pc:sldMk cId="3355091092" sldId="278"/>
        </pc:sldMkLst>
        <pc:spChg chg="mod">
          <ac:chgData name="Brian DeCook" userId="f06ccbda779038aa" providerId="LiveId" clId="{46CBA8B0-432B-443F-A0C4-645941F2EA3D}" dt="2018-03-13T00:19:10.861" v="92" actId="113"/>
          <ac:spMkLst>
            <pc:docMk/>
            <pc:sldMk cId="3355091092" sldId="278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19:32.927" v="94" actId="113"/>
          <ac:spMkLst>
            <pc:docMk/>
            <pc:sldMk cId="3355091092" sldId="278"/>
            <ac:spMk id="173057" creationId="{00000000-0000-0000-0000-000000000000}"/>
          </ac:spMkLst>
        </pc:spChg>
      </pc:sldChg>
      <pc:sldChg chg="delSp modSp add">
        <pc:chgData name="Brian DeCook" userId="f06ccbda779038aa" providerId="LiveId" clId="{46CBA8B0-432B-443F-A0C4-645941F2EA3D}" dt="2018-03-13T00:21:18.156" v="101" actId="255"/>
        <pc:sldMkLst>
          <pc:docMk/>
          <pc:sldMk cId="3819969903" sldId="279"/>
        </pc:sldMkLst>
        <pc:spChg chg="mod">
          <ac:chgData name="Brian DeCook" userId="f06ccbda779038aa" providerId="LiveId" clId="{46CBA8B0-432B-443F-A0C4-645941F2EA3D}" dt="2018-03-13T00:21:04.040" v="99" actId="14100"/>
          <ac:spMkLst>
            <pc:docMk/>
            <pc:sldMk cId="3819969903" sldId="279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1:18.156" v="101" actId="255"/>
          <ac:spMkLst>
            <pc:docMk/>
            <pc:sldMk cId="3819969903" sldId="279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0:58.754" v="98" actId="478"/>
          <ac:picMkLst>
            <pc:docMk/>
            <pc:sldMk cId="3819969903" sldId="27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1:49.340" v="107" actId="255"/>
        <pc:sldMkLst>
          <pc:docMk/>
          <pc:sldMk cId="2473189540" sldId="280"/>
        </pc:sldMkLst>
        <pc:spChg chg="mod">
          <ac:chgData name="Brian DeCook" userId="f06ccbda779038aa" providerId="LiveId" clId="{46CBA8B0-432B-443F-A0C4-645941F2EA3D}" dt="2018-03-13T00:21:38.819" v="105" actId="14100"/>
          <ac:spMkLst>
            <pc:docMk/>
            <pc:sldMk cId="2473189540" sldId="280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1:49.340" v="107" actId="255"/>
          <ac:spMkLst>
            <pc:docMk/>
            <pc:sldMk cId="2473189540" sldId="280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1:32.797" v="104" actId="478"/>
          <ac:picMkLst>
            <pc:docMk/>
            <pc:sldMk cId="2473189540" sldId="280"/>
            <ac:picMk id="4" creationId="{00000000-0000-0000-0000-000000000000}"/>
          </ac:picMkLst>
        </pc:picChg>
      </pc:sldChg>
      <pc:sldChg chg="delSp modSp add del">
        <pc:chgData name="Brian DeCook" userId="f06ccbda779038aa" providerId="LiveId" clId="{46CBA8B0-432B-443F-A0C4-645941F2EA3D}" dt="2018-03-13T00:30:30.610" v="150" actId="2696"/>
        <pc:sldMkLst>
          <pc:docMk/>
          <pc:sldMk cId="2174612125" sldId="281"/>
        </pc:sldMkLst>
        <pc:spChg chg="mod">
          <ac:chgData name="Brian DeCook" userId="f06ccbda779038aa" providerId="LiveId" clId="{46CBA8B0-432B-443F-A0C4-645941F2EA3D}" dt="2018-03-13T00:22:03.889" v="111" actId="14100"/>
          <ac:spMkLst>
            <pc:docMk/>
            <pc:sldMk cId="2174612125" sldId="281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2:14.458" v="113" actId="255"/>
          <ac:spMkLst>
            <pc:docMk/>
            <pc:sldMk cId="2174612125" sldId="281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1:59.389" v="110" actId="478"/>
          <ac:picMkLst>
            <pc:docMk/>
            <pc:sldMk cId="2174612125" sldId="281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2:42.588" v="119" actId="255"/>
        <pc:sldMkLst>
          <pc:docMk/>
          <pc:sldMk cId="1838102347" sldId="282"/>
        </pc:sldMkLst>
        <pc:spChg chg="mod">
          <ac:chgData name="Brian DeCook" userId="f06ccbda779038aa" providerId="LiveId" clId="{46CBA8B0-432B-443F-A0C4-645941F2EA3D}" dt="2018-03-13T00:22:31.064" v="117" actId="14100"/>
          <ac:spMkLst>
            <pc:docMk/>
            <pc:sldMk cId="1838102347" sldId="282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2:42.588" v="119" actId="255"/>
          <ac:spMkLst>
            <pc:docMk/>
            <pc:sldMk cId="1838102347" sldId="282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2:26.063" v="116" actId="478"/>
          <ac:picMkLst>
            <pc:docMk/>
            <pc:sldMk cId="1838102347" sldId="282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3:12.435" v="125" actId="255"/>
        <pc:sldMkLst>
          <pc:docMk/>
          <pc:sldMk cId="1507780725" sldId="283"/>
        </pc:sldMkLst>
        <pc:spChg chg="mod">
          <ac:chgData name="Brian DeCook" userId="f06ccbda779038aa" providerId="LiveId" clId="{46CBA8B0-432B-443F-A0C4-645941F2EA3D}" dt="2018-03-13T00:22:58.769" v="123" actId="14100"/>
          <ac:spMkLst>
            <pc:docMk/>
            <pc:sldMk cId="1507780725" sldId="283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3:12.435" v="125" actId="255"/>
          <ac:spMkLst>
            <pc:docMk/>
            <pc:sldMk cId="1507780725" sldId="283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2:53.955" v="122" actId="478"/>
          <ac:picMkLst>
            <pc:docMk/>
            <pc:sldMk cId="1507780725" sldId="283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3:45.217" v="131" actId="255"/>
        <pc:sldMkLst>
          <pc:docMk/>
          <pc:sldMk cId="3777833420" sldId="284"/>
        </pc:sldMkLst>
        <pc:spChg chg="mod">
          <ac:chgData name="Brian DeCook" userId="f06ccbda779038aa" providerId="LiveId" clId="{46CBA8B0-432B-443F-A0C4-645941F2EA3D}" dt="2018-03-13T00:23:35.821" v="129" actId="14100"/>
          <ac:spMkLst>
            <pc:docMk/>
            <pc:sldMk cId="3777833420" sldId="284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3:45.217" v="131" actId="255"/>
          <ac:spMkLst>
            <pc:docMk/>
            <pc:sldMk cId="3777833420" sldId="284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3:31.384" v="128" actId="478"/>
          <ac:picMkLst>
            <pc:docMk/>
            <pc:sldMk cId="3777833420" sldId="28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4:19.130" v="137" actId="255"/>
        <pc:sldMkLst>
          <pc:docMk/>
          <pc:sldMk cId="4006098632" sldId="285"/>
        </pc:sldMkLst>
        <pc:spChg chg="mod">
          <ac:chgData name="Brian DeCook" userId="f06ccbda779038aa" providerId="LiveId" clId="{46CBA8B0-432B-443F-A0C4-645941F2EA3D}" dt="2018-03-13T00:24:00.299" v="135" actId="14100"/>
          <ac:spMkLst>
            <pc:docMk/>
            <pc:sldMk cId="4006098632" sldId="285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4:19.130" v="137" actId="255"/>
          <ac:spMkLst>
            <pc:docMk/>
            <pc:sldMk cId="4006098632" sldId="285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3:55.970" v="134" actId="478"/>
          <ac:picMkLst>
            <pc:docMk/>
            <pc:sldMk cId="4006098632" sldId="285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4:45.942" v="143" actId="255"/>
        <pc:sldMkLst>
          <pc:docMk/>
          <pc:sldMk cId="176019662" sldId="286"/>
        </pc:sldMkLst>
        <pc:spChg chg="mod">
          <ac:chgData name="Brian DeCook" userId="f06ccbda779038aa" providerId="LiveId" clId="{46CBA8B0-432B-443F-A0C4-645941F2EA3D}" dt="2018-03-13T00:24:34.606" v="141" actId="14100"/>
          <ac:spMkLst>
            <pc:docMk/>
            <pc:sldMk cId="176019662" sldId="286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4:45.942" v="143" actId="255"/>
          <ac:spMkLst>
            <pc:docMk/>
            <pc:sldMk cId="176019662" sldId="286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4:30.327" v="140" actId="478"/>
          <ac:picMkLst>
            <pc:docMk/>
            <pc:sldMk cId="176019662" sldId="286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25:17.303" v="149" actId="255"/>
        <pc:sldMkLst>
          <pc:docMk/>
          <pc:sldMk cId="797651830" sldId="287"/>
        </pc:sldMkLst>
        <pc:spChg chg="mod">
          <ac:chgData name="Brian DeCook" userId="f06ccbda779038aa" providerId="LiveId" clId="{46CBA8B0-432B-443F-A0C4-645941F2EA3D}" dt="2018-03-13T00:25:07.143" v="147" actId="14100"/>
          <ac:spMkLst>
            <pc:docMk/>
            <pc:sldMk cId="797651830" sldId="287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25:17.303" v="149" actId="255"/>
          <ac:spMkLst>
            <pc:docMk/>
            <pc:sldMk cId="797651830" sldId="287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24:59.834" v="145" actId="478"/>
          <ac:picMkLst>
            <pc:docMk/>
            <pc:sldMk cId="797651830" sldId="287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3T00:40:58.848" v="157" actId="255"/>
        <pc:sldMkLst>
          <pc:docMk/>
          <pc:sldMk cId="2811949786" sldId="288"/>
        </pc:sldMkLst>
        <pc:spChg chg="mod">
          <ac:chgData name="Brian DeCook" userId="f06ccbda779038aa" providerId="LiveId" clId="{46CBA8B0-432B-443F-A0C4-645941F2EA3D}" dt="2018-03-13T00:40:45.364" v="155" actId="14100"/>
          <ac:spMkLst>
            <pc:docMk/>
            <pc:sldMk cId="2811949786" sldId="288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3T00:40:58.848" v="157" actId="255"/>
          <ac:spMkLst>
            <pc:docMk/>
            <pc:sldMk cId="2811949786" sldId="288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3T00:40:39.313" v="154" actId="478"/>
          <ac:picMkLst>
            <pc:docMk/>
            <pc:sldMk cId="2811949786" sldId="288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417528"/>
            <a:ext cx="9144000" cy="5440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s-ES_tradnl" dirty="0" smtClean="0"/>
              <a:t>Restaurando </a:t>
            </a:r>
            <a:r>
              <a:rPr lang="es-ES_tradnl" dirty="0" smtClean="0"/>
              <a:t>Relaciones </a:t>
            </a:r>
            <a:r>
              <a:rPr lang="es-ES_tradnl" dirty="0" smtClean="0"/>
              <a:t>Transformando la Justicia</a:t>
            </a:r>
            <a:endParaRPr lang="es-ES_tradnl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5"/>
            <a:ext cx="8797446" cy="1408982"/>
          </a:xfrm>
        </p:spPr>
        <p:txBody>
          <a:bodyPr>
            <a:noAutofit/>
          </a:bodyPr>
          <a:lstStyle/>
          <a:p>
            <a:r>
              <a:rPr lang="es-ES_tradnl" dirty="0" smtClean="0"/>
              <a:t>Fuegos destructores Internos </a:t>
            </a:r>
            <a:r>
              <a:rPr lang="es-ES_tradnl" dirty="0" smtClean="0"/>
              <a:t>Que </a:t>
            </a:r>
            <a:r>
              <a:rPr lang="es-ES_tradnl" dirty="0" smtClean="0"/>
              <a:t>complican </a:t>
            </a:r>
            <a:r>
              <a:rPr lang="es-ES_tradnl" dirty="0" smtClean="0"/>
              <a:t>La Restauración</a:t>
            </a:r>
            <a:endParaRPr lang="es-ES_tradnl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247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Preguntas Curiosas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800" dirty="0" smtClean="0"/>
              <a:t>¿Hay </a:t>
            </a:r>
            <a:r>
              <a:rPr lang="es-ES_tradnl" sz="4800" dirty="0" smtClean="0"/>
              <a:t>Fuegos destructores internos </a:t>
            </a:r>
            <a:r>
              <a:rPr lang="es-ES_tradnl" sz="4800" dirty="0" smtClean="0"/>
              <a:t>ardiendo en ti?</a:t>
            </a:r>
          </a:p>
          <a:p>
            <a:r>
              <a:rPr lang="es-ES_tradnl" sz="4800" dirty="0" smtClean="0"/>
              <a:t>Si es así, ¿Que son?</a:t>
            </a:r>
          </a:p>
          <a:p>
            <a:r>
              <a:rPr lang="es-ES_tradnl" sz="4800" dirty="0" smtClean="0"/>
              <a:t>¿Qué podría pasar si trajeras ese </a:t>
            </a:r>
            <a:r>
              <a:rPr lang="es-ES_tradnl" sz="4800" dirty="0" smtClean="0"/>
              <a:t>fuego destructor </a:t>
            </a:r>
            <a:r>
              <a:rPr lang="es-ES_tradnl" sz="4800" dirty="0" smtClean="0"/>
              <a:t>interno al </a:t>
            </a:r>
            <a:r>
              <a:rPr lang="es-ES_tradnl" sz="4800" dirty="0" smtClean="0"/>
              <a:t>fuego de paz?</a:t>
            </a:r>
            <a:endParaRPr lang="es-ES_tradnl" sz="4800" dirty="0"/>
          </a:p>
        </p:txBody>
      </p:sp>
    </p:spTree>
    <p:extLst>
      <p:ext uri="{BB962C8B-B14F-4D97-AF65-F5344CB8AC3E}">
        <p14:creationId xmlns:p14="http://schemas.microsoft.com/office/powerpoint/2010/main" val="433783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dirty="0" smtClean="0"/>
              <a:t>Nota Final: resumen de la clase </a:t>
            </a:r>
            <a:r>
              <a:rPr lang="es-ES_tradnl" dirty="0" smtClean="0"/>
              <a:t>14</a:t>
            </a:r>
            <a:endParaRPr lang="es-ES_trad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0829"/>
            <a:ext cx="9144000" cy="5677171"/>
          </a:xfrm>
        </p:spPr>
        <p:txBody>
          <a:bodyPr anchor="ctr">
            <a:noAutofit/>
          </a:bodyPr>
          <a:lstStyle/>
          <a:p>
            <a:r>
              <a:rPr lang="es-ES_tradnl" sz="3600" dirty="0" smtClean="0"/>
              <a:t>Los </a:t>
            </a:r>
            <a:r>
              <a:rPr lang="es-ES_tradnl" sz="3600" dirty="0" smtClean="0"/>
              <a:t>fuegos destructores internos </a:t>
            </a:r>
            <a:r>
              <a:rPr lang="es-ES_tradnl" sz="3600" dirty="0" smtClean="0"/>
              <a:t>autodestructivos son conflictos que permitimos arder dentro de nosotros.</a:t>
            </a:r>
          </a:p>
          <a:p>
            <a:r>
              <a:rPr lang="es-ES_tradnl" sz="3600" dirty="0" smtClean="0"/>
              <a:t>Los </a:t>
            </a:r>
            <a:r>
              <a:rPr lang="es-ES_tradnl" sz="3600" dirty="0" smtClean="0"/>
              <a:t>Fuegos destructores </a:t>
            </a:r>
            <a:r>
              <a:rPr lang="es-ES_tradnl" sz="3600" dirty="0" smtClean="0"/>
              <a:t>Internos nos convencen de que es aceptable tratar a individuos y grupos de maneras distintas a como Dios nos trata.</a:t>
            </a:r>
          </a:p>
          <a:p>
            <a:r>
              <a:rPr lang="es-ES_tradnl" sz="3600" dirty="0" smtClean="0"/>
              <a:t>Fuegos destructores internos </a:t>
            </a:r>
            <a:r>
              <a:rPr lang="es-ES_tradnl" sz="3600" dirty="0" smtClean="0"/>
              <a:t>crean divisiones externas entre individuos y grupos.</a:t>
            </a:r>
            <a:endParaRPr lang="es-ES_tradnl" sz="3600" dirty="0"/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02850"/>
            <a:ext cx="9144000" cy="5755150"/>
          </a:xfrm>
        </p:spPr>
        <p:txBody>
          <a:bodyPr anchor="ctr">
            <a:noAutofit/>
          </a:bodyPr>
          <a:lstStyle/>
          <a:p>
            <a:r>
              <a:rPr lang="es-ES_tradnl" sz="4000" dirty="0" smtClean="0"/>
              <a:t>Los </a:t>
            </a:r>
            <a:r>
              <a:rPr lang="es-ES_tradnl" sz="4000" dirty="0" smtClean="0"/>
              <a:t>fuegos </a:t>
            </a:r>
            <a:r>
              <a:rPr lang="es-ES_tradnl" sz="4000" dirty="0" err="1" smtClean="0"/>
              <a:t>destructore</a:t>
            </a:r>
            <a:r>
              <a:rPr lang="es-ES_tradnl" sz="4000" smtClean="0"/>
              <a:t> internos </a:t>
            </a:r>
            <a:r>
              <a:rPr lang="es-ES_tradnl" sz="4000" dirty="0" smtClean="0"/>
              <a:t>crean historias de conflicto superficiales sin buscar restablecer las relaciones o transformar la justicia.</a:t>
            </a:r>
          </a:p>
          <a:p>
            <a:r>
              <a:rPr lang="es-ES_tradnl" sz="4000" dirty="0" smtClean="0"/>
              <a:t>La justicia producida por los incendios internos es superficial, basada en el interés propio o grupal sin énfasis en la gracia, la misericordia y la restauración</a:t>
            </a:r>
            <a:endParaRPr lang="es-ES_tradnl" sz="40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Nota Final: resumen de la clase </a:t>
            </a:r>
            <a:r>
              <a:rPr lang="es-ES_tradnl" dirty="0" smtClean="0"/>
              <a:t>14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1230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El Poder de Dios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400" dirty="0" smtClean="0"/>
              <a:t>El poder de Dios puede extinguir el conflicto de </a:t>
            </a:r>
            <a:r>
              <a:rPr lang="es-ES_tradnl" sz="4400" dirty="0" smtClean="0"/>
              <a:t>Fuegos destructor en </a:t>
            </a:r>
            <a:r>
              <a:rPr lang="es-ES_tradnl" sz="4400" dirty="0" smtClean="0"/>
              <a:t>nuestras historias de conflicto.</a:t>
            </a:r>
          </a:p>
          <a:p>
            <a:r>
              <a:rPr lang="es-ES_tradnl" sz="4400" dirty="0" smtClean="0"/>
              <a:t>Su poder puede restaurar las relaciones.</a:t>
            </a:r>
          </a:p>
          <a:p>
            <a:r>
              <a:rPr lang="es-ES_tradnl" sz="4400" dirty="0" smtClean="0"/>
              <a:t>Su poder puede transformar la justicia.</a:t>
            </a:r>
            <a:endParaRPr lang="es-ES_tradnl" sz="4400" dirty="0"/>
          </a:p>
        </p:txBody>
      </p:sp>
    </p:spTree>
    <p:extLst>
      <p:ext uri="{BB962C8B-B14F-4D97-AF65-F5344CB8AC3E}">
        <p14:creationId xmlns:p14="http://schemas.microsoft.com/office/powerpoint/2010/main" val="677856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Poder Inferior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400" dirty="0" smtClean="0"/>
              <a:t>Antes de hablar sobre la provisión de Dios para extinguir los </a:t>
            </a:r>
            <a:r>
              <a:rPr lang="es-ES_tradnl" sz="4400" dirty="0" smtClean="0"/>
              <a:t>fuegos destructores, </a:t>
            </a:r>
            <a:r>
              <a:rPr lang="es-ES_tradnl" sz="4400" dirty="0" smtClean="0"/>
              <a:t>tomaremos dos conferencias para examinar otros poderes que nos impiden transformar nuestras historias de conflicto.</a:t>
            </a:r>
            <a:endParaRPr lang="es-ES_tradnl" sz="4400" dirty="0"/>
          </a:p>
        </p:txBody>
      </p:sp>
    </p:spTree>
    <p:extLst>
      <p:ext uri="{BB962C8B-B14F-4D97-AF65-F5344CB8AC3E}">
        <p14:creationId xmlns:p14="http://schemas.microsoft.com/office/powerpoint/2010/main" val="2199821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Poder Inferior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400" dirty="0" smtClean="0"/>
              <a:t>Los </a:t>
            </a:r>
            <a:r>
              <a:rPr lang="es-ES_tradnl" sz="4400" dirty="0" smtClean="0"/>
              <a:t>Fuegos destructores internos </a:t>
            </a:r>
            <a:r>
              <a:rPr lang="es-ES_tradnl" sz="4400" dirty="0" smtClean="0"/>
              <a:t>y autodestructivos son conflictos que existen dentro de nosotros: bajo tierra.</a:t>
            </a:r>
          </a:p>
          <a:p>
            <a:r>
              <a:rPr lang="es-ES_tradnl" sz="4400" dirty="0" smtClean="0"/>
              <a:t>Veamos algunos ejemplos de </a:t>
            </a:r>
            <a:r>
              <a:rPr lang="es-ES_tradnl" sz="4400" dirty="0" smtClean="0"/>
              <a:t>Fuegos destructores internos</a:t>
            </a:r>
            <a:endParaRPr lang="es-ES_tradnl" sz="4400" dirty="0"/>
          </a:p>
        </p:txBody>
      </p:sp>
    </p:spTree>
    <p:extLst>
      <p:ext uri="{BB962C8B-B14F-4D97-AF65-F5344CB8AC3E}">
        <p14:creationId xmlns:p14="http://schemas.microsoft.com/office/powerpoint/2010/main" val="54076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81825C-3D31-46D7-97EC-49C8EFE7A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Fuegos destructores </a:t>
            </a:r>
            <a:r>
              <a:rPr lang="es-ES_tradnl" dirty="0" smtClean="0"/>
              <a:t>Autodestructivos </a:t>
            </a:r>
            <a:r>
              <a:rPr lang="es-ES_tradnl" dirty="0" smtClean="0"/>
              <a:t>Internos</a:t>
            </a:r>
            <a:endParaRPr lang="es-ES_trad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B13DBE-A106-47DD-8644-CECE8557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s-ES_tradnl" dirty="0" smtClean="0"/>
              <a:t>Incendios de </a:t>
            </a:r>
            <a:r>
              <a:rPr lang="es-ES_tradnl" dirty="0" smtClean="0"/>
              <a:t>dolor</a:t>
            </a:r>
            <a:endParaRPr lang="es-ES_tradnl" dirty="0" smtClean="0"/>
          </a:p>
          <a:p>
            <a:r>
              <a:rPr lang="es-ES_tradnl" dirty="0" smtClean="0"/>
              <a:t>Incendios del abuso</a:t>
            </a:r>
          </a:p>
          <a:p>
            <a:r>
              <a:rPr lang="es-ES_tradnl" dirty="0" smtClean="0"/>
              <a:t>Incendios de negligencia</a:t>
            </a:r>
          </a:p>
          <a:p>
            <a:r>
              <a:rPr lang="es-ES_tradnl" dirty="0" smtClean="0"/>
              <a:t>Incendios de la violencia</a:t>
            </a:r>
          </a:p>
          <a:p>
            <a:r>
              <a:rPr lang="es-ES_tradnl" dirty="0" smtClean="0"/>
              <a:t>Incendios de las </a:t>
            </a:r>
            <a:r>
              <a:rPr lang="es-ES_tradnl" dirty="0" smtClean="0"/>
              <a:t>expectativas no alcanzadas</a:t>
            </a:r>
            <a:endParaRPr lang="es-ES_tradnl" dirty="0" smtClean="0"/>
          </a:p>
          <a:p>
            <a:r>
              <a:rPr lang="es-ES_tradnl" dirty="0" smtClean="0"/>
              <a:t>Incendios de promesas incumplidas</a:t>
            </a:r>
          </a:p>
          <a:p>
            <a:r>
              <a:rPr lang="es-ES_tradnl" dirty="0" smtClean="0"/>
              <a:t>Incendios del odio</a:t>
            </a:r>
          </a:p>
          <a:p>
            <a:r>
              <a:rPr lang="es-ES_tradnl" dirty="0" smtClean="0"/>
              <a:t>Incendios de los celos</a:t>
            </a:r>
          </a:p>
          <a:p>
            <a:r>
              <a:rPr lang="es-ES_tradnl" dirty="0" smtClean="0"/>
              <a:t>Incendios por factores políticos o culturales</a:t>
            </a:r>
          </a:p>
          <a:p>
            <a:r>
              <a:rPr lang="es-ES_tradnl" dirty="0" smtClean="0"/>
              <a:t>Incendios de perfiles raciales</a:t>
            </a:r>
          </a:p>
          <a:p>
            <a:r>
              <a:rPr lang="es-ES_tradnl" dirty="0" smtClean="0"/>
              <a:t>Incendios de una raíz de amargura</a:t>
            </a:r>
          </a:p>
          <a:p>
            <a:r>
              <a:rPr lang="es-ES_tradnl" dirty="0" smtClean="0"/>
              <a:t>??????????????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0929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Extinción de </a:t>
            </a:r>
            <a:r>
              <a:rPr lang="es-ES_tradnl" dirty="0" smtClean="0"/>
              <a:t>fuegos destructivos </a:t>
            </a:r>
            <a:r>
              <a:rPr lang="es-ES_tradnl" dirty="0"/>
              <a:t>internos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No </a:t>
            </a:r>
            <a:r>
              <a:rPr lang="en-US" dirty="0" err="1" smtClean="0"/>
              <a:t>importa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justifiques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sientes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ofensa</a:t>
            </a:r>
            <a:r>
              <a:rPr lang="en-US" dirty="0" smtClean="0"/>
              <a:t> que </a:t>
            </a:r>
            <a:r>
              <a:rPr lang="en-US" dirty="0" err="1" smtClean="0"/>
              <a:t>sufriste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pasado</a:t>
            </a:r>
            <a:r>
              <a:rPr lang="en-US" dirty="0" smtClean="0"/>
              <a:t>, 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fuegos</a:t>
            </a:r>
            <a:r>
              <a:rPr lang="en-US" dirty="0" smtClean="0"/>
              <a:t> </a:t>
            </a:r>
            <a:r>
              <a:rPr lang="en-US" dirty="0" err="1" smtClean="0"/>
              <a:t>internos</a:t>
            </a:r>
            <a:r>
              <a:rPr lang="en-US" dirty="0" smtClean="0"/>
              <a:t> </a:t>
            </a:r>
            <a:r>
              <a:rPr lang="en-US" dirty="0" err="1" smtClean="0"/>
              <a:t>continuan</a:t>
            </a:r>
            <a:r>
              <a:rPr lang="en-US" dirty="0" smtClean="0"/>
              <a:t> </a:t>
            </a:r>
            <a:r>
              <a:rPr lang="en-US" dirty="0" err="1" smtClean="0"/>
              <a:t>ardiendo</a:t>
            </a:r>
            <a:r>
              <a:rPr lang="en-US" dirty="0" smtClean="0"/>
              <a:t> no </a:t>
            </a:r>
            <a:r>
              <a:rPr lang="en-US" dirty="0" err="1" smtClean="0"/>
              <a:t>por</a:t>
            </a:r>
            <a:r>
              <a:rPr lang="en-US" dirty="0" smtClean="0"/>
              <a:t> lo que se </a:t>
            </a:r>
            <a:r>
              <a:rPr lang="en-US" dirty="0" err="1" smtClean="0"/>
              <a:t>hizo</a:t>
            </a:r>
            <a:r>
              <a:rPr lang="en-US" dirty="0" smtClean="0"/>
              <a:t> mal </a:t>
            </a:r>
            <a:r>
              <a:rPr lang="en-US" dirty="0" err="1" smtClean="0"/>
              <a:t>hacia</a:t>
            </a:r>
            <a:r>
              <a:rPr lang="en-US" dirty="0" smtClean="0"/>
              <a:t> </a:t>
            </a:r>
            <a:r>
              <a:rPr lang="en-US" dirty="0" err="1" smtClean="0"/>
              <a:t>nosotro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de </a:t>
            </a:r>
            <a:r>
              <a:rPr lang="en-US" dirty="0" err="1" smtClean="0"/>
              <a:t>dimos</a:t>
            </a:r>
            <a:r>
              <a:rPr lang="en-US" dirty="0" smtClean="0"/>
              <a:t> </a:t>
            </a:r>
            <a:r>
              <a:rPr lang="en-US" dirty="0" err="1" smtClean="0"/>
              <a:t>permiso</a:t>
            </a:r>
            <a:r>
              <a:rPr lang="en-US" dirty="0" smtClean="0"/>
              <a:t> de </a:t>
            </a:r>
            <a:r>
              <a:rPr lang="en-US" dirty="0" err="1" smtClean="0"/>
              <a:t>continuar</a:t>
            </a:r>
            <a:r>
              <a:rPr lang="en-US" dirty="0" smtClean="0"/>
              <a:t> </a:t>
            </a:r>
            <a:r>
              <a:rPr lang="en-US" dirty="0" err="1" smtClean="0"/>
              <a:t>ardiendo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8502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Extinción de incendios internos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400" dirty="0" smtClean="0"/>
              <a:t>Los </a:t>
            </a:r>
            <a:r>
              <a:rPr lang="en-US" sz="4400" dirty="0" err="1" smtClean="0"/>
              <a:t>Fuegos</a:t>
            </a:r>
            <a:r>
              <a:rPr lang="en-US" sz="4400" dirty="0" smtClean="0"/>
              <a:t> </a:t>
            </a:r>
            <a:r>
              <a:rPr lang="en-US" sz="4400" dirty="0" err="1" smtClean="0"/>
              <a:t>destructivos</a:t>
            </a:r>
            <a:r>
              <a:rPr lang="en-US" sz="4400" dirty="0" smtClean="0"/>
              <a:t> </a:t>
            </a:r>
            <a:r>
              <a:rPr lang="en-US" sz="4400" dirty="0" err="1" smtClean="0"/>
              <a:t>internos</a:t>
            </a:r>
            <a:r>
              <a:rPr lang="en-US" sz="4400" dirty="0" smtClean="0"/>
              <a:t> </a:t>
            </a:r>
            <a:r>
              <a:rPr lang="en-US" sz="4400" dirty="0"/>
              <a:t>son </a:t>
            </a:r>
            <a:r>
              <a:rPr lang="en-US" sz="4400" dirty="0" err="1"/>
              <a:t>autodestructivos</a:t>
            </a:r>
            <a:r>
              <a:rPr lang="en-US" sz="4400" dirty="0"/>
              <a:t> </a:t>
            </a:r>
            <a:r>
              <a:rPr lang="en-US" sz="4400" dirty="0" err="1"/>
              <a:t>porque</a:t>
            </a:r>
            <a:r>
              <a:rPr lang="en-US" sz="4400" dirty="0"/>
              <a:t> </a:t>
            </a:r>
            <a:r>
              <a:rPr lang="en-US" sz="4400" dirty="0" err="1"/>
              <a:t>nos</a:t>
            </a:r>
            <a:r>
              <a:rPr lang="en-US" sz="4400" dirty="0"/>
              <a:t> </a:t>
            </a:r>
            <a:r>
              <a:rPr lang="en-US" sz="4400" dirty="0" err="1"/>
              <a:t>impiden</a:t>
            </a:r>
            <a:r>
              <a:rPr lang="en-US" sz="4400" dirty="0"/>
              <a:t> </a:t>
            </a:r>
            <a:r>
              <a:rPr lang="en-US" sz="4400" dirty="0" err="1"/>
              <a:t>buscar</a:t>
            </a:r>
            <a:r>
              <a:rPr lang="en-US" sz="4400" dirty="0"/>
              <a:t> a Dios </a:t>
            </a:r>
            <a:r>
              <a:rPr lang="en-US" sz="4400" dirty="0" err="1"/>
              <a:t>en</a:t>
            </a:r>
            <a:r>
              <a:rPr lang="en-US" sz="4400" dirty="0"/>
              <a:t> el </a:t>
            </a:r>
            <a:r>
              <a:rPr lang="en-US" sz="4400" dirty="0" err="1"/>
              <a:t>fuego</a:t>
            </a:r>
            <a:r>
              <a:rPr lang="en-US" sz="4400" dirty="0"/>
              <a:t> de la </a:t>
            </a:r>
            <a:r>
              <a:rPr lang="en-US" sz="4400" dirty="0" err="1"/>
              <a:t>paz</a:t>
            </a:r>
            <a:r>
              <a:rPr lang="en-US" sz="4400" dirty="0"/>
              <a:t>.</a:t>
            </a:r>
          </a:p>
          <a:p>
            <a:r>
              <a:rPr lang="en-US" sz="4400" dirty="0" err="1"/>
              <a:t>Estos</a:t>
            </a:r>
            <a:r>
              <a:rPr lang="en-US" sz="4400" dirty="0"/>
              <a:t> </a:t>
            </a:r>
            <a:r>
              <a:rPr lang="en-US" sz="4400" dirty="0" err="1"/>
              <a:t>incendios</a:t>
            </a:r>
            <a:r>
              <a:rPr lang="en-US" sz="4400" dirty="0"/>
              <a:t> </a:t>
            </a:r>
            <a:r>
              <a:rPr lang="en-US" sz="4400" dirty="0" err="1"/>
              <a:t>nos</a:t>
            </a:r>
            <a:r>
              <a:rPr lang="en-US" sz="4400" dirty="0"/>
              <a:t> </a:t>
            </a:r>
            <a:r>
              <a:rPr lang="en-US" sz="4400" dirty="0" err="1"/>
              <a:t>persuaden</a:t>
            </a:r>
            <a:r>
              <a:rPr lang="en-US" sz="4400" dirty="0"/>
              <a:t> de que </a:t>
            </a:r>
            <a:r>
              <a:rPr lang="en-US" sz="4400" dirty="0" err="1"/>
              <a:t>es</a:t>
            </a:r>
            <a:r>
              <a:rPr lang="en-US" sz="4400" dirty="0"/>
              <a:t> </a:t>
            </a:r>
            <a:r>
              <a:rPr lang="en-US" sz="4400" dirty="0" err="1"/>
              <a:t>aceptable</a:t>
            </a:r>
            <a:r>
              <a:rPr lang="en-US" sz="4400" dirty="0"/>
              <a:t> </a:t>
            </a:r>
            <a:r>
              <a:rPr lang="en-US" sz="4400" dirty="0" err="1"/>
              <a:t>tratar</a:t>
            </a:r>
            <a:r>
              <a:rPr lang="en-US" sz="4400" dirty="0"/>
              <a:t> a las personas de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manera</a:t>
            </a:r>
            <a:r>
              <a:rPr lang="en-US" sz="4400" dirty="0"/>
              <a:t> </a:t>
            </a:r>
            <a:r>
              <a:rPr lang="en-US" sz="4400" dirty="0" err="1"/>
              <a:t>diferente</a:t>
            </a:r>
            <a:r>
              <a:rPr lang="en-US" sz="4400" dirty="0"/>
              <a:t> a </a:t>
            </a:r>
            <a:r>
              <a:rPr lang="en-US" sz="4400" dirty="0" err="1"/>
              <a:t>como</a:t>
            </a:r>
            <a:r>
              <a:rPr lang="en-US" sz="4400" dirty="0"/>
              <a:t> el </a:t>
            </a:r>
            <a:r>
              <a:rPr lang="en-US" sz="4400" dirty="0" err="1"/>
              <a:t>Señor</a:t>
            </a:r>
            <a:r>
              <a:rPr lang="en-US" sz="4400" dirty="0"/>
              <a:t> </a:t>
            </a:r>
            <a:r>
              <a:rPr lang="en-US" sz="4400" dirty="0" err="1"/>
              <a:t>nos</a:t>
            </a:r>
            <a:r>
              <a:rPr lang="en-US" sz="4400" dirty="0"/>
              <a:t> </a:t>
            </a:r>
            <a:r>
              <a:rPr lang="en-US" sz="4400" dirty="0" err="1"/>
              <a:t>trata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071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Extinción de incendios internos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3600" smtClean="0"/>
              <a:t>Los incendios forestales internos comienzan a afectar nuestra visión del mundo y cómo nos relacionamos con las personas.</a:t>
            </a:r>
          </a:p>
          <a:p>
            <a:r>
              <a:rPr lang="es-ES_tradnl" sz="3600" smtClean="0"/>
              <a:t>Los incendios forestales internos crean divisiones entre individuos y grupos.</a:t>
            </a:r>
          </a:p>
          <a:p>
            <a:r>
              <a:rPr lang="es-ES_tradnl" sz="3600" smtClean="0"/>
              <a:t>Contribuyen a las historias de conflictos superficiales porque impiden la búsqueda de restablecer las relaciones y transformar la justicia.</a:t>
            </a:r>
            <a:endParaRPr lang="es-ES_tradnl" sz="3600"/>
          </a:p>
        </p:txBody>
      </p:sp>
    </p:spTree>
    <p:extLst>
      <p:ext uri="{BB962C8B-B14F-4D97-AF65-F5344CB8AC3E}">
        <p14:creationId xmlns:p14="http://schemas.microsoft.com/office/powerpoint/2010/main" val="300486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Extinción de incendios internos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400" dirty="0" smtClean="0"/>
              <a:t>Los </a:t>
            </a:r>
            <a:r>
              <a:rPr lang="es-ES_tradnl" sz="4400" dirty="0" smtClean="0"/>
              <a:t>Fuegos destructores internos </a:t>
            </a:r>
            <a:r>
              <a:rPr lang="es-ES_tradnl" sz="4400" dirty="0" smtClean="0"/>
              <a:t>fomentan la búsqueda del interés personal o grupal sin mencionar la gracia, la misericordia o la restauración que se encuentran en </a:t>
            </a:r>
            <a:r>
              <a:rPr lang="es-ES_tradnl" sz="4400" dirty="0" smtClean="0"/>
              <a:t>el fuego de Paz</a:t>
            </a:r>
            <a:r>
              <a:rPr lang="es-ES_tradnl" sz="4400" dirty="0" smtClean="0"/>
              <a:t>.</a:t>
            </a:r>
            <a:endParaRPr lang="es-ES_tradnl" sz="4400" dirty="0"/>
          </a:p>
        </p:txBody>
      </p:sp>
    </p:spTree>
    <p:extLst>
      <p:ext uri="{BB962C8B-B14F-4D97-AF65-F5344CB8AC3E}">
        <p14:creationId xmlns:p14="http://schemas.microsoft.com/office/powerpoint/2010/main" val="706998354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3424</TotalTime>
  <Words>481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Black</vt:lpstr>
      <vt:lpstr>Restaurando Relaciones Transformando la Justicia</vt:lpstr>
      <vt:lpstr>El Poder de Dios</vt:lpstr>
      <vt:lpstr>Poder Inferior</vt:lpstr>
      <vt:lpstr>Poder Inferior</vt:lpstr>
      <vt:lpstr>Fuegos destructores Autodestructivos Internos</vt:lpstr>
      <vt:lpstr>Extinción de fuegos destructivos internos</vt:lpstr>
      <vt:lpstr>Extinción de incendios internos</vt:lpstr>
      <vt:lpstr>Extinción de incendios internos</vt:lpstr>
      <vt:lpstr>Extinción de incendios internos</vt:lpstr>
      <vt:lpstr>Preguntas Curiosas</vt:lpstr>
      <vt:lpstr>Nota Final: resumen de la clase 14</vt:lpstr>
      <vt:lpstr>Nota Final: resumen de la clase 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Jorge Muniz</cp:lastModifiedBy>
  <cp:revision>14</cp:revision>
  <dcterms:created xsi:type="dcterms:W3CDTF">2018-03-10T16:19:32Z</dcterms:created>
  <dcterms:modified xsi:type="dcterms:W3CDTF">2018-04-19T19:02:29Z</dcterms:modified>
</cp:coreProperties>
</file>