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5" r:id="rId10"/>
    <p:sldId id="266" r:id="rId11"/>
    <p:sldId id="271" r:id="rId12"/>
    <p:sldId id="272" r:id="rId13"/>
    <p:sldId id="273" r:id="rId14"/>
    <p:sldId id="274" r:id="rId15"/>
    <p:sldId id="275" r:id="rId16"/>
    <p:sldId id="267" r:id="rId17"/>
    <p:sldId id="268" r:id="rId18"/>
    <p:sldId id="269" r:id="rId19"/>
    <p:sldId id="270" r:id="rId20"/>
    <p:sldId id="277" r:id="rId21"/>
    <p:sldId id="279" r:id="rId22"/>
    <p:sldId id="278" r:id="rId23"/>
    <p:sldId id="276" r:id="rId24"/>
    <p:sldId id="280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200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7D661-1836-44F7-8FAF-35E8F866ECD3}" type="datetime1">
              <a:rPr lang="en-US" smtClean="0"/>
              <a:pPr/>
              <a:t>7/25/19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F71CE-B899-4B2B-848D-9F12F0C901B6}" type="datetimeFigureOut">
              <a:rPr lang="en-US" smtClean="0"/>
              <a:t>7/25/19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7606D-E5C4-4C2F-8241-EC2663EF1C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F1CA-F464-4B29-B867-EAF8A9B936E3}" type="datetime1">
              <a:rPr lang="en-US" smtClean="0"/>
              <a:pPr/>
              <a:t>7/25/19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6B357-51B9-47D2-A71D-0D06CB03185D}" type="datetime1">
              <a:rPr lang="en-US" smtClean="0"/>
              <a:pPr/>
              <a:t>7/25/19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CB827-F132-4DF6-9FB9-4035A4C798EF}" type="datetime1">
              <a:rPr lang="en-US" smtClean="0"/>
              <a:pPr/>
              <a:t>7/25/19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2A601-7D32-4ED7-AD1A-974B6DDBDCDC}" type="datetime1">
              <a:rPr lang="en-US" smtClean="0"/>
              <a:pPr/>
              <a:t>7/25/19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7B41-4A0C-4639-A132-E5C8F99A4BE8}" type="datetime1">
              <a:rPr lang="en-US" smtClean="0"/>
              <a:pPr/>
              <a:t>7/25/19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967FD-6084-4075-993E-77EC8038773F}" type="datetime1">
              <a:rPr lang="en-US" smtClean="0"/>
              <a:pPr/>
              <a:t>7/25/19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88B47-74BA-4873-ADAE-EB0120124E83}" type="datetime1">
              <a:rPr lang="en-US" smtClean="0"/>
              <a:pPr/>
              <a:t>7/25/19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F52C1-9A39-494C-9977-BBEFAB872C1F}" type="datetime1">
              <a:rPr lang="en-US" smtClean="0"/>
              <a:pPr/>
              <a:t>7/25/19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EACE2-EA00-4376-9A66-47ABB8B02CF5}" type="datetime1">
              <a:rPr lang="en-US" smtClean="0"/>
              <a:pPr/>
              <a:t>7/25/19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DA47DADC-55EA-4839-91C8-5BCC0EC06F5C}" type="datetime1">
              <a:rPr lang="en-US" smtClean="0"/>
              <a:pPr/>
              <a:t>7/25/19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2" r:id="rId10"/>
    <p:sldLayoutId id="21474836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Resposibility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Steve Elzinga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4025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G_0477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7524" r="-27524"/>
          <a:stretch>
            <a:fillRect/>
          </a:stretch>
        </p:blipFill>
        <p:spPr>
          <a:xfrm>
            <a:off x="-2555329" y="0"/>
            <a:ext cx="14323472" cy="6858000"/>
          </a:xfrm>
        </p:spPr>
      </p:pic>
      <p:sp>
        <p:nvSpPr>
          <p:cNvPr id="5" name="TextBox 4"/>
          <p:cNvSpPr txBox="1"/>
          <p:nvPr/>
        </p:nvSpPr>
        <p:spPr>
          <a:xfrm>
            <a:off x="400310" y="423311"/>
            <a:ext cx="690279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37 Years </a:t>
            </a:r>
            <a:r>
              <a:rPr lang="en-US" sz="3200" b="1" dirty="0">
                <a:solidFill>
                  <a:schemeClr val="bg1"/>
                </a:solidFill>
              </a:rPr>
              <a:t>L</a:t>
            </a:r>
            <a:r>
              <a:rPr lang="en-US" sz="3200" b="1" dirty="0" smtClean="0">
                <a:solidFill>
                  <a:schemeClr val="bg1"/>
                </a:solidFill>
              </a:rPr>
              <a:t>ater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302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G_9778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7502" r="-27502"/>
          <a:stretch>
            <a:fillRect/>
          </a:stretch>
        </p:blipFill>
        <p:spPr>
          <a:xfrm rot="10800000">
            <a:off x="-2801450" y="-120947"/>
            <a:ext cx="14872652" cy="7196270"/>
          </a:xfrm>
        </p:spPr>
      </p:pic>
    </p:spTree>
    <p:extLst>
      <p:ext uri="{BB962C8B-B14F-4D97-AF65-F5344CB8AC3E}">
        <p14:creationId xmlns:p14="http://schemas.microsoft.com/office/powerpoint/2010/main" val="3522388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G_9770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7781" r="-87781"/>
          <a:stretch>
            <a:fillRect/>
          </a:stretch>
        </p:blipFill>
        <p:spPr>
          <a:xfrm>
            <a:off x="-4202903" y="0"/>
            <a:ext cx="14528957" cy="7029970"/>
          </a:xfrm>
        </p:spPr>
      </p:pic>
      <p:sp>
        <p:nvSpPr>
          <p:cNvPr id="5" name="TextBox 4"/>
          <p:cNvSpPr txBox="1"/>
          <p:nvPr/>
        </p:nvSpPr>
        <p:spPr>
          <a:xfrm>
            <a:off x="6214442" y="1544715"/>
            <a:ext cx="19051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Ben Gonzaga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728880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G_9775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7502" r="-27502"/>
          <a:stretch>
            <a:fillRect/>
          </a:stretch>
        </p:blipFill>
        <p:spPr>
          <a:xfrm rot="10800000">
            <a:off x="-2635648" y="0"/>
            <a:ext cx="14685182" cy="7105561"/>
          </a:xfrm>
        </p:spPr>
      </p:pic>
      <p:sp>
        <p:nvSpPr>
          <p:cNvPr id="5" name="TextBox 4"/>
          <p:cNvSpPr txBox="1"/>
          <p:nvPr/>
        </p:nvSpPr>
        <p:spPr>
          <a:xfrm>
            <a:off x="2857736" y="362837"/>
            <a:ext cx="356839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Ben’s Church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474734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G_9763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7502" r="-27502"/>
          <a:stretch>
            <a:fillRect/>
          </a:stretch>
        </p:blipFill>
        <p:spPr>
          <a:xfrm rot="5400000">
            <a:off x="-1780155" y="647376"/>
            <a:ext cx="11253610" cy="5445163"/>
          </a:xfrm>
        </p:spPr>
      </p:pic>
    </p:spTree>
    <p:extLst>
      <p:ext uri="{BB962C8B-B14F-4D97-AF65-F5344CB8AC3E}">
        <p14:creationId xmlns:p14="http://schemas.microsoft.com/office/powerpoint/2010/main" val="1419616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G_9764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7502" r="-27502"/>
          <a:stretch>
            <a:fillRect/>
          </a:stretch>
        </p:blipFill>
        <p:spPr>
          <a:xfrm rot="5400000">
            <a:off x="-2023789" y="864393"/>
            <a:ext cx="11385224" cy="5508846"/>
          </a:xfrm>
        </p:spPr>
      </p:pic>
    </p:spTree>
    <p:extLst>
      <p:ext uri="{BB962C8B-B14F-4D97-AF65-F5344CB8AC3E}">
        <p14:creationId xmlns:p14="http://schemas.microsoft.com/office/powerpoint/2010/main" val="3059102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 descr="IMG_0487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7502" r="-27502"/>
          <a:stretch>
            <a:fillRect/>
          </a:stretch>
        </p:blipFill>
        <p:spPr>
          <a:xfrm>
            <a:off x="-2941277" y="0"/>
            <a:ext cx="14966388" cy="7241625"/>
          </a:xfrm>
        </p:spPr>
      </p:pic>
    </p:spTree>
    <p:extLst>
      <p:ext uri="{BB962C8B-B14F-4D97-AF65-F5344CB8AC3E}">
        <p14:creationId xmlns:p14="http://schemas.microsoft.com/office/powerpoint/2010/main" val="881120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G_0489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7502" r="-27502"/>
          <a:stretch>
            <a:fillRect/>
          </a:stretch>
        </p:blipFill>
        <p:spPr>
          <a:xfrm>
            <a:off x="-2832213" y="0"/>
            <a:ext cx="14810163" cy="7166034"/>
          </a:xfrm>
        </p:spPr>
      </p:pic>
    </p:spTree>
    <p:extLst>
      <p:ext uri="{BB962C8B-B14F-4D97-AF65-F5344CB8AC3E}">
        <p14:creationId xmlns:p14="http://schemas.microsoft.com/office/powerpoint/2010/main" val="3482315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G_0491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7502" r="-27502"/>
          <a:stretch>
            <a:fillRect/>
          </a:stretch>
        </p:blipFill>
        <p:spPr>
          <a:xfrm>
            <a:off x="-2575167" y="0"/>
            <a:ext cx="14173544" cy="6858000"/>
          </a:xfrm>
        </p:spPr>
      </p:pic>
    </p:spTree>
    <p:extLst>
      <p:ext uri="{BB962C8B-B14F-4D97-AF65-F5344CB8AC3E}">
        <p14:creationId xmlns:p14="http://schemas.microsoft.com/office/powerpoint/2010/main" val="2577044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G_0511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7502" r="-27502"/>
          <a:stretch>
            <a:fillRect/>
          </a:stretch>
        </p:blipFill>
        <p:spPr>
          <a:xfrm>
            <a:off x="-2666411" y="-120946"/>
            <a:ext cx="14810163" cy="7166034"/>
          </a:xfrm>
        </p:spPr>
      </p:pic>
    </p:spTree>
    <p:extLst>
      <p:ext uri="{BB962C8B-B14F-4D97-AF65-F5344CB8AC3E}">
        <p14:creationId xmlns:p14="http://schemas.microsoft.com/office/powerpoint/2010/main" val="3813186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Two Questions: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02920" indent="-457200">
              <a:buFont typeface="+mj-lt"/>
              <a:buAutoNum type="arabicPeriod"/>
            </a:pPr>
            <a:r>
              <a:rPr lang="en-US" sz="3200" dirty="0" smtClean="0"/>
              <a:t>Are you responsible?</a:t>
            </a:r>
          </a:p>
          <a:p>
            <a:pPr marL="502920" indent="-457200">
              <a:buFont typeface="+mj-lt"/>
              <a:buAutoNum type="arabicPeriod"/>
            </a:pPr>
            <a:r>
              <a:rPr lang="en-US" sz="3200" dirty="0" smtClean="0"/>
              <a:t>Are you a responsible person?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687273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G_9957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7502" r="-27502"/>
          <a:stretch>
            <a:fillRect/>
          </a:stretch>
        </p:blipFill>
        <p:spPr>
          <a:xfrm rot="5400000">
            <a:off x="-3068718" y="-520110"/>
            <a:ext cx="13305198" cy="6437843"/>
          </a:xfrm>
        </p:spPr>
      </p:pic>
    </p:spTree>
    <p:extLst>
      <p:ext uri="{BB962C8B-B14F-4D97-AF65-F5344CB8AC3E}">
        <p14:creationId xmlns:p14="http://schemas.microsoft.com/office/powerpoint/2010/main" val="258776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53142105_2184638238260646_5218224916330971136_n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7781" r="-87781"/>
          <a:stretch>
            <a:fillRect/>
          </a:stretch>
        </p:blipFill>
        <p:spPr>
          <a:xfrm>
            <a:off x="-2253427" y="0"/>
            <a:ext cx="14173544" cy="6858000"/>
          </a:xfrm>
        </p:spPr>
      </p:pic>
    </p:spTree>
    <p:extLst>
      <p:ext uri="{BB962C8B-B14F-4D97-AF65-F5344CB8AC3E}">
        <p14:creationId xmlns:p14="http://schemas.microsoft.com/office/powerpoint/2010/main" val="3518280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 descr="54728488_1620605504740367_5788923987186679808_n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7502" r="-27502"/>
          <a:stretch>
            <a:fillRect/>
          </a:stretch>
        </p:blipFill>
        <p:spPr>
          <a:xfrm>
            <a:off x="-2727936" y="-136064"/>
            <a:ext cx="15278839" cy="7392807"/>
          </a:xfrm>
        </p:spPr>
      </p:pic>
    </p:spTree>
    <p:extLst>
      <p:ext uri="{BB962C8B-B14F-4D97-AF65-F5344CB8AC3E}">
        <p14:creationId xmlns:p14="http://schemas.microsoft.com/office/powerpoint/2010/main" val="3848528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IMG_9960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7502" r="-27502"/>
          <a:stretch>
            <a:fillRect/>
          </a:stretch>
        </p:blipFill>
        <p:spPr>
          <a:xfrm rot="5400000">
            <a:off x="-1976399" y="108366"/>
            <a:ext cx="12106662" cy="5857920"/>
          </a:xfrm>
        </p:spPr>
      </p:pic>
    </p:spTree>
    <p:extLst>
      <p:ext uri="{BB962C8B-B14F-4D97-AF65-F5344CB8AC3E}">
        <p14:creationId xmlns:p14="http://schemas.microsoft.com/office/powerpoint/2010/main" val="1701820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1895205"/>
              </p:ext>
            </p:extLst>
          </p:nvPr>
        </p:nvGraphicFramePr>
        <p:xfrm>
          <a:off x="1020420" y="2744660"/>
          <a:ext cx="7315200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/>
                <a:gridCol w="3657600"/>
              </a:tblGrid>
              <a:tr h="1054220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Take Responsibility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Give up Responsibility</a:t>
                      </a:r>
                      <a:endParaRPr lang="en-US" sz="3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Take</a:t>
                      </a:r>
                      <a:r>
                        <a:rPr lang="en-US" sz="3600" baseline="0" dirty="0" smtClean="0"/>
                        <a:t> over Responsibility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Give Responsibility</a:t>
                      </a:r>
                      <a:endParaRPr lang="en-US" sz="3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-496342" y="83215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2208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Are you responsible?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9853" y="3149415"/>
            <a:ext cx="6165767" cy="148785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7200" dirty="0" smtClean="0"/>
              <a:t>Yes!!!!!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169853" y="4637270"/>
            <a:ext cx="6165767" cy="12170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Font typeface="Wingdings" charset="2"/>
              <a:buNone/>
            </a:pPr>
            <a:r>
              <a:rPr lang="en-US" sz="3200" dirty="0" smtClean="0"/>
              <a:t>This weeks Bible verses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946913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399" y="1544715"/>
            <a:ext cx="8063545" cy="1154097"/>
          </a:xfrm>
        </p:spPr>
        <p:txBody>
          <a:bodyPr>
            <a:normAutofit/>
          </a:bodyPr>
          <a:lstStyle/>
          <a:p>
            <a:r>
              <a:rPr lang="en-US" sz="4400" dirty="0" smtClean="0"/>
              <a:t>Are you a responsible person?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9853" y="2930426"/>
            <a:ext cx="6165767" cy="148785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7200" dirty="0" smtClean="0"/>
              <a:t>Maybe </a:t>
            </a:r>
            <a:r>
              <a:rPr lang="is-IS" sz="7200" dirty="0" smtClean="0"/>
              <a:t>…</a:t>
            </a:r>
            <a:endParaRPr lang="en-US" sz="7200" dirty="0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169853" y="4637270"/>
            <a:ext cx="6165767" cy="12170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Font typeface="Wingdings" charset="2"/>
              <a:buNone/>
            </a:pPr>
            <a:r>
              <a:rPr lang="en-US" sz="3200" dirty="0" smtClean="0"/>
              <a:t>Importance – Luke 16:12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594689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7390668"/>
              </p:ext>
            </p:extLst>
          </p:nvPr>
        </p:nvGraphicFramePr>
        <p:xfrm>
          <a:off x="1020420" y="2744660"/>
          <a:ext cx="7315200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/>
                <a:gridCol w="3657600"/>
              </a:tblGrid>
              <a:tr h="1054220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Take Responsibility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Give up Responsibility</a:t>
                      </a:r>
                      <a:endParaRPr lang="en-US" sz="3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Take</a:t>
                      </a:r>
                      <a:r>
                        <a:rPr lang="en-US" sz="3600" baseline="0" dirty="0" smtClean="0"/>
                        <a:t> over Responsibility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Give Responsibility</a:t>
                      </a:r>
                      <a:endParaRPr lang="en-US" sz="3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-496342" y="83215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7779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Signs of each: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769833"/>
            <a:ext cx="7815374" cy="3539527"/>
          </a:xfrm>
        </p:spPr>
        <p:txBody>
          <a:bodyPr>
            <a:normAutofit/>
          </a:bodyPr>
          <a:lstStyle/>
          <a:p>
            <a:r>
              <a:rPr lang="en-US" sz="3200" dirty="0" smtClean="0"/>
              <a:t>Get things done, order, accomplishment</a:t>
            </a:r>
          </a:p>
          <a:p>
            <a:r>
              <a:rPr lang="en-US" sz="3200" dirty="0" smtClean="0"/>
              <a:t>Blame, chaos, bored, just getting by</a:t>
            </a:r>
          </a:p>
          <a:p>
            <a:r>
              <a:rPr lang="en-US" sz="3200" dirty="0" smtClean="0"/>
              <a:t>Stressed, martyr complex, surrounded by incompetence</a:t>
            </a:r>
          </a:p>
          <a:p>
            <a:r>
              <a:rPr lang="en-US" sz="3200" dirty="0" smtClean="0"/>
              <a:t>Surrounded by willing, eager, and thankful partners</a:t>
            </a:r>
          </a:p>
          <a:p>
            <a:endParaRPr lang="en-US" sz="3200" dirty="0"/>
          </a:p>
        </p:txBody>
      </p:sp>
      <p:graphicFrame>
        <p:nvGraphicFramePr>
          <p:cNvPr id="4" name="Content Placeholder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5987901"/>
              </p:ext>
            </p:extLst>
          </p:nvPr>
        </p:nvGraphicFramePr>
        <p:xfrm>
          <a:off x="748528" y="880532"/>
          <a:ext cx="7315200" cy="914400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3657600"/>
                <a:gridCol w="3657600"/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Take Responsibility</a:t>
                      </a:r>
                      <a:endParaRPr lang="en-US" sz="2400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Give up Responsibility</a:t>
                      </a:r>
                      <a:endParaRPr lang="en-US" sz="2400" dirty="0">
                        <a:solidFill>
                          <a:srgbClr val="A6A6A6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Take</a:t>
                      </a:r>
                      <a:r>
                        <a:rPr lang="en-US" sz="2400" baseline="0" dirty="0" smtClean="0"/>
                        <a:t> over Responsibility</a:t>
                      </a:r>
                      <a:endParaRPr lang="en-US" sz="2400" dirty="0">
                        <a:solidFill>
                          <a:schemeClr val="tx1">
                            <a:lumMod val="6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Give Responsibility</a:t>
                      </a:r>
                      <a:endParaRPr lang="en-US" sz="2400" dirty="0">
                        <a:solidFill>
                          <a:srgbClr val="F69E5C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24734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G_0444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161" r="-14161"/>
          <a:stretch>
            <a:fillRect/>
          </a:stretch>
        </p:blipFill>
        <p:spPr>
          <a:xfrm>
            <a:off x="-2486029" y="0"/>
            <a:ext cx="13249445" cy="6858000"/>
          </a:xfrm>
        </p:spPr>
      </p:pic>
      <p:sp>
        <p:nvSpPr>
          <p:cNvPr id="5" name="TextBox 4"/>
          <p:cNvSpPr txBox="1"/>
          <p:nvPr/>
        </p:nvSpPr>
        <p:spPr>
          <a:xfrm>
            <a:off x="574571" y="347719"/>
            <a:ext cx="6970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The Philippines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064881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IMG_0445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27149" y="0"/>
            <a:ext cx="9571149" cy="7178362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682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 descr="IMG_0476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2157884"/>
            <a:ext cx="9120421" cy="4413000"/>
          </a:xfrm>
        </p:spPr>
      </p:pic>
      <p:sp>
        <p:nvSpPr>
          <p:cNvPr id="7" name="TextBox 6"/>
          <p:cNvSpPr txBox="1"/>
          <p:nvPr/>
        </p:nvSpPr>
        <p:spPr>
          <a:xfrm>
            <a:off x="364957" y="699202"/>
            <a:ext cx="77624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The Christian Reformed Seminary and Bible College of the Philippines 1982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77063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erspective">
  <a:themeElements>
    <a:clrScheme name="Perspective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c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Perspective.thmx</Template>
  <TotalTime>1504</TotalTime>
  <Words>131</Words>
  <Application>Microsoft Macintosh PowerPoint</Application>
  <PresentationFormat>On-screen Show (4:3)</PresentationFormat>
  <Paragraphs>33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Perspective</vt:lpstr>
      <vt:lpstr>Resposibility</vt:lpstr>
      <vt:lpstr>Two Questions:</vt:lpstr>
      <vt:lpstr>Are you responsible?</vt:lpstr>
      <vt:lpstr>Are you a responsible person?</vt:lpstr>
      <vt:lpstr>PowerPoint Presentation</vt:lpstr>
      <vt:lpstr>Signs of each: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Resposibility</dc:title>
  <dc:creator>Steve Elzinga</dc:creator>
  <cp:lastModifiedBy>Wally</cp:lastModifiedBy>
  <cp:revision>14</cp:revision>
  <dcterms:created xsi:type="dcterms:W3CDTF">2019-05-04T10:07:00Z</dcterms:created>
  <dcterms:modified xsi:type="dcterms:W3CDTF">2019-07-25T21:49:48Z</dcterms:modified>
</cp:coreProperties>
</file>