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67" r:id="rId17"/>
    <p:sldId id="268" r:id="rId18"/>
    <p:sldId id="269" r:id="rId19"/>
    <p:sldId id="270" r:id="rId20"/>
    <p:sldId id="277" r:id="rId21"/>
    <p:sldId id="279" r:id="rId22"/>
    <p:sldId id="278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7/25/19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Resposibility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Elzinga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4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24" r="-27524"/>
          <a:stretch>
            <a:fillRect/>
          </a:stretch>
        </p:blipFill>
        <p:spPr>
          <a:xfrm>
            <a:off x="-2555329" y="0"/>
            <a:ext cx="14323472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0310" y="423311"/>
            <a:ext cx="6902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37 Years </a:t>
            </a:r>
            <a:r>
              <a:rPr lang="en-US" sz="3200" b="1" dirty="0">
                <a:solidFill>
                  <a:schemeClr val="bg1"/>
                </a:solidFill>
              </a:rPr>
              <a:t>L</a:t>
            </a:r>
            <a:r>
              <a:rPr lang="en-US" sz="3200" b="1" dirty="0" smtClean="0">
                <a:solidFill>
                  <a:schemeClr val="bg1"/>
                </a:solidFill>
              </a:rPr>
              <a:t>ater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7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10800000">
            <a:off x="-2801450" y="-120947"/>
            <a:ext cx="14872652" cy="7196270"/>
          </a:xfrm>
        </p:spPr>
      </p:pic>
    </p:spTree>
    <p:extLst>
      <p:ext uri="{BB962C8B-B14F-4D97-AF65-F5344CB8AC3E}">
        <p14:creationId xmlns:p14="http://schemas.microsoft.com/office/powerpoint/2010/main" val="35223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781" r="-87781"/>
          <a:stretch>
            <a:fillRect/>
          </a:stretch>
        </p:blipFill>
        <p:spPr>
          <a:xfrm>
            <a:off x="-4202903" y="0"/>
            <a:ext cx="14528957" cy="7029970"/>
          </a:xfrm>
        </p:spPr>
      </p:pic>
      <p:sp>
        <p:nvSpPr>
          <p:cNvPr id="5" name="TextBox 4"/>
          <p:cNvSpPr txBox="1"/>
          <p:nvPr/>
        </p:nvSpPr>
        <p:spPr>
          <a:xfrm>
            <a:off x="6214442" y="1544715"/>
            <a:ext cx="190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Ben Gonzaga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88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7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10800000">
            <a:off x="-2635648" y="0"/>
            <a:ext cx="14685182" cy="7105561"/>
          </a:xfrm>
        </p:spPr>
      </p:pic>
      <p:sp>
        <p:nvSpPr>
          <p:cNvPr id="5" name="TextBox 4"/>
          <p:cNvSpPr txBox="1"/>
          <p:nvPr/>
        </p:nvSpPr>
        <p:spPr>
          <a:xfrm>
            <a:off x="2857736" y="362837"/>
            <a:ext cx="3568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Ben’s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47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7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5400000">
            <a:off x="-1780155" y="647376"/>
            <a:ext cx="11253610" cy="5445163"/>
          </a:xfrm>
        </p:spPr>
      </p:pic>
    </p:spTree>
    <p:extLst>
      <p:ext uri="{BB962C8B-B14F-4D97-AF65-F5344CB8AC3E}">
        <p14:creationId xmlns:p14="http://schemas.microsoft.com/office/powerpoint/2010/main" val="14196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7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5400000">
            <a:off x="-2023789" y="864393"/>
            <a:ext cx="11385224" cy="5508846"/>
          </a:xfrm>
        </p:spPr>
      </p:pic>
    </p:spTree>
    <p:extLst>
      <p:ext uri="{BB962C8B-B14F-4D97-AF65-F5344CB8AC3E}">
        <p14:creationId xmlns:p14="http://schemas.microsoft.com/office/powerpoint/2010/main" val="30591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4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>
            <a:off x="-2941277" y="0"/>
            <a:ext cx="14966388" cy="7241625"/>
          </a:xfrm>
        </p:spPr>
      </p:pic>
    </p:spTree>
    <p:extLst>
      <p:ext uri="{BB962C8B-B14F-4D97-AF65-F5344CB8AC3E}">
        <p14:creationId xmlns:p14="http://schemas.microsoft.com/office/powerpoint/2010/main" val="8811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4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>
            <a:off x="-2832213" y="0"/>
            <a:ext cx="14810163" cy="7166034"/>
          </a:xfrm>
        </p:spPr>
      </p:pic>
    </p:spTree>
    <p:extLst>
      <p:ext uri="{BB962C8B-B14F-4D97-AF65-F5344CB8AC3E}">
        <p14:creationId xmlns:p14="http://schemas.microsoft.com/office/powerpoint/2010/main" val="3482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4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>
            <a:off x="-2575167" y="0"/>
            <a:ext cx="14173544" cy="6858000"/>
          </a:xfrm>
        </p:spPr>
      </p:pic>
    </p:spTree>
    <p:extLst>
      <p:ext uri="{BB962C8B-B14F-4D97-AF65-F5344CB8AC3E}">
        <p14:creationId xmlns:p14="http://schemas.microsoft.com/office/powerpoint/2010/main" val="2577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>
            <a:off x="-2666411" y="-120946"/>
            <a:ext cx="14810163" cy="7166034"/>
          </a:xfrm>
        </p:spPr>
      </p:pic>
    </p:spTree>
    <p:extLst>
      <p:ext uri="{BB962C8B-B14F-4D97-AF65-F5344CB8AC3E}">
        <p14:creationId xmlns:p14="http://schemas.microsoft.com/office/powerpoint/2010/main" val="38131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Two Questions: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Are you responsible?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Are you a responsible person?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872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9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5400000">
            <a:off x="-3068718" y="-520110"/>
            <a:ext cx="13305198" cy="6437843"/>
          </a:xfrm>
        </p:spPr>
      </p:pic>
    </p:spTree>
    <p:extLst>
      <p:ext uri="{BB962C8B-B14F-4D97-AF65-F5344CB8AC3E}">
        <p14:creationId xmlns:p14="http://schemas.microsoft.com/office/powerpoint/2010/main" val="2587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3142105_2184638238260646_5218224916330971136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781" r="-87781"/>
          <a:stretch>
            <a:fillRect/>
          </a:stretch>
        </p:blipFill>
        <p:spPr>
          <a:xfrm>
            <a:off x="-2253427" y="0"/>
            <a:ext cx="14173544" cy="6858000"/>
          </a:xfrm>
        </p:spPr>
      </p:pic>
    </p:spTree>
    <p:extLst>
      <p:ext uri="{BB962C8B-B14F-4D97-AF65-F5344CB8AC3E}">
        <p14:creationId xmlns:p14="http://schemas.microsoft.com/office/powerpoint/2010/main" val="35182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4728488_1620605504740367_5788923987186679808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>
            <a:off x="-2727936" y="-136064"/>
            <a:ext cx="15278839" cy="7392807"/>
          </a:xfrm>
        </p:spPr>
      </p:pic>
    </p:spTree>
    <p:extLst>
      <p:ext uri="{BB962C8B-B14F-4D97-AF65-F5344CB8AC3E}">
        <p14:creationId xmlns:p14="http://schemas.microsoft.com/office/powerpoint/2010/main" val="38485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99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02" r="-27502"/>
          <a:stretch>
            <a:fillRect/>
          </a:stretch>
        </p:blipFill>
        <p:spPr>
          <a:xfrm rot="5400000">
            <a:off x="-1976399" y="108366"/>
            <a:ext cx="12106662" cy="5857920"/>
          </a:xfrm>
        </p:spPr>
      </p:pic>
    </p:spTree>
    <p:extLst>
      <p:ext uri="{BB962C8B-B14F-4D97-AF65-F5344CB8AC3E}">
        <p14:creationId xmlns:p14="http://schemas.microsoft.com/office/powerpoint/2010/main" val="1701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95205"/>
              </p:ext>
            </p:extLst>
          </p:nvPr>
        </p:nvGraphicFramePr>
        <p:xfrm>
          <a:off x="1020420" y="2744660"/>
          <a:ext cx="7315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5422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Take Responsibility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Give up Responsibility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Take</a:t>
                      </a:r>
                      <a:r>
                        <a:rPr lang="en-US" sz="3600" baseline="0" dirty="0" smtClean="0"/>
                        <a:t> over Responsibility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Give Responsibility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496342" y="832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2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 you responsible?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853" y="3149415"/>
            <a:ext cx="6165767" cy="14878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7200" dirty="0" smtClean="0"/>
              <a:t>Yes!!!!!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9853" y="4637270"/>
            <a:ext cx="6165767" cy="12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3200" dirty="0" smtClean="0"/>
              <a:t>This weeks Bible verses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469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44715"/>
            <a:ext cx="8063545" cy="115409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Are you a responsible person?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853" y="2930426"/>
            <a:ext cx="6165767" cy="14878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7200" dirty="0" smtClean="0"/>
              <a:t>Maybe </a:t>
            </a:r>
            <a:r>
              <a:rPr lang="is-IS" sz="7200" dirty="0" smtClean="0"/>
              <a:t>…</a:t>
            </a:r>
            <a:endParaRPr lang="en-US" sz="7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9853" y="4637270"/>
            <a:ext cx="6165767" cy="12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3200" dirty="0" smtClean="0"/>
              <a:t>Importance – Luke 16:12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4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90668"/>
              </p:ext>
            </p:extLst>
          </p:nvPr>
        </p:nvGraphicFramePr>
        <p:xfrm>
          <a:off x="1020420" y="2744660"/>
          <a:ext cx="7315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5422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Take Responsibility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Give up Responsibility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Take</a:t>
                      </a:r>
                      <a:r>
                        <a:rPr lang="en-US" sz="3600" baseline="0" dirty="0" smtClean="0"/>
                        <a:t> over Responsibility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Give Responsibility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496342" y="832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7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each: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815374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Get things done, order, accomplishment</a:t>
            </a:r>
          </a:p>
          <a:p>
            <a:r>
              <a:rPr lang="en-US" sz="3200" dirty="0" smtClean="0"/>
              <a:t>Blame, chaos, bored, just getting by</a:t>
            </a:r>
          </a:p>
          <a:p>
            <a:r>
              <a:rPr lang="en-US" sz="3200" dirty="0" smtClean="0"/>
              <a:t>Stressed, martyr complex, surrounded by incompetence</a:t>
            </a:r>
          </a:p>
          <a:p>
            <a:r>
              <a:rPr lang="en-US" sz="3200" dirty="0" smtClean="0"/>
              <a:t>Surrounded by willing, eager, and thankful partners</a:t>
            </a:r>
          </a:p>
          <a:p>
            <a:endParaRPr lang="en-US" sz="32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987901"/>
              </p:ext>
            </p:extLst>
          </p:nvPr>
        </p:nvGraphicFramePr>
        <p:xfrm>
          <a:off x="748528" y="880532"/>
          <a:ext cx="7315200" cy="914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 Responsibility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Give up Responsibility</a:t>
                      </a:r>
                      <a:endParaRPr lang="en-US" sz="24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</a:t>
                      </a:r>
                      <a:r>
                        <a:rPr lang="en-US" sz="2400" baseline="0" dirty="0" smtClean="0"/>
                        <a:t> over Responsibility</a:t>
                      </a:r>
                      <a:endParaRPr lang="en-US" sz="24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Give Responsibility</a:t>
                      </a:r>
                      <a:endParaRPr lang="en-US" sz="2400" dirty="0">
                        <a:solidFill>
                          <a:srgbClr val="F69E5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7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4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61" r="-14161"/>
          <a:stretch>
            <a:fillRect/>
          </a:stretch>
        </p:blipFill>
        <p:spPr>
          <a:xfrm>
            <a:off x="-2486029" y="0"/>
            <a:ext cx="132494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4571" y="347719"/>
            <a:ext cx="697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Philippines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48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4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149" y="0"/>
            <a:ext cx="9571149" cy="7178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4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157884"/>
            <a:ext cx="9120421" cy="4413000"/>
          </a:xfrm>
        </p:spPr>
      </p:pic>
      <p:sp>
        <p:nvSpPr>
          <p:cNvPr id="7" name="TextBox 6"/>
          <p:cNvSpPr txBox="1"/>
          <p:nvPr/>
        </p:nvSpPr>
        <p:spPr>
          <a:xfrm>
            <a:off x="364957" y="699202"/>
            <a:ext cx="776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Christian Reformed Seminary and Bible College of the Philippines 1982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0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1504</TotalTime>
  <Words>131</Words>
  <Application>Microsoft Macintosh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Perspective</vt:lpstr>
      <vt:lpstr>Resposibility</vt:lpstr>
      <vt:lpstr>Two Questions:</vt:lpstr>
      <vt:lpstr>Are you responsible?</vt:lpstr>
      <vt:lpstr>Are you a responsible person?</vt:lpstr>
      <vt:lpstr>PowerPoint Presentation</vt:lpstr>
      <vt:lpstr>Signs of each: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Christian Leaders Institue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Resposibility</dc:title>
  <dc:creator>Steve Elzinga</dc:creator>
  <cp:lastModifiedBy>Wally</cp:lastModifiedBy>
  <cp:revision>14</cp:revision>
  <dcterms:created xsi:type="dcterms:W3CDTF">2019-05-04T10:07:00Z</dcterms:created>
  <dcterms:modified xsi:type="dcterms:W3CDTF">2019-07-25T21:49:48Z</dcterms:modified>
</cp:coreProperties>
</file>