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2" r:id="rId3"/>
    <p:sldId id="354" r:id="rId4"/>
    <p:sldId id="355" r:id="rId5"/>
    <p:sldId id="356" r:id="rId6"/>
    <p:sldId id="357" r:id="rId7"/>
    <p:sldId id="358" r:id="rId8"/>
    <p:sldId id="3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48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A5B-FE4F-4DB9-83A2-45C581631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500187"/>
          </a:xfrm>
        </p:spPr>
        <p:txBody>
          <a:bodyPr/>
          <a:lstStyle/>
          <a:p>
            <a:r>
              <a:rPr lang="en-US" dirty="0"/>
              <a:t>Unit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82D4E-5DB3-4823-ADE4-FB8321572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1"/>
            <a:ext cx="10515600" cy="2660650"/>
          </a:xfrm>
        </p:spPr>
        <p:txBody>
          <a:bodyPr>
            <a:normAutofit/>
          </a:bodyPr>
          <a:lstStyle/>
          <a:p>
            <a:r>
              <a:rPr lang="en-US" sz="3600" dirty="0"/>
              <a:t>Vowels </a:t>
            </a:r>
            <a:r>
              <a:rPr lang="en-US" sz="3600"/>
              <a:t>and Digraphs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104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C3D60-8A10-4B5E-8284-71B1EB41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and Street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0B5B-F6CE-42BA-A97A-71D6F1A43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School			Police Station			Home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Hospital			Church				Zoo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are at the Hospital with your Mother.</a:t>
            </a:r>
          </a:p>
          <a:p>
            <a:pPr marL="0" indent="0">
              <a:buNone/>
            </a:pPr>
            <a:r>
              <a:rPr lang="en-US" dirty="0"/>
              <a:t>What two streets are near your home?</a:t>
            </a:r>
          </a:p>
          <a:p>
            <a:pPr marL="0" indent="0">
              <a:buNone/>
            </a:pPr>
            <a:r>
              <a:rPr lang="en-US" dirty="0"/>
              <a:t>Blue Street and Bell Street are near your home.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D2B76-FA81-4F71-8854-570187C0B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- Write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E1668-6984-4E68-B35A-E3D789C7E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 What two streets are near the zoo?</a:t>
            </a:r>
          </a:p>
          <a:p>
            <a:r>
              <a:rPr lang="en-US" dirty="0"/>
              <a:t>Blue Street and Bell Street are near the zoo.</a:t>
            </a:r>
          </a:p>
          <a:p>
            <a:endParaRPr lang="en-US" dirty="0"/>
          </a:p>
          <a:p>
            <a:r>
              <a:rPr lang="en-US" dirty="0"/>
              <a:t>2.  What is across from the school?</a:t>
            </a:r>
          </a:p>
          <a:p>
            <a:r>
              <a:rPr lang="en-US" dirty="0"/>
              <a:t>The hospital is across from the school.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7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255E1-3E75-416A-B68F-845752D7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Vowel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E1DE6-E673-46EA-9A71-835281A24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40143" cy="4351338"/>
          </a:xfrm>
        </p:spPr>
        <p:txBody>
          <a:bodyPr/>
          <a:lstStyle/>
          <a:p>
            <a:r>
              <a:rPr lang="en-US" b="1" u="sng" dirty="0"/>
              <a:t> a			 e			I		   o		    u</a:t>
            </a:r>
          </a:p>
          <a:p>
            <a:endParaRPr lang="en-US" dirty="0"/>
          </a:p>
          <a:p>
            <a:r>
              <a:rPr lang="en-US" dirty="0"/>
              <a:t>apple		bed			fit		octopus	umbrella</a:t>
            </a:r>
          </a:p>
          <a:p>
            <a:r>
              <a:rPr lang="en-US" dirty="0"/>
              <a:t>ask			elephant		igloo		hot		sun</a:t>
            </a:r>
          </a:p>
          <a:p>
            <a:r>
              <a:rPr lang="en-US" dirty="0"/>
              <a:t>map		pen			pig		pot		gum</a:t>
            </a:r>
          </a:p>
          <a:p>
            <a:r>
              <a:rPr lang="en-US" dirty="0"/>
              <a:t>gas			red			is		mop		cup		</a:t>
            </a:r>
          </a:p>
        </p:txBody>
      </p:sp>
    </p:spTree>
    <p:extLst>
      <p:ext uri="{BB962C8B-B14F-4D97-AF65-F5344CB8AC3E}">
        <p14:creationId xmlns:p14="http://schemas.microsoft.com/office/powerpoint/2010/main" val="2304902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267-CCE8-4D55-B91F-DDD91CAEE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10FA7-308B-4E4E-9074-ABE4F7229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a			e		      I			o		u</a:t>
            </a:r>
          </a:p>
          <a:p>
            <a:pPr marL="0" indent="0">
              <a:buNone/>
            </a:pPr>
            <a:r>
              <a:rPr lang="en-US" u="sng" dirty="0"/>
              <a:t>a</a:t>
            </a:r>
            <a:r>
              <a:rPr lang="en-US" dirty="0"/>
              <a:t>corn		s</a:t>
            </a:r>
            <a:r>
              <a:rPr lang="en-US" u="sng" dirty="0"/>
              <a:t>ee</a:t>
            </a:r>
            <a:r>
              <a:rPr lang="en-US" dirty="0"/>
              <a:t>		      b</a:t>
            </a:r>
            <a:r>
              <a:rPr lang="en-US" u="sng" dirty="0"/>
              <a:t>i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n</a:t>
            </a:r>
            <a:r>
              <a:rPr lang="en-US" u="sng" dirty="0"/>
              <a:t>o</a:t>
            </a:r>
            <a:r>
              <a:rPr lang="en-US" dirty="0"/>
              <a:t>		you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	s</a:t>
            </a:r>
            <a:r>
              <a:rPr lang="en-US" u="sng" dirty="0"/>
              <a:t>ea</a:t>
            </a:r>
            <a:r>
              <a:rPr lang="en-US" dirty="0"/>
              <a:t>		       l</a:t>
            </a:r>
            <a:r>
              <a:rPr lang="en-US" u="sng" dirty="0"/>
              <a:t>igh</a:t>
            </a:r>
            <a:r>
              <a:rPr lang="en-US" dirty="0"/>
              <a:t>t		g</a:t>
            </a:r>
            <a:r>
              <a:rPr lang="en-US" u="sng" dirty="0"/>
              <a:t>o</a:t>
            </a:r>
            <a:r>
              <a:rPr lang="en-US" dirty="0"/>
              <a:t>		n</a:t>
            </a:r>
            <a:r>
              <a:rPr lang="en-US" u="sng" dirty="0"/>
              <a:t>ew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u="sng" dirty="0"/>
              <a:t>ai</a:t>
            </a:r>
            <a:r>
              <a:rPr lang="en-US" dirty="0"/>
              <a:t>n			f</a:t>
            </a:r>
            <a:r>
              <a:rPr lang="en-US" u="sng" dirty="0"/>
              <a:t>ee</a:t>
            </a:r>
            <a:r>
              <a:rPr lang="en-US" dirty="0"/>
              <a:t>t		        </a:t>
            </a:r>
            <a:r>
              <a:rPr lang="en-US" u="sng" dirty="0"/>
              <a:t>i</a:t>
            </a:r>
            <a:r>
              <a:rPr lang="en-US" dirty="0"/>
              <a:t>c</a:t>
            </a:r>
            <a:r>
              <a:rPr lang="en-US" u="sng" dirty="0"/>
              <a:t>e</a:t>
            </a:r>
            <a:r>
              <a:rPr lang="en-US" dirty="0"/>
              <a:t>		b</a:t>
            </a:r>
            <a:r>
              <a:rPr lang="en-US" u="sng" dirty="0"/>
              <a:t>oa</a:t>
            </a:r>
            <a:r>
              <a:rPr lang="en-US" dirty="0"/>
              <a:t>t		</a:t>
            </a:r>
            <a:r>
              <a:rPr lang="en-US" u="sng" dirty="0"/>
              <a:t>u</a:t>
            </a:r>
            <a:r>
              <a:rPr lang="en-US" dirty="0"/>
              <a:t>s</a:t>
            </a:r>
            <a:r>
              <a:rPr lang="en-US" u="sng" dirty="0"/>
              <a:t>e</a:t>
            </a:r>
          </a:p>
          <a:p>
            <a:pPr marL="0" indent="0">
              <a:buNone/>
            </a:pPr>
            <a:r>
              <a:rPr lang="en-US" dirty="0"/>
              <a:t>st</a:t>
            </a:r>
            <a:r>
              <a:rPr lang="en-US" u="sng" dirty="0"/>
              <a:t>ea</a:t>
            </a:r>
            <a:r>
              <a:rPr lang="en-US" dirty="0"/>
              <a:t>k			gr</a:t>
            </a:r>
            <a:r>
              <a:rPr lang="en-US" u="sng" dirty="0"/>
              <a:t>ee</a:t>
            </a:r>
            <a:r>
              <a:rPr lang="en-US" dirty="0"/>
              <a:t>n	        n</a:t>
            </a:r>
            <a:r>
              <a:rPr lang="en-US" u="sng" dirty="0"/>
              <a:t>igh</a:t>
            </a:r>
            <a:r>
              <a:rPr lang="en-US" dirty="0"/>
              <a:t>t		</a:t>
            </a:r>
            <a:r>
              <a:rPr lang="en-US" u="sng" dirty="0"/>
              <a:t>slow	</a:t>
            </a:r>
            <a:r>
              <a:rPr lang="en-US" dirty="0"/>
              <a:t>	m</a:t>
            </a:r>
            <a:r>
              <a:rPr lang="en-US" u="sng" dirty="0"/>
              <a:t>u</a:t>
            </a:r>
            <a:r>
              <a:rPr lang="en-US" dirty="0"/>
              <a:t>l</a:t>
            </a:r>
            <a:r>
              <a:rPr lang="en-US" u="sng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79102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1CB19-3EB6-4A0E-8BC9-043893A4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Digraphs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4AE29-FC51-4EC3-9953-C5C421949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/>
              <a:t>wh</a:t>
            </a:r>
            <a:r>
              <a:rPr lang="en-US" b="1" u="sng" dirty="0"/>
              <a:t>					</a:t>
            </a:r>
            <a:r>
              <a:rPr lang="en-US" b="1" u="sng" dirty="0" err="1"/>
              <a:t>th</a:t>
            </a:r>
            <a:r>
              <a:rPr lang="en-US" b="1" u="sng" dirty="0"/>
              <a:t>				</a:t>
            </a:r>
            <a:r>
              <a:rPr lang="en-US" b="1" u="sng" dirty="0" err="1"/>
              <a:t>th</a:t>
            </a:r>
            <a:endParaRPr lang="en-US" b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what				thin				the</a:t>
            </a:r>
          </a:p>
          <a:p>
            <a:pPr marL="0" indent="0">
              <a:buNone/>
            </a:pPr>
            <a:r>
              <a:rPr lang="en-US" dirty="0"/>
              <a:t> where				thank you			this</a:t>
            </a:r>
          </a:p>
          <a:p>
            <a:pPr marL="0" indent="0">
              <a:buNone/>
            </a:pPr>
            <a:r>
              <a:rPr lang="en-US" dirty="0"/>
              <a:t> when				Thursday			there</a:t>
            </a:r>
          </a:p>
          <a:p>
            <a:pPr marL="0" indent="0">
              <a:buNone/>
            </a:pPr>
            <a:r>
              <a:rPr lang="en-US" dirty="0"/>
              <a:t> why</a:t>
            </a:r>
          </a:p>
        </p:txBody>
      </p:sp>
    </p:spTree>
    <p:extLst>
      <p:ext uri="{BB962C8B-B14F-4D97-AF65-F5344CB8AC3E}">
        <p14:creationId xmlns:p14="http://schemas.microsoft.com/office/powerpoint/2010/main" val="420928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20C5-D898-42F5-953F-BDAA2E8D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15DB-40FE-4C85-BE87-EF3A7F7A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90688"/>
            <a:ext cx="11669486" cy="5167311"/>
          </a:xfrm>
        </p:spPr>
        <p:txBody>
          <a:bodyPr/>
          <a:lstStyle/>
          <a:p>
            <a:r>
              <a:rPr lang="en-US" dirty="0"/>
              <a:t>from		kind		or		then		were			5</a:t>
            </a:r>
          </a:p>
          <a:p>
            <a:r>
              <a:rPr lang="en-US" dirty="0"/>
              <a:t>any			funny	other		these	when		10</a:t>
            </a:r>
          </a:p>
          <a:p>
            <a:r>
              <a:rPr lang="en-US" dirty="0"/>
              <a:t>ask			give		when	over		learn			15</a:t>
            </a:r>
          </a:p>
          <a:p>
            <a:r>
              <a:rPr lang="en-US" dirty="0"/>
              <a:t>where		back		going	live		people		20</a:t>
            </a:r>
          </a:p>
          <a:p>
            <a:r>
              <a:rPr lang="en-US" dirty="0"/>
              <a:t>think		which	long		great	because		25</a:t>
            </a:r>
          </a:p>
          <a:p>
            <a:r>
              <a:rPr lang="en-US" dirty="0"/>
              <a:t>from		kind		or		then		were			30</a:t>
            </a:r>
          </a:p>
          <a:p>
            <a:r>
              <a:rPr lang="en-US" dirty="0"/>
              <a:t>any			funny	other		these	when		35</a:t>
            </a:r>
          </a:p>
          <a:p>
            <a:r>
              <a:rPr lang="en-US" dirty="0"/>
              <a:t>ask			give		when	over		learn			40</a:t>
            </a:r>
          </a:p>
          <a:p>
            <a:r>
              <a:rPr lang="en-US" dirty="0"/>
              <a:t>where		back		going	live		people		45</a:t>
            </a:r>
          </a:p>
          <a:p>
            <a:r>
              <a:rPr lang="en-US" dirty="0"/>
              <a:t>think		which	long		great	because		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93661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46</TotalTime>
  <Words>69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Melancholy abstract design template</vt:lpstr>
      <vt:lpstr>3rd , 4th, 5th  Beginners Units </vt:lpstr>
      <vt:lpstr>Unit 1</vt:lpstr>
      <vt:lpstr>Community and Street Names</vt:lpstr>
      <vt:lpstr>Exercise - Write</vt:lpstr>
      <vt:lpstr>Short Vowel</vt:lpstr>
      <vt:lpstr>Long Vowels</vt:lpstr>
      <vt:lpstr>Digraphs</vt:lpstr>
      <vt:lpstr>Sight Words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16</cp:revision>
  <dcterms:created xsi:type="dcterms:W3CDTF">2018-06-13T20:30:14Z</dcterms:created>
  <dcterms:modified xsi:type="dcterms:W3CDTF">2018-06-14T20:20:23Z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