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4C850-41ED-4C9A-9BB3-CBF8F23AA937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E185A-A260-4F4F-933D-C2D97FA79C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D07-C48A-40C3-A097-E93A0BDDB324}" type="datetimeFigureOut">
              <a:rPr lang="en-US" smtClean="0"/>
              <a:pPr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F3F2E-3FE5-40D0-A244-D6DDC8A3F1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acons: What They Do – Cruciform Church of Chri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0"/>
            <a:ext cx="9042400" cy="68199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762000"/>
            <a:ext cx="1726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Session 1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295400"/>
            <a:ext cx="55066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Of Us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Of CLI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Of this course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0772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this course for?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You’ve been chosen/asked to be 		a deacon.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You are a church leader and are 		looking at the office of 			deacon in a restructure or 			planning for your church.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Or you just want to know more.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8095999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Deacon?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word appears 29 times in NT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diakonos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translated as servant or minister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990600"/>
            <a:ext cx="8077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Describes All Believers 	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The greatest among you shall be your 	servant (deacon).  Whoever exalts 	himself shall be humbled, and 	whoever humbled himself will be 	exalted. 	Matthew 23:11-12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447800"/>
            <a:ext cx="7848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9:35</a:t>
            </a:r>
          </a:p>
          <a:p>
            <a:r>
              <a:rPr lang="en-US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</a:t>
            </a:r>
            <a:r>
              <a:rPr lang="en-US" sz="3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Sitting down, Jesus called the Twelve and said, “Anyone who wants to be first must be the very last, and the servant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(deacon) of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838200"/>
            <a:ext cx="693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12:26</a:t>
            </a:r>
          </a:p>
          <a:p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26 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Whoever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serves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(deacons)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must follow me; and where I am, my servant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(deacon) also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be. My Father will honor the one who serves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(deacons) me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838200"/>
            <a:ext cx="73152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A Deacon!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“Above all, Christian believers are those who walk in the footsteps of the ultimate deacon, the suffering servant, who came ‘not to be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deaconed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but to deacon and to give his life as a ransom for many” (Mark 10:45)</a:t>
            </a: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Matt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Smethurst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lders and Deacons in the Local Church | Refuge Churc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9901</TotalTime>
  <Words>75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2024-09-25T20:37:37Z</dcterms:created>
  <dcterms:modified xsi:type="dcterms:W3CDTF">2024-10-30T15:46:41Z</dcterms:modified>
</cp:coreProperties>
</file>