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96" r:id="rId2"/>
    <p:sldId id="297" r:id="rId3"/>
    <p:sldId id="299" r:id="rId4"/>
    <p:sldId id="300" r:id="rId5"/>
    <p:sldId id="301" r:id="rId6"/>
    <p:sldId id="302" r:id="rId7"/>
    <p:sldId id="33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A Christian Leader: Confidence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4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596" y="4373963"/>
            <a:ext cx="10831286" cy="1574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1 Corinthians 11:1 (ESV) </a:t>
            </a:r>
            <a:r>
              <a:rPr lang="en-US" sz="2800" b="1" i="1" dirty="0"/>
              <a:t>Be imitators of me, as I am of Christ.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B9FBE30-04B6-434F-9471-0B586E2B6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0FE36EA-E7A5-FE48-8FD8-5A160D5824B5}"/>
              </a:ext>
            </a:extLst>
          </p:cNvPr>
          <p:cNvSpPr txBox="1">
            <a:spLocks/>
          </p:cNvSpPr>
          <p:nvPr/>
        </p:nvSpPr>
        <p:spPr>
          <a:xfrm>
            <a:off x="674914" y="2641941"/>
            <a:ext cx="10831286" cy="1574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b="1" dirty="0"/>
              <a:t>Confidence comes when you put your calling and your competence into practice. It’s called leadership!</a:t>
            </a:r>
            <a:endParaRPr lang="en-US" sz="2800" b="1" i="1" dirty="0"/>
          </a:p>
          <a:p>
            <a:pPr marL="0" indent="0">
              <a:buFont typeface="Arial" panose="020B0604020202020204" pitchFamily="34" charset="0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6709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7: Connection one, two, &amp;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2245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i="1" dirty="0"/>
              <a:t>Connection One - Leading yourself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walk with God (Devotions)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walk in living the Christlike life</a:t>
            </a:r>
          </a:p>
          <a:p>
            <a:pPr lvl="2"/>
            <a:r>
              <a:rPr lang="en-US" sz="2400" i="1" dirty="0"/>
              <a:t>Your words</a:t>
            </a:r>
          </a:p>
          <a:p>
            <a:pPr lvl="2"/>
            <a:r>
              <a:rPr lang="en-US" sz="2400" i="1" dirty="0"/>
              <a:t>Your actions</a:t>
            </a:r>
          </a:p>
          <a:p>
            <a:pPr lvl="2"/>
            <a:r>
              <a:rPr lang="en-US" sz="2400" i="1" dirty="0"/>
              <a:t>Your thoughts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1360714" y="5217306"/>
            <a:ext cx="10831286" cy="1855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Galatians 2:20 </a:t>
            </a:r>
            <a:r>
              <a:rPr lang="en-US" sz="2400" i="1" dirty="0"/>
              <a:t>I have been crucified with Christ and I no longer live, but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Christ lives in me</a:t>
            </a:r>
            <a:r>
              <a:rPr lang="en-US" sz="2400" i="1" dirty="0"/>
              <a:t>. The life I now live in the body, I live by faith in the Son of God, who loved me and gave himself for me.</a:t>
            </a:r>
          </a:p>
        </p:txBody>
      </p:sp>
    </p:spTree>
    <p:extLst>
      <p:ext uri="{BB962C8B-B14F-4D97-AF65-F5344CB8AC3E}">
        <p14:creationId xmlns:p14="http://schemas.microsoft.com/office/powerpoint/2010/main" val="167654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7: Connection one, two, &amp;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2245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i="1" dirty="0"/>
              <a:t>Connection Two: Leading in your marriage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marriage walk with God (Devotions)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marriage</a:t>
            </a:r>
          </a:p>
          <a:p>
            <a:pPr lvl="2"/>
            <a:r>
              <a:rPr lang="en-US" sz="2400" i="1" dirty="0"/>
              <a:t>The words you say to each other</a:t>
            </a:r>
          </a:p>
          <a:p>
            <a:pPr lvl="2"/>
            <a:r>
              <a:rPr lang="en-US" sz="2400" i="1" dirty="0"/>
              <a:t>How you treat each other</a:t>
            </a:r>
          </a:p>
          <a:p>
            <a:pPr lvl="2"/>
            <a:r>
              <a:rPr lang="en-US" sz="2400" i="1" dirty="0"/>
              <a:t>Your marriage mission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490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7: Connection one, two, &amp; three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9ADC52-94BE-484B-A375-30DF09FB3719}"/>
              </a:ext>
            </a:extLst>
          </p:cNvPr>
          <p:cNvSpPr txBox="1">
            <a:spLocks/>
          </p:cNvSpPr>
          <p:nvPr/>
        </p:nvSpPr>
        <p:spPr>
          <a:xfrm>
            <a:off x="505691" y="2925369"/>
            <a:ext cx="10831286" cy="2592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Genesis 1:28  </a:t>
            </a:r>
            <a:r>
              <a:rPr lang="en-US" sz="2400" i="1" dirty="0"/>
              <a:t>God created mankind in his own image, in the image of God he created them;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male and female </a:t>
            </a:r>
            <a:r>
              <a:rPr lang="en-US" sz="2400" i="1" dirty="0"/>
              <a:t>he created them.</a:t>
            </a:r>
          </a:p>
          <a:p>
            <a:pPr marL="0" indent="0">
              <a:buNone/>
            </a:pPr>
            <a:r>
              <a:rPr lang="en-US" sz="2400" dirty="0"/>
              <a:t>Genesis 2:24-25  That is why a man </a:t>
            </a: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leaves</a:t>
            </a:r>
            <a:r>
              <a:rPr lang="en-US" sz="2400" dirty="0"/>
              <a:t> his father and mother and is </a:t>
            </a: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united</a:t>
            </a:r>
            <a:r>
              <a:rPr lang="en-US" sz="2400" dirty="0"/>
              <a:t> to his wife, and they become one flesh.</a:t>
            </a:r>
            <a:r>
              <a:rPr lang="en-US" sz="2400" b="1" baseline="30000" dirty="0"/>
              <a:t> </a:t>
            </a:r>
            <a:r>
              <a:rPr lang="en-US" sz="2400" dirty="0"/>
              <a:t>Adam and his wife were both naked, and they felt no shame.</a:t>
            </a:r>
          </a:p>
          <a:p>
            <a:pPr marL="0" indent="0">
              <a:buNone/>
            </a:pPr>
            <a:r>
              <a:rPr lang="en-US" sz="2400" dirty="0"/>
              <a:t>Genesis 1:29  </a:t>
            </a:r>
            <a:r>
              <a:rPr lang="en-US" sz="2400" i="1" dirty="0"/>
              <a:t>God blessed them and said to them, “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Be fruitful </a:t>
            </a:r>
            <a:r>
              <a:rPr lang="en-US" sz="2400" i="1" dirty="0"/>
              <a:t>…”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0C883B-E8E8-F14E-9F7A-E9830ABDDDA5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83467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7: Connection one, two, &amp;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2245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i="1" dirty="0"/>
              <a:t>Connection Three: Leading in your family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family walk with God (Devotions)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i="1" dirty="0"/>
              <a:t>Your family</a:t>
            </a:r>
          </a:p>
          <a:p>
            <a:pPr lvl="2"/>
            <a:r>
              <a:rPr lang="en-US" sz="2400" i="1" dirty="0"/>
              <a:t>The words you say to each other</a:t>
            </a:r>
          </a:p>
          <a:p>
            <a:pPr lvl="2"/>
            <a:r>
              <a:rPr lang="en-US" sz="2400" i="1" dirty="0"/>
              <a:t>How you treat each other</a:t>
            </a:r>
          </a:p>
          <a:p>
            <a:pPr lvl="2"/>
            <a:r>
              <a:rPr lang="en-US" sz="2400" i="1" dirty="0"/>
              <a:t>Your family mission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5529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>
            <a:normAutofit/>
          </a:bodyPr>
          <a:lstStyle/>
          <a:p>
            <a:r>
              <a:rPr lang="en-US" dirty="0"/>
              <a:t>Lecture  7: Connection one, two, &amp;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2245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i="1" dirty="0"/>
              <a:t>Why are these three connections so important?</a:t>
            </a:r>
          </a:p>
          <a:p>
            <a:pPr marL="457200" lvl="1" indent="0">
              <a:buNone/>
            </a:pPr>
            <a:r>
              <a:rPr lang="en-US" sz="2400" dirty="0"/>
              <a:t>1 Timothy 3:5 NIV) </a:t>
            </a:r>
            <a:r>
              <a:rPr lang="en-US" sz="2400" i="1" dirty="0"/>
              <a:t> If anyone does not know how to manage his own family, how can he take care of God’s church?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1588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20290</TotalTime>
  <Words>346</Words>
  <Application>Microsoft Macintosh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Being A Christian Leader: Confidence</vt:lpstr>
      <vt:lpstr>PowerPoint Presentation</vt:lpstr>
      <vt:lpstr>Lecture  7: Connection one, two, &amp; three</vt:lpstr>
      <vt:lpstr>Lecture  7: Connection one, two, &amp; three</vt:lpstr>
      <vt:lpstr>Lecture  7: Connection one, two, &amp; three</vt:lpstr>
      <vt:lpstr>Lecture  7: Connection one, two, &amp; three</vt:lpstr>
      <vt:lpstr>Lecture  7: Connection one, two, &amp; three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59</cp:revision>
  <dcterms:created xsi:type="dcterms:W3CDTF">2021-09-07T14:59:00Z</dcterms:created>
  <dcterms:modified xsi:type="dcterms:W3CDTF">2021-09-24T18:18:01Z</dcterms:modified>
</cp:coreProperties>
</file>