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7"/>
    <p:restoredTop sz="94456"/>
  </p:normalViewPr>
  <p:slideViewPr>
    <p:cSldViewPr snapToGrid="0" snapToObjects="1">
      <p:cViewPr varScale="1">
        <p:scale>
          <a:sx n="82" d="100"/>
          <a:sy n="82" d="100"/>
        </p:scale>
        <p:origin x="11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366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5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49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48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949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86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5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810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521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199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20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11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Pastoral 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1" y="2336873"/>
            <a:ext cx="6887389" cy="417967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Consistency</a:t>
            </a:r>
          </a:p>
          <a:p>
            <a:endParaRPr lang="en-US" dirty="0"/>
          </a:p>
          <a:p>
            <a:r>
              <a:rPr lang="en-US" dirty="0"/>
              <a:t>Hospitality and patience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 goal: not change of orientation</a:t>
            </a:r>
          </a:p>
          <a:p>
            <a:endParaRPr lang="en-US" dirty="0"/>
          </a:p>
          <a:p>
            <a:r>
              <a:rPr lang="en-US" dirty="0"/>
              <a:t>Let the story of our singleness, marriage, and sexuality put the Gospel story of Jesus on display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494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32</Words>
  <Application>Microsoft Macintosh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Calibri Light</vt:lpstr>
      <vt:lpstr>Arial</vt:lpstr>
      <vt:lpstr>Office Theme</vt:lpstr>
      <vt:lpstr>Pastoral care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Questions </dc:title>
  <dc:creator>Wally DELAFUENTE</dc:creator>
  <cp:lastModifiedBy>Wally DELAFUENTE</cp:lastModifiedBy>
  <cp:revision>16</cp:revision>
  <dcterms:created xsi:type="dcterms:W3CDTF">2020-03-31T14:09:54Z</dcterms:created>
  <dcterms:modified xsi:type="dcterms:W3CDTF">2020-03-31T14:17:24Z</dcterms:modified>
</cp:coreProperties>
</file>