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Pastoral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1" y="2336873"/>
            <a:ext cx="6887389" cy="417967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Consistency</a:t>
            </a:r>
          </a:p>
          <a:p>
            <a:endParaRPr lang="en-US" dirty="0"/>
          </a:p>
          <a:p>
            <a:r>
              <a:rPr lang="en-US" dirty="0"/>
              <a:t>Hospitality and patience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goal: not change of orientation</a:t>
            </a:r>
          </a:p>
          <a:p>
            <a:endParaRPr lang="en-US" dirty="0"/>
          </a:p>
          <a:p>
            <a:r>
              <a:rPr lang="en-US" dirty="0"/>
              <a:t>Let the story of our singleness, marriage, and sexuality put the Gospel story of Jesus on display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49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Pastoral care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16</cp:revision>
  <dcterms:created xsi:type="dcterms:W3CDTF">2020-03-31T14:09:54Z</dcterms:created>
  <dcterms:modified xsi:type="dcterms:W3CDTF">2020-03-31T14:17:24Z</dcterms:modified>
</cp:coreProperties>
</file>