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9" r:id="rId1"/>
  </p:sldMasterIdLst>
  <p:notesMasterIdLst>
    <p:notesMasterId r:id="rId10"/>
  </p:notesMasterIdLst>
  <p:sldIdLst>
    <p:sldId id="256" r:id="rId2"/>
    <p:sldId id="259" r:id="rId3"/>
    <p:sldId id="279" r:id="rId4"/>
    <p:sldId id="280" r:id="rId5"/>
    <p:sldId id="297" r:id="rId6"/>
    <p:sldId id="292" r:id="rId7"/>
    <p:sldId id="282" r:id="rId8"/>
    <p:sldId id="296" r:id="rId9"/>
  </p:sldIdLst>
  <p:sldSz cx="9144000" cy="5143500" type="screen16x9"/>
  <p:notesSz cx="6858000" cy="9144000"/>
  <p:embeddedFontLst>
    <p:embeddedFont>
      <p:font typeface="Roboto Slab" charset="0"/>
      <p:regular r:id="rId11"/>
      <p:bold r:id="rId12"/>
    </p:embeddedFont>
    <p:embeddedFont>
      <p:font typeface="Impact" pitchFamily="34" charset="0"/>
      <p:regular r:id="rId13"/>
    </p:embeddedFont>
    <p:embeddedFont>
      <p:font typeface="Malgun Gothic" pitchFamily="34" charset="-127"/>
      <p:regular r:id="rId14"/>
      <p:bold r:id="rId15"/>
    </p:embeddedFont>
    <p:embeddedFont>
      <p:font typeface="Nixie One" charset="0"/>
      <p:regular r:id="rId16"/>
    </p:embeddedFont>
    <p:embeddedFont>
      <p:font typeface="Calibri" pitchFamily="34" charset="0"/>
      <p:regular r:id="rId17"/>
      <p:bold r:id="rId18"/>
      <p:italic r:id="rId19"/>
      <p:boldItalic r:id="rId2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98CEBAF2-A0B9-41F5-855D-340B4F70AB4A}">
  <a:tblStyle styleId="{98CEBAF2-A0B9-41F5-855D-340B4F70AB4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00ED7BB8-C791-43B9-B544-FB8657F4FD4F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howGuides="1">
      <p:cViewPr>
        <p:scale>
          <a:sx n="66" d="100"/>
          <a:sy n="66" d="100"/>
        </p:scale>
        <p:origin x="-636" y="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font" Target="fonts/font8.fntdata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schemas.openxmlformats.org/officeDocument/2006/relationships/font" Target="fonts/font7.fnt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font" Target="fonts/font10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23" Type="http://schemas.openxmlformats.org/officeDocument/2006/relationships/theme" Target="theme/theme1.xml"/><Relationship Id="rId10" Type="http://schemas.openxmlformats.org/officeDocument/2006/relationships/notesMaster" Target="notesMasters/notesMaster1.xml"/><Relationship Id="rId19" Type="http://schemas.openxmlformats.org/officeDocument/2006/relationships/font" Target="fonts/font9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83732960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0" name="Google Shape;140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Google Shape;40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8" name="Google Shape;40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g35ed75ccf_0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1" name="Google Shape;311;g35ed75ccf_0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g35f391192_0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7" name="Google Shape;217;g35f391192_0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5ed75ccf_0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5ed75ccf_0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4288500"/>
            <a:ext cx="91440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12" name="Google Shape;12;p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685800" y="2601425"/>
            <a:ext cx="58104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800"/>
              <a:buNone/>
              <a:defRPr sz="48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4113600" y="2878750"/>
            <a:ext cx="4505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None/>
              <a:defRPr sz="48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4113600" y="3983050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 b="1">
                <a:solidFill>
                  <a:schemeClr val="accent6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b="1"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/>
          <p:nvPr/>
        </p:nvSpPr>
        <p:spPr>
          <a:xfrm>
            <a:off x="0" y="4288499"/>
            <a:ext cx="3474300" cy="247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3"/>
          <p:cNvSpPr/>
          <p:nvPr/>
        </p:nvSpPr>
        <p:spPr>
          <a:xfrm>
            <a:off x="0" y="0"/>
            <a:ext cx="34743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0" name="Google Shape;20;p3"/>
          <p:cNvSpPr/>
          <p:nvPr/>
        </p:nvSpPr>
        <p:spPr>
          <a:xfrm>
            <a:off x="0" y="500626"/>
            <a:ext cx="3474300" cy="3824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0" y="4493604"/>
            <a:ext cx="34743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" name="Google Shape;22;p3"/>
          <p:cNvSpPr/>
          <p:nvPr/>
        </p:nvSpPr>
        <p:spPr>
          <a:xfrm>
            <a:off x="0" y="4584075"/>
            <a:ext cx="34743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accent4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/>
          <p:nvPr/>
        </p:nvSpPr>
        <p:spPr>
          <a:xfrm>
            <a:off x="3398538" y="1599538"/>
            <a:ext cx="2346925" cy="1944425"/>
          </a:xfrm>
          <a:prstGeom prst="rect">
            <a:avLst/>
          </a:prstGeom>
        </p:spPr>
        <p:txBody>
          <a:bodyPr>
            <a:prstTxWarp prst="textPlain">
              <a:avLst/>
            </a:prstTxWarp>
          </a:bodyPr>
          <a:lstStyle/>
          <a:p>
            <a:pPr lvl="0" algn="ctr"/>
            <a:r>
              <a:rPr b="0" i="0">
                <a:ln>
                  <a:noFill/>
                </a:ln>
                <a:solidFill>
                  <a:srgbClr val="0E3142">
                    <a:alpha val="26820"/>
                  </a:srgbClr>
                </a:solidFill>
                <a:latin typeface="Impact"/>
              </a:rPr>
              <a:t>“</a:t>
            </a:r>
          </a:p>
        </p:txBody>
      </p:sp>
      <p:sp>
        <p:nvSpPr>
          <p:cNvPr id="26" name="Google Shape;26;p4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27" name="Google Shape;27;p4"/>
          <p:cNvSpPr/>
          <p:nvPr/>
        </p:nvSpPr>
        <p:spPr>
          <a:xfrm>
            <a:off x="0" y="500625"/>
            <a:ext cx="9144000" cy="732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4"/>
          <p:cNvSpPr/>
          <p:nvPr/>
        </p:nvSpPr>
        <p:spPr>
          <a:xfrm>
            <a:off x="0" y="3962800"/>
            <a:ext cx="9144000" cy="370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4"/>
          <p:cNvSpPr/>
          <p:nvPr/>
        </p:nvSpPr>
        <p:spPr>
          <a:xfrm>
            <a:off x="0" y="4333125"/>
            <a:ext cx="9144000" cy="8103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" name="Google Shape;30;p4"/>
          <p:cNvSpPr txBox="1">
            <a:spLocks noGrp="1"/>
          </p:cNvSpPr>
          <p:nvPr>
            <p:ph type="body" idx="1"/>
          </p:nvPr>
        </p:nvSpPr>
        <p:spPr>
          <a:xfrm>
            <a:off x="1556175" y="2300275"/>
            <a:ext cx="6031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lt1"/>
              </a:buClr>
              <a:buSzPts val="2000"/>
              <a:buChar char="▪"/>
              <a:defRPr sz="2000">
                <a:solidFill>
                  <a:schemeClr val="lt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▫"/>
              <a:defRPr sz="2000">
                <a:solidFill>
                  <a:schemeClr val="lt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●"/>
              <a:defRPr sz="2000">
                <a:solidFill>
                  <a:schemeClr val="lt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○"/>
              <a:defRPr sz="2000">
                <a:solidFill>
                  <a:schemeClr val="lt1"/>
                </a:solidFill>
              </a:defRPr>
            </a:lvl8pPr>
            <a:lvl9pPr marL="4114800" lvl="8" indent="-35560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Char char="■"/>
              <a:defRPr sz="2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4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5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34" name="Google Shape;34;p5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" name="Google Shape;35;p5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5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38" name="Google Shape;38;p5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39" name="Google Shape;39;p5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06400">
              <a:spcBef>
                <a:spcPts val="600"/>
              </a:spcBef>
              <a:spcAft>
                <a:spcPts val="0"/>
              </a:spcAft>
              <a:buSzPts val="2800"/>
              <a:buChar char="▪"/>
              <a:defRPr sz="2800"/>
            </a:lvl1pPr>
            <a:lvl2pPr marL="914400" lvl="1" indent="-406400">
              <a:spcBef>
                <a:spcPts val="0"/>
              </a:spcBef>
              <a:spcAft>
                <a:spcPts val="0"/>
              </a:spcAft>
              <a:buSzPts val="2800"/>
              <a:buChar char="▫"/>
              <a:defRPr sz="2800"/>
            </a:lvl2pPr>
            <a:lvl3pPr marL="1371600" lvl="2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3pPr>
            <a:lvl4pPr marL="1828800" lvl="3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4pPr>
            <a:lvl5pPr marL="2286000" lvl="4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5pPr>
            <a:lvl6pPr marL="2743200" lvl="5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6pPr>
            <a:lvl7pPr marL="3200400" lvl="6" indent="-406400">
              <a:spcBef>
                <a:spcPts val="0"/>
              </a:spcBef>
              <a:spcAft>
                <a:spcPts val="0"/>
              </a:spcAft>
              <a:buSzPts val="2800"/>
              <a:buChar char="●"/>
              <a:defRPr sz="2800"/>
            </a:lvl7pPr>
            <a:lvl8pPr marL="3657600" lvl="7" indent="-406400">
              <a:spcBef>
                <a:spcPts val="0"/>
              </a:spcBef>
              <a:spcAft>
                <a:spcPts val="0"/>
              </a:spcAft>
              <a:buSzPts val="2800"/>
              <a:buChar char="○"/>
              <a:defRPr sz="2800"/>
            </a:lvl8pPr>
            <a:lvl9pPr marL="4114800" lvl="8" indent="-406400">
              <a:spcBef>
                <a:spcPts val="0"/>
              </a:spcBef>
              <a:spcAft>
                <a:spcPts val="0"/>
              </a:spcAft>
              <a:buSzPts val="2800"/>
              <a:buChar char="■"/>
              <a:defRPr sz="2800"/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0" y="0"/>
            <a:ext cx="2472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67" name="Google Shape;67;p8"/>
          <p:cNvSpPr/>
          <p:nvPr/>
        </p:nvSpPr>
        <p:spPr>
          <a:xfrm>
            <a:off x="0" y="500625"/>
            <a:ext cx="4572000" cy="1058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8"/>
          <p:cNvSpPr/>
          <p:nvPr/>
        </p:nvSpPr>
        <p:spPr>
          <a:xfrm>
            <a:off x="0" y="1553406"/>
            <a:ext cx="247200" cy="15327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9" name="Google Shape;69;p8"/>
          <p:cNvSpPr/>
          <p:nvPr/>
        </p:nvSpPr>
        <p:spPr>
          <a:xfrm>
            <a:off x="0" y="3086100"/>
            <a:ext cx="247200" cy="6054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0" name="Google Shape;70;p8"/>
          <p:cNvSpPr/>
          <p:nvPr/>
        </p:nvSpPr>
        <p:spPr>
          <a:xfrm>
            <a:off x="0" y="3691500"/>
            <a:ext cx="247200" cy="1452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71" name="Google Shape;71;p8"/>
          <p:cNvCxnSpPr/>
          <p:nvPr/>
        </p:nvCxnSpPr>
        <p:spPr>
          <a:xfrm>
            <a:off x="1037450" y="809725"/>
            <a:ext cx="0" cy="470700"/>
          </a:xfrm>
          <a:prstGeom prst="straightConnector1">
            <a:avLst/>
          </a:prstGeom>
          <a:noFill/>
          <a:ln w="9525" cap="flat" cmpd="sng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72" name="Google Shape;72;p8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3254253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tyle B">
  <p:cSld name="Blank style B">
    <p:bg>
      <p:bgPr>
        <a:solidFill>
          <a:schemeClr val="accent1"/>
        </a:solidFill>
        <a:effectLst/>
      </p:bgPr>
    </p:bg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2"/>
          <p:cNvSpPr/>
          <p:nvPr/>
        </p:nvSpPr>
        <p:spPr>
          <a:xfrm>
            <a:off x="0" y="4294550"/>
            <a:ext cx="9144000" cy="241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2"/>
          <p:cNvSpPr/>
          <p:nvPr/>
        </p:nvSpPr>
        <p:spPr>
          <a:xfrm>
            <a:off x="0" y="0"/>
            <a:ext cx="9144000" cy="5307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114454"/>
              </a:solidFill>
            </a:endParaRPr>
          </a:p>
        </p:txBody>
      </p:sp>
      <p:sp>
        <p:nvSpPr>
          <p:cNvPr id="98" name="Google Shape;98;p12"/>
          <p:cNvSpPr/>
          <p:nvPr/>
        </p:nvSpPr>
        <p:spPr>
          <a:xfrm>
            <a:off x="0" y="4493605"/>
            <a:ext cx="9144000" cy="1182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12"/>
          <p:cNvSpPr/>
          <p:nvPr/>
        </p:nvSpPr>
        <p:spPr>
          <a:xfrm>
            <a:off x="0" y="4584075"/>
            <a:ext cx="9144000" cy="5595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0" name="Google Shape;100;p1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 rtl="0">
              <a:buNone/>
              <a:defRPr sz="800">
                <a:solidFill>
                  <a:srgbClr val="FFFFFF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560570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146025" y="530725"/>
            <a:ext cx="3208800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1146025" y="1767275"/>
            <a:ext cx="7540800" cy="315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lvl="1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lvl="2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lvl="3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lvl="4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lvl="5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lvl="6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lvl="7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lvl="8" algn="ctr">
              <a:buNone/>
              <a:defRPr sz="800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‹Nº›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64" r:id="rId5"/>
    <p:sldLayoutId id="2147483665" r:id="rId6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13"/>
          <p:cNvSpPr txBox="1">
            <a:spLocks noGrp="1"/>
          </p:cNvSpPr>
          <p:nvPr>
            <p:ph type="ctrTitle"/>
          </p:nvPr>
        </p:nvSpPr>
        <p:spPr>
          <a:xfrm>
            <a:off x="1189856" y="2211710"/>
            <a:ext cx="676652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Evangelismo: Presentando la Gracia</a:t>
            </a:r>
            <a:endParaRPr dirty="0">
              <a:latin typeface="Calibri" pitchFamily="34" charset="0"/>
            </a:endParaRPr>
          </a:p>
        </p:txBody>
      </p:sp>
      <p:grpSp>
        <p:nvGrpSpPr>
          <p:cNvPr id="106" name="Google Shape;106;p13"/>
          <p:cNvGrpSpPr/>
          <p:nvPr/>
        </p:nvGrpSpPr>
        <p:grpSpPr>
          <a:xfrm>
            <a:off x="753267" y="1029785"/>
            <a:ext cx="964541" cy="1011307"/>
            <a:chOff x="5961125" y="1623900"/>
            <a:chExt cx="427450" cy="448175"/>
          </a:xfrm>
        </p:grpSpPr>
        <p:sp>
          <p:nvSpPr>
            <p:cNvPr id="107" name="Google Shape;107;p13"/>
            <p:cNvSpPr/>
            <p:nvPr/>
          </p:nvSpPr>
          <p:spPr>
            <a:xfrm>
              <a:off x="5961125" y="1678700"/>
              <a:ext cx="376925" cy="376925"/>
            </a:xfrm>
            <a:custGeom>
              <a:avLst/>
              <a:gdLst/>
              <a:ahLst/>
              <a:cxnLst/>
              <a:rect l="l" t="t" r="r" b="b"/>
              <a:pathLst>
                <a:path w="15077" h="15077" fill="none" extrusionOk="0">
                  <a:moveTo>
                    <a:pt x="11813" y="1340"/>
                  </a:moveTo>
                  <a:lnTo>
                    <a:pt x="11813" y="1340"/>
                  </a:lnTo>
                  <a:lnTo>
                    <a:pt x="11350" y="1024"/>
                  </a:lnTo>
                  <a:lnTo>
                    <a:pt x="10863" y="780"/>
                  </a:lnTo>
                  <a:lnTo>
                    <a:pt x="10351" y="537"/>
                  </a:lnTo>
                  <a:lnTo>
                    <a:pt x="9816" y="342"/>
                  </a:lnTo>
                  <a:lnTo>
                    <a:pt x="9280" y="196"/>
                  </a:lnTo>
                  <a:lnTo>
                    <a:pt x="8720" y="98"/>
                  </a:lnTo>
                  <a:lnTo>
                    <a:pt x="8135" y="25"/>
                  </a:lnTo>
                  <a:lnTo>
                    <a:pt x="7551" y="1"/>
                  </a:lnTo>
                  <a:lnTo>
                    <a:pt x="7551" y="1"/>
                  </a:lnTo>
                  <a:lnTo>
                    <a:pt x="7161" y="1"/>
                  </a:lnTo>
                  <a:lnTo>
                    <a:pt x="6771" y="50"/>
                  </a:lnTo>
                  <a:lnTo>
                    <a:pt x="6406" y="98"/>
                  </a:lnTo>
                  <a:lnTo>
                    <a:pt x="6041" y="147"/>
                  </a:lnTo>
                  <a:lnTo>
                    <a:pt x="5675" y="244"/>
                  </a:lnTo>
                  <a:lnTo>
                    <a:pt x="5310" y="342"/>
                  </a:lnTo>
                  <a:lnTo>
                    <a:pt x="4969" y="464"/>
                  </a:lnTo>
                  <a:lnTo>
                    <a:pt x="4628" y="585"/>
                  </a:lnTo>
                  <a:lnTo>
                    <a:pt x="4287" y="731"/>
                  </a:lnTo>
                  <a:lnTo>
                    <a:pt x="3970" y="902"/>
                  </a:lnTo>
                  <a:lnTo>
                    <a:pt x="3654" y="1097"/>
                  </a:lnTo>
                  <a:lnTo>
                    <a:pt x="3337" y="1292"/>
                  </a:lnTo>
                  <a:lnTo>
                    <a:pt x="3045" y="1486"/>
                  </a:lnTo>
                  <a:lnTo>
                    <a:pt x="2753" y="1730"/>
                  </a:lnTo>
                  <a:lnTo>
                    <a:pt x="2485" y="1949"/>
                  </a:lnTo>
                  <a:lnTo>
                    <a:pt x="2217" y="2217"/>
                  </a:lnTo>
                  <a:lnTo>
                    <a:pt x="1973" y="2461"/>
                  </a:lnTo>
                  <a:lnTo>
                    <a:pt x="1730" y="2753"/>
                  </a:lnTo>
                  <a:lnTo>
                    <a:pt x="1510" y="3021"/>
                  </a:lnTo>
                  <a:lnTo>
                    <a:pt x="1291" y="3313"/>
                  </a:lnTo>
                  <a:lnTo>
                    <a:pt x="1096" y="3630"/>
                  </a:lnTo>
                  <a:lnTo>
                    <a:pt x="926" y="3946"/>
                  </a:lnTo>
                  <a:lnTo>
                    <a:pt x="755" y="4263"/>
                  </a:lnTo>
                  <a:lnTo>
                    <a:pt x="609" y="4604"/>
                  </a:lnTo>
                  <a:lnTo>
                    <a:pt x="463" y="4945"/>
                  </a:lnTo>
                  <a:lnTo>
                    <a:pt x="341" y="5286"/>
                  </a:lnTo>
                  <a:lnTo>
                    <a:pt x="244" y="5651"/>
                  </a:lnTo>
                  <a:lnTo>
                    <a:pt x="171" y="6016"/>
                  </a:lnTo>
                  <a:lnTo>
                    <a:pt x="98" y="6382"/>
                  </a:lnTo>
                  <a:lnTo>
                    <a:pt x="49" y="6771"/>
                  </a:lnTo>
                  <a:lnTo>
                    <a:pt x="25" y="7137"/>
                  </a:lnTo>
                  <a:lnTo>
                    <a:pt x="0" y="7526"/>
                  </a:lnTo>
                  <a:lnTo>
                    <a:pt x="0" y="7526"/>
                  </a:lnTo>
                  <a:lnTo>
                    <a:pt x="25" y="7916"/>
                  </a:lnTo>
                  <a:lnTo>
                    <a:pt x="49" y="8306"/>
                  </a:lnTo>
                  <a:lnTo>
                    <a:pt x="98" y="8671"/>
                  </a:lnTo>
                  <a:lnTo>
                    <a:pt x="171" y="9061"/>
                  </a:lnTo>
                  <a:lnTo>
                    <a:pt x="244" y="9426"/>
                  </a:lnTo>
                  <a:lnTo>
                    <a:pt x="341" y="9767"/>
                  </a:lnTo>
                  <a:lnTo>
                    <a:pt x="463" y="10132"/>
                  </a:lnTo>
                  <a:lnTo>
                    <a:pt x="609" y="10473"/>
                  </a:lnTo>
                  <a:lnTo>
                    <a:pt x="755" y="10790"/>
                  </a:lnTo>
                  <a:lnTo>
                    <a:pt x="926" y="11131"/>
                  </a:lnTo>
                  <a:lnTo>
                    <a:pt x="1096" y="11448"/>
                  </a:lnTo>
                  <a:lnTo>
                    <a:pt x="1291" y="11740"/>
                  </a:lnTo>
                  <a:lnTo>
                    <a:pt x="1510" y="12032"/>
                  </a:lnTo>
                  <a:lnTo>
                    <a:pt x="1730" y="12324"/>
                  </a:lnTo>
                  <a:lnTo>
                    <a:pt x="1973" y="12592"/>
                  </a:lnTo>
                  <a:lnTo>
                    <a:pt x="2217" y="12860"/>
                  </a:lnTo>
                  <a:lnTo>
                    <a:pt x="2485" y="13104"/>
                  </a:lnTo>
                  <a:lnTo>
                    <a:pt x="2753" y="13347"/>
                  </a:lnTo>
                  <a:lnTo>
                    <a:pt x="3045" y="13567"/>
                  </a:lnTo>
                  <a:lnTo>
                    <a:pt x="3337" y="13786"/>
                  </a:lnTo>
                  <a:lnTo>
                    <a:pt x="3654" y="13981"/>
                  </a:lnTo>
                  <a:lnTo>
                    <a:pt x="3970" y="14151"/>
                  </a:lnTo>
                  <a:lnTo>
                    <a:pt x="4287" y="14322"/>
                  </a:lnTo>
                  <a:lnTo>
                    <a:pt x="4628" y="14468"/>
                  </a:lnTo>
                  <a:lnTo>
                    <a:pt x="4969" y="14614"/>
                  </a:lnTo>
                  <a:lnTo>
                    <a:pt x="5310" y="14736"/>
                  </a:lnTo>
                  <a:lnTo>
                    <a:pt x="5675" y="14833"/>
                  </a:lnTo>
                  <a:lnTo>
                    <a:pt x="6041" y="14906"/>
                  </a:lnTo>
                  <a:lnTo>
                    <a:pt x="6406" y="14979"/>
                  </a:lnTo>
                  <a:lnTo>
                    <a:pt x="6771" y="15028"/>
                  </a:lnTo>
                  <a:lnTo>
                    <a:pt x="7161" y="15052"/>
                  </a:lnTo>
                  <a:lnTo>
                    <a:pt x="7551" y="15077"/>
                  </a:lnTo>
                  <a:lnTo>
                    <a:pt x="7551" y="15077"/>
                  </a:lnTo>
                  <a:lnTo>
                    <a:pt x="7940" y="15052"/>
                  </a:lnTo>
                  <a:lnTo>
                    <a:pt x="8306" y="15028"/>
                  </a:lnTo>
                  <a:lnTo>
                    <a:pt x="8695" y="14979"/>
                  </a:lnTo>
                  <a:lnTo>
                    <a:pt x="9061" y="14906"/>
                  </a:lnTo>
                  <a:lnTo>
                    <a:pt x="9426" y="14833"/>
                  </a:lnTo>
                  <a:lnTo>
                    <a:pt x="9791" y="14736"/>
                  </a:lnTo>
                  <a:lnTo>
                    <a:pt x="10132" y="14614"/>
                  </a:lnTo>
                  <a:lnTo>
                    <a:pt x="10473" y="14468"/>
                  </a:lnTo>
                  <a:lnTo>
                    <a:pt x="10814" y="14322"/>
                  </a:lnTo>
                  <a:lnTo>
                    <a:pt x="11131" y="14151"/>
                  </a:lnTo>
                  <a:lnTo>
                    <a:pt x="11447" y="13981"/>
                  </a:lnTo>
                  <a:lnTo>
                    <a:pt x="11764" y="13786"/>
                  </a:lnTo>
                  <a:lnTo>
                    <a:pt x="12056" y="13567"/>
                  </a:lnTo>
                  <a:lnTo>
                    <a:pt x="12348" y="13347"/>
                  </a:lnTo>
                  <a:lnTo>
                    <a:pt x="12616" y="13104"/>
                  </a:lnTo>
                  <a:lnTo>
                    <a:pt x="12884" y="12860"/>
                  </a:lnTo>
                  <a:lnTo>
                    <a:pt x="13128" y="12592"/>
                  </a:lnTo>
                  <a:lnTo>
                    <a:pt x="13371" y="12324"/>
                  </a:lnTo>
                  <a:lnTo>
                    <a:pt x="13591" y="12032"/>
                  </a:lnTo>
                  <a:lnTo>
                    <a:pt x="13785" y="11740"/>
                  </a:lnTo>
                  <a:lnTo>
                    <a:pt x="13980" y="11448"/>
                  </a:lnTo>
                  <a:lnTo>
                    <a:pt x="14175" y="11131"/>
                  </a:lnTo>
                  <a:lnTo>
                    <a:pt x="14346" y="10790"/>
                  </a:lnTo>
                  <a:lnTo>
                    <a:pt x="14492" y="10473"/>
                  </a:lnTo>
                  <a:lnTo>
                    <a:pt x="14613" y="10132"/>
                  </a:lnTo>
                  <a:lnTo>
                    <a:pt x="14735" y="9767"/>
                  </a:lnTo>
                  <a:lnTo>
                    <a:pt x="14857" y="9426"/>
                  </a:lnTo>
                  <a:lnTo>
                    <a:pt x="14930" y="9061"/>
                  </a:lnTo>
                  <a:lnTo>
                    <a:pt x="15003" y="8671"/>
                  </a:lnTo>
                  <a:lnTo>
                    <a:pt x="15052" y="8306"/>
                  </a:lnTo>
                  <a:lnTo>
                    <a:pt x="15076" y="7916"/>
                  </a:lnTo>
                  <a:lnTo>
                    <a:pt x="15076" y="7526"/>
                  </a:lnTo>
                  <a:lnTo>
                    <a:pt x="15076" y="7526"/>
                  </a:lnTo>
                  <a:lnTo>
                    <a:pt x="15052" y="6918"/>
                  </a:lnTo>
                  <a:lnTo>
                    <a:pt x="14979" y="6309"/>
                  </a:lnTo>
                  <a:lnTo>
                    <a:pt x="14857" y="5724"/>
                  </a:lnTo>
                  <a:lnTo>
                    <a:pt x="14687" y="5164"/>
                  </a:lnTo>
                  <a:lnTo>
                    <a:pt x="14492" y="4604"/>
                  </a:lnTo>
                  <a:lnTo>
                    <a:pt x="14248" y="4068"/>
                  </a:lnTo>
                  <a:lnTo>
                    <a:pt x="13956" y="3581"/>
                  </a:lnTo>
                  <a:lnTo>
                    <a:pt x="13615" y="30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8" name="Google Shape;108;p13"/>
            <p:cNvSpPr/>
            <p:nvPr/>
          </p:nvSpPr>
          <p:spPr>
            <a:xfrm>
              <a:off x="6009825" y="1727425"/>
              <a:ext cx="279500" cy="279500"/>
            </a:xfrm>
            <a:custGeom>
              <a:avLst/>
              <a:gdLst/>
              <a:ahLst/>
              <a:cxnLst/>
              <a:rect l="l" t="t" r="r" b="b"/>
              <a:pathLst>
                <a:path w="11180" h="11180" fill="none" extrusionOk="0">
                  <a:moveTo>
                    <a:pt x="10181" y="2387"/>
                  </a:moveTo>
                  <a:lnTo>
                    <a:pt x="10181" y="2387"/>
                  </a:lnTo>
                  <a:lnTo>
                    <a:pt x="10400" y="2728"/>
                  </a:lnTo>
                  <a:lnTo>
                    <a:pt x="10595" y="3093"/>
                  </a:lnTo>
                  <a:lnTo>
                    <a:pt x="10766" y="3483"/>
                  </a:lnTo>
                  <a:lnTo>
                    <a:pt x="10912" y="3873"/>
                  </a:lnTo>
                  <a:lnTo>
                    <a:pt x="11034" y="4287"/>
                  </a:lnTo>
                  <a:lnTo>
                    <a:pt x="11107" y="4701"/>
                  </a:lnTo>
                  <a:lnTo>
                    <a:pt x="11180" y="5139"/>
                  </a:lnTo>
                  <a:lnTo>
                    <a:pt x="11180" y="5577"/>
                  </a:lnTo>
                  <a:lnTo>
                    <a:pt x="11180" y="5577"/>
                  </a:lnTo>
                  <a:lnTo>
                    <a:pt x="11155" y="6162"/>
                  </a:lnTo>
                  <a:lnTo>
                    <a:pt x="11082" y="6722"/>
                  </a:lnTo>
                  <a:lnTo>
                    <a:pt x="10936" y="7234"/>
                  </a:lnTo>
                  <a:lnTo>
                    <a:pt x="10741" y="7769"/>
                  </a:lnTo>
                  <a:lnTo>
                    <a:pt x="10522" y="8257"/>
                  </a:lnTo>
                  <a:lnTo>
                    <a:pt x="10230" y="8695"/>
                  </a:lnTo>
                  <a:lnTo>
                    <a:pt x="9913" y="9133"/>
                  </a:lnTo>
                  <a:lnTo>
                    <a:pt x="9548" y="9523"/>
                  </a:lnTo>
                  <a:lnTo>
                    <a:pt x="9158" y="9888"/>
                  </a:lnTo>
                  <a:lnTo>
                    <a:pt x="8720" y="10205"/>
                  </a:lnTo>
                  <a:lnTo>
                    <a:pt x="8257" y="10497"/>
                  </a:lnTo>
                  <a:lnTo>
                    <a:pt x="7770" y="10741"/>
                  </a:lnTo>
                  <a:lnTo>
                    <a:pt x="7259" y="10911"/>
                  </a:lnTo>
                  <a:lnTo>
                    <a:pt x="6723" y="11057"/>
                  </a:lnTo>
                  <a:lnTo>
                    <a:pt x="6163" y="11155"/>
                  </a:lnTo>
                  <a:lnTo>
                    <a:pt x="5603" y="11179"/>
                  </a:lnTo>
                  <a:lnTo>
                    <a:pt x="5603" y="11179"/>
                  </a:lnTo>
                  <a:lnTo>
                    <a:pt x="5018" y="11155"/>
                  </a:lnTo>
                  <a:lnTo>
                    <a:pt x="4482" y="11057"/>
                  </a:lnTo>
                  <a:lnTo>
                    <a:pt x="3946" y="10911"/>
                  </a:lnTo>
                  <a:lnTo>
                    <a:pt x="3435" y="10741"/>
                  </a:lnTo>
                  <a:lnTo>
                    <a:pt x="2948" y="10497"/>
                  </a:lnTo>
                  <a:lnTo>
                    <a:pt x="2485" y="10205"/>
                  </a:lnTo>
                  <a:lnTo>
                    <a:pt x="2047" y="9888"/>
                  </a:lnTo>
                  <a:lnTo>
                    <a:pt x="1657" y="9523"/>
                  </a:lnTo>
                  <a:lnTo>
                    <a:pt x="1292" y="9133"/>
                  </a:lnTo>
                  <a:lnTo>
                    <a:pt x="975" y="8695"/>
                  </a:lnTo>
                  <a:lnTo>
                    <a:pt x="683" y="8257"/>
                  </a:lnTo>
                  <a:lnTo>
                    <a:pt x="464" y="7769"/>
                  </a:lnTo>
                  <a:lnTo>
                    <a:pt x="269" y="7234"/>
                  </a:lnTo>
                  <a:lnTo>
                    <a:pt x="123" y="6722"/>
                  </a:lnTo>
                  <a:lnTo>
                    <a:pt x="50" y="6162"/>
                  </a:lnTo>
                  <a:lnTo>
                    <a:pt x="1" y="5577"/>
                  </a:lnTo>
                  <a:lnTo>
                    <a:pt x="1" y="5577"/>
                  </a:lnTo>
                  <a:lnTo>
                    <a:pt x="50" y="5017"/>
                  </a:lnTo>
                  <a:lnTo>
                    <a:pt x="123" y="4457"/>
                  </a:lnTo>
                  <a:lnTo>
                    <a:pt x="269" y="3921"/>
                  </a:lnTo>
                  <a:lnTo>
                    <a:pt x="464" y="3410"/>
                  </a:lnTo>
                  <a:lnTo>
                    <a:pt x="683" y="2923"/>
                  </a:lnTo>
                  <a:lnTo>
                    <a:pt x="975" y="2460"/>
                  </a:lnTo>
                  <a:lnTo>
                    <a:pt x="1292" y="2046"/>
                  </a:lnTo>
                  <a:lnTo>
                    <a:pt x="1657" y="1632"/>
                  </a:lnTo>
                  <a:lnTo>
                    <a:pt x="2047" y="1267"/>
                  </a:lnTo>
                  <a:lnTo>
                    <a:pt x="2485" y="950"/>
                  </a:lnTo>
                  <a:lnTo>
                    <a:pt x="2948" y="682"/>
                  </a:lnTo>
                  <a:lnTo>
                    <a:pt x="3435" y="439"/>
                  </a:lnTo>
                  <a:lnTo>
                    <a:pt x="3946" y="244"/>
                  </a:lnTo>
                  <a:lnTo>
                    <a:pt x="4482" y="122"/>
                  </a:lnTo>
                  <a:lnTo>
                    <a:pt x="5018" y="25"/>
                  </a:lnTo>
                  <a:lnTo>
                    <a:pt x="5603" y="0"/>
                  </a:lnTo>
                  <a:lnTo>
                    <a:pt x="5603" y="0"/>
                  </a:lnTo>
                  <a:lnTo>
                    <a:pt x="6041" y="25"/>
                  </a:lnTo>
                  <a:lnTo>
                    <a:pt x="6479" y="73"/>
                  </a:lnTo>
                  <a:lnTo>
                    <a:pt x="6893" y="146"/>
                  </a:lnTo>
                  <a:lnTo>
                    <a:pt x="7307" y="268"/>
                  </a:lnTo>
                  <a:lnTo>
                    <a:pt x="7697" y="414"/>
                  </a:lnTo>
                  <a:lnTo>
                    <a:pt x="8087" y="585"/>
                  </a:lnTo>
                  <a:lnTo>
                    <a:pt x="8452" y="780"/>
                  </a:lnTo>
                  <a:lnTo>
                    <a:pt x="8793" y="999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9" name="Google Shape;109;p13"/>
            <p:cNvSpPr/>
            <p:nvPr/>
          </p:nvSpPr>
          <p:spPr>
            <a:xfrm>
              <a:off x="6107250" y="1824850"/>
              <a:ext cx="84650" cy="84650"/>
            </a:xfrm>
            <a:custGeom>
              <a:avLst/>
              <a:gdLst/>
              <a:ahLst/>
              <a:cxnLst/>
              <a:rect l="l" t="t" r="r" b="b"/>
              <a:pathLst>
                <a:path w="3386" h="3386" fill="none" extrusionOk="0">
                  <a:moveTo>
                    <a:pt x="3362" y="1388"/>
                  </a:moveTo>
                  <a:lnTo>
                    <a:pt x="3362" y="1388"/>
                  </a:lnTo>
                  <a:lnTo>
                    <a:pt x="3386" y="1680"/>
                  </a:lnTo>
                  <a:lnTo>
                    <a:pt x="3386" y="1680"/>
                  </a:lnTo>
                  <a:lnTo>
                    <a:pt x="3386" y="1851"/>
                  </a:lnTo>
                  <a:lnTo>
                    <a:pt x="3362" y="2021"/>
                  </a:lnTo>
                  <a:lnTo>
                    <a:pt x="3313" y="2192"/>
                  </a:lnTo>
                  <a:lnTo>
                    <a:pt x="3264" y="2338"/>
                  </a:lnTo>
                  <a:lnTo>
                    <a:pt x="3191" y="2484"/>
                  </a:lnTo>
                  <a:lnTo>
                    <a:pt x="3118" y="2630"/>
                  </a:lnTo>
                  <a:lnTo>
                    <a:pt x="3021" y="2776"/>
                  </a:lnTo>
                  <a:lnTo>
                    <a:pt x="2899" y="2898"/>
                  </a:lnTo>
                  <a:lnTo>
                    <a:pt x="2777" y="2996"/>
                  </a:lnTo>
                  <a:lnTo>
                    <a:pt x="2655" y="3093"/>
                  </a:lnTo>
                  <a:lnTo>
                    <a:pt x="2509" y="3191"/>
                  </a:lnTo>
                  <a:lnTo>
                    <a:pt x="2363" y="3239"/>
                  </a:lnTo>
                  <a:lnTo>
                    <a:pt x="2217" y="3312"/>
                  </a:lnTo>
                  <a:lnTo>
                    <a:pt x="2046" y="3337"/>
                  </a:lnTo>
                  <a:lnTo>
                    <a:pt x="1876" y="3385"/>
                  </a:lnTo>
                  <a:lnTo>
                    <a:pt x="1706" y="3385"/>
                  </a:lnTo>
                  <a:lnTo>
                    <a:pt x="1706" y="3385"/>
                  </a:lnTo>
                  <a:lnTo>
                    <a:pt x="1535" y="3385"/>
                  </a:lnTo>
                  <a:lnTo>
                    <a:pt x="1365" y="3337"/>
                  </a:lnTo>
                  <a:lnTo>
                    <a:pt x="1194" y="3312"/>
                  </a:lnTo>
                  <a:lnTo>
                    <a:pt x="1048" y="3239"/>
                  </a:lnTo>
                  <a:lnTo>
                    <a:pt x="902" y="3191"/>
                  </a:lnTo>
                  <a:lnTo>
                    <a:pt x="756" y="3093"/>
                  </a:lnTo>
                  <a:lnTo>
                    <a:pt x="634" y="2996"/>
                  </a:lnTo>
                  <a:lnTo>
                    <a:pt x="512" y="2898"/>
                  </a:lnTo>
                  <a:lnTo>
                    <a:pt x="390" y="2776"/>
                  </a:lnTo>
                  <a:lnTo>
                    <a:pt x="293" y="2630"/>
                  </a:lnTo>
                  <a:lnTo>
                    <a:pt x="220" y="2484"/>
                  </a:lnTo>
                  <a:lnTo>
                    <a:pt x="147" y="2338"/>
                  </a:lnTo>
                  <a:lnTo>
                    <a:pt x="74" y="2192"/>
                  </a:lnTo>
                  <a:lnTo>
                    <a:pt x="49" y="2021"/>
                  </a:lnTo>
                  <a:lnTo>
                    <a:pt x="25" y="1851"/>
                  </a:lnTo>
                  <a:lnTo>
                    <a:pt x="1" y="1680"/>
                  </a:lnTo>
                  <a:lnTo>
                    <a:pt x="1" y="1680"/>
                  </a:lnTo>
                  <a:lnTo>
                    <a:pt x="25" y="1510"/>
                  </a:lnTo>
                  <a:lnTo>
                    <a:pt x="49" y="1340"/>
                  </a:lnTo>
                  <a:lnTo>
                    <a:pt x="74" y="1193"/>
                  </a:lnTo>
                  <a:lnTo>
                    <a:pt x="147" y="1023"/>
                  </a:lnTo>
                  <a:lnTo>
                    <a:pt x="220" y="877"/>
                  </a:lnTo>
                  <a:lnTo>
                    <a:pt x="293" y="731"/>
                  </a:lnTo>
                  <a:lnTo>
                    <a:pt x="390" y="609"/>
                  </a:lnTo>
                  <a:lnTo>
                    <a:pt x="512" y="487"/>
                  </a:lnTo>
                  <a:lnTo>
                    <a:pt x="634" y="390"/>
                  </a:lnTo>
                  <a:lnTo>
                    <a:pt x="756" y="292"/>
                  </a:lnTo>
                  <a:lnTo>
                    <a:pt x="902" y="195"/>
                  </a:lnTo>
                  <a:lnTo>
                    <a:pt x="1048" y="122"/>
                  </a:lnTo>
                  <a:lnTo>
                    <a:pt x="1194" y="73"/>
                  </a:lnTo>
                  <a:lnTo>
                    <a:pt x="1365" y="24"/>
                  </a:lnTo>
                  <a:lnTo>
                    <a:pt x="1535" y="0"/>
                  </a:lnTo>
                  <a:lnTo>
                    <a:pt x="1706" y="0"/>
                  </a:lnTo>
                  <a:lnTo>
                    <a:pt x="1706" y="0"/>
                  </a:lnTo>
                  <a:lnTo>
                    <a:pt x="1998" y="2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0" name="Google Shape;110;p13"/>
            <p:cNvSpPr/>
            <p:nvPr/>
          </p:nvSpPr>
          <p:spPr>
            <a:xfrm>
              <a:off x="6058550" y="1776125"/>
              <a:ext cx="182075" cy="182075"/>
            </a:xfrm>
            <a:custGeom>
              <a:avLst/>
              <a:gdLst/>
              <a:ahLst/>
              <a:cxnLst/>
              <a:rect l="l" t="t" r="r" b="b"/>
              <a:pathLst>
                <a:path w="7283" h="7283" fill="none" extrusionOk="0">
                  <a:moveTo>
                    <a:pt x="5431" y="463"/>
                  </a:moveTo>
                  <a:lnTo>
                    <a:pt x="5431" y="463"/>
                  </a:lnTo>
                  <a:lnTo>
                    <a:pt x="5042" y="269"/>
                  </a:lnTo>
                  <a:lnTo>
                    <a:pt x="4823" y="195"/>
                  </a:lnTo>
                  <a:lnTo>
                    <a:pt x="4603" y="122"/>
                  </a:lnTo>
                  <a:lnTo>
                    <a:pt x="4360" y="74"/>
                  </a:lnTo>
                  <a:lnTo>
                    <a:pt x="4141" y="25"/>
                  </a:lnTo>
                  <a:lnTo>
                    <a:pt x="3897" y="1"/>
                  </a:lnTo>
                  <a:lnTo>
                    <a:pt x="3654" y="1"/>
                  </a:lnTo>
                  <a:lnTo>
                    <a:pt x="3654" y="1"/>
                  </a:lnTo>
                  <a:lnTo>
                    <a:pt x="3288" y="25"/>
                  </a:lnTo>
                  <a:lnTo>
                    <a:pt x="2923" y="74"/>
                  </a:lnTo>
                  <a:lnTo>
                    <a:pt x="2558" y="147"/>
                  </a:lnTo>
                  <a:lnTo>
                    <a:pt x="2241" y="293"/>
                  </a:lnTo>
                  <a:lnTo>
                    <a:pt x="1924" y="439"/>
                  </a:lnTo>
                  <a:lnTo>
                    <a:pt x="1608" y="609"/>
                  </a:lnTo>
                  <a:lnTo>
                    <a:pt x="1340" y="829"/>
                  </a:lnTo>
                  <a:lnTo>
                    <a:pt x="1072" y="1072"/>
                  </a:lnTo>
                  <a:lnTo>
                    <a:pt x="828" y="1316"/>
                  </a:lnTo>
                  <a:lnTo>
                    <a:pt x="633" y="1608"/>
                  </a:lnTo>
                  <a:lnTo>
                    <a:pt x="439" y="1900"/>
                  </a:lnTo>
                  <a:lnTo>
                    <a:pt x="293" y="2217"/>
                  </a:lnTo>
                  <a:lnTo>
                    <a:pt x="171" y="2558"/>
                  </a:lnTo>
                  <a:lnTo>
                    <a:pt x="73" y="2899"/>
                  </a:lnTo>
                  <a:lnTo>
                    <a:pt x="25" y="3264"/>
                  </a:lnTo>
                  <a:lnTo>
                    <a:pt x="0" y="3629"/>
                  </a:lnTo>
                  <a:lnTo>
                    <a:pt x="0" y="3629"/>
                  </a:lnTo>
                  <a:lnTo>
                    <a:pt x="25" y="4019"/>
                  </a:lnTo>
                  <a:lnTo>
                    <a:pt x="73" y="4360"/>
                  </a:lnTo>
                  <a:lnTo>
                    <a:pt x="171" y="4725"/>
                  </a:lnTo>
                  <a:lnTo>
                    <a:pt x="293" y="5066"/>
                  </a:lnTo>
                  <a:lnTo>
                    <a:pt x="439" y="5383"/>
                  </a:lnTo>
                  <a:lnTo>
                    <a:pt x="633" y="5675"/>
                  </a:lnTo>
                  <a:lnTo>
                    <a:pt x="828" y="5943"/>
                  </a:lnTo>
                  <a:lnTo>
                    <a:pt x="1072" y="6211"/>
                  </a:lnTo>
                  <a:lnTo>
                    <a:pt x="1340" y="6455"/>
                  </a:lnTo>
                  <a:lnTo>
                    <a:pt x="1608" y="6650"/>
                  </a:lnTo>
                  <a:lnTo>
                    <a:pt x="1924" y="6844"/>
                  </a:lnTo>
                  <a:lnTo>
                    <a:pt x="2241" y="6990"/>
                  </a:lnTo>
                  <a:lnTo>
                    <a:pt x="2558" y="7112"/>
                  </a:lnTo>
                  <a:lnTo>
                    <a:pt x="2923" y="7210"/>
                  </a:lnTo>
                  <a:lnTo>
                    <a:pt x="3288" y="7258"/>
                  </a:lnTo>
                  <a:lnTo>
                    <a:pt x="3654" y="7283"/>
                  </a:lnTo>
                  <a:lnTo>
                    <a:pt x="3654" y="7283"/>
                  </a:lnTo>
                  <a:lnTo>
                    <a:pt x="4019" y="7258"/>
                  </a:lnTo>
                  <a:lnTo>
                    <a:pt x="4384" y="7210"/>
                  </a:lnTo>
                  <a:lnTo>
                    <a:pt x="4725" y="7112"/>
                  </a:lnTo>
                  <a:lnTo>
                    <a:pt x="5066" y="6990"/>
                  </a:lnTo>
                  <a:lnTo>
                    <a:pt x="5383" y="6844"/>
                  </a:lnTo>
                  <a:lnTo>
                    <a:pt x="5675" y="6650"/>
                  </a:lnTo>
                  <a:lnTo>
                    <a:pt x="5967" y="6455"/>
                  </a:lnTo>
                  <a:lnTo>
                    <a:pt x="6235" y="6211"/>
                  </a:lnTo>
                  <a:lnTo>
                    <a:pt x="6454" y="5943"/>
                  </a:lnTo>
                  <a:lnTo>
                    <a:pt x="6674" y="5675"/>
                  </a:lnTo>
                  <a:lnTo>
                    <a:pt x="6844" y="5383"/>
                  </a:lnTo>
                  <a:lnTo>
                    <a:pt x="7014" y="5066"/>
                  </a:lnTo>
                  <a:lnTo>
                    <a:pt x="7136" y="4725"/>
                  </a:lnTo>
                  <a:lnTo>
                    <a:pt x="7209" y="4360"/>
                  </a:lnTo>
                  <a:lnTo>
                    <a:pt x="7282" y="4019"/>
                  </a:lnTo>
                  <a:lnTo>
                    <a:pt x="7282" y="3629"/>
                  </a:lnTo>
                  <a:lnTo>
                    <a:pt x="7282" y="3629"/>
                  </a:lnTo>
                  <a:lnTo>
                    <a:pt x="7282" y="3386"/>
                  </a:lnTo>
                  <a:lnTo>
                    <a:pt x="7258" y="3167"/>
                  </a:lnTo>
                  <a:lnTo>
                    <a:pt x="7234" y="2923"/>
                  </a:lnTo>
                  <a:lnTo>
                    <a:pt x="7161" y="2704"/>
                  </a:lnTo>
                  <a:lnTo>
                    <a:pt x="7112" y="2485"/>
                  </a:lnTo>
                  <a:lnTo>
                    <a:pt x="7014" y="2266"/>
                  </a:lnTo>
                  <a:lnTo>
                    <a:pt x="6820" y="1852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1" name="Google Shape;111;p13"/>
            <p:cNvSpPr/>
            <p:nvPr/>
          </p:nvSpPr>
          <p:spPr>
            <a:xfrm>
              <a:off x="5971475" y="2001400"/>
              <a:ext cx="74925" cy="70675"/>
            </a:xfrm>
            <a:custGeom>
              <a:avLst/>
              <a:gdLst/>
              <a:ahLst/>
              <a:cxnLst/>
              <a:rect l="l" t="t" r="r" b="b"/>
              <a:pathLst>
                <a:path w="2997" h="2827" fill="none" extrusionOk="0">
                  <a:moveTo>
                    <a:pt x="1462" y="1"/>
                  </a:moveTo>
                  <a:lnTo>
                    <a:pt x="293" y="1170"/>
                  </a:lnTo>
                  <a:lnTo>
                    <a:pt x="293" y="1170"/>
                  </a:lnTo>
                  <a:lnTo>
                    <a:pt x="171" y="1316"/>
                  </a:lnTo>
                  <a:lnTo>
                    <a:pt x="74" y="1487"/>
                  </a:lnTo>
                  <a:lnTo>
                    <a:pt x="25" y="1657"/>
                  </a:lnTo>
                  <a:lnTo>
                    <a:pt x="1" y="1852"/>
                  </a:lnTo>
                  <a:lnTo>
                    <a:pt x="25" y="2047"/>
                  </a:lnTo>
                  <a:lnTo>
                    <a:pt x="74" y="2217"/>
                  </a:lnTo>
                  <a:lnTo>
                    <a:pt x="171" y="2388"/>
                  </a:lnTo>
                  <a:lnTo>
                    <a:pt x="293" y="2534"/>
                  </a:lnTo>
                  <a:lnTo>
                    <a:pt x="293" y="2534"/>
                  </a:lnTo>
                  <a:lnTo>
                    <a:pt x="439" y="2656"/>
                  </a:lnTo>
                  <a:lnTo>
                    <a:pt x="609" y="2753"/>
                  </a:lnTo>
                  <a:lnTo>
                    <a:pt x="804" y="2802"/>
                  </a:lnTo>
                  <a:lnTo>
                    <a:pt x="975" y="2826"/>
                  </a:lnTo>
                  <a:lnTo>
                    <a:pt x="975" y="2826"/>
                  </a:lnTo>
                  <a:lnTo>
                    <a:pt x="1170" y="2802"/>
                  </a:lnTo>
                  <a:lnTo>
                    <a:pt x="1340" y="2753"/>
                  </a:lnTo>
                  <a:lnTo>
                    <a:pt x="1511" y="2656"/>
                  </a:lnTo>
                  <a:lnTo>
                    <a:pt x="1681" y="2534"/>
                  </a:lnTo>
                  <a:lnTo>
                    <a:pt x="2850" y="1365"/>
                  </a:lnTo>
                  <a:lnTo>
                    <a:pt x="2850" y="1365"/>
                  </a:lnTo>
                  <a:lnTo>
                    <a:pt x="2996" y="1194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2" name="Google Shape;112;p13"/>
            <p:cNvSpPr/>
            <p:nvPr/>
          </p:nvSpPr>
          <p:spPr>
            <a:xfrm>
              <a:off x="6253375" y="2001400"/>
              <a:ext cx="74325" cy="70675"/>
            </a:xfrm>
            <a:custGeom>
              <a:avLst/>
              <a:gdLst/>
              <a:ahLst/>
              <a:cxnLst/>
              <a:rect l="l" t="t" r="r" b="b"/>
              <a:pathLst>
                <a:path w="2973" h="2827" fill="none" extrusionOk="0">
                  <a:moveTo>
                    <a:pt x="1" y="1194"/>
                  </a:moveTo>
                  <a:lnTo>
                    <a:pt x="1" y="1194"/>
                  </a:lnTo>
                  <a:lnTo>
                    <a:pt x="123" y="1365"/>
                  </a:lnTo>
                  <a:lnTo>
                    <a:pt x="1316" y="2534"/>
                  </a:lnTo>
                  <a:lnTo>
                    <a:pt x="1316" y="2534"/>
                  </a:lnTo>
                  <a:lnTo>
                    <a:pt x="1462" y="2656"/>
                  </a:lnTo>
                  <a:lnTo>
                    <a:pt x="1633" y="2753"/>
                  </a:lnTo>
                  <a:lnTo>
                    <a:pt x="1827" y="2802"/>
                  </a:lnTo>
                  <a:lnTo>
                    <a:pt x="1998" y="2826"/>
                  </a:lnTo>
                  <a:lnTo>
                    <a:pt x="1998" y="2826"/>
                  </a:lnTo>
                  <a:lnTo>
                    <a:pt x="2193" y="2802"/>
                  </a:lnTo>
                  <a:lnTo>
                    <a:pt x="2363" y="2753"/>
                  </a:lnTo>
                  <a:lnTo>
                    <a:pt x="2534" y="2656"/>
                  </a:lnTo>
                  <a:lnTo>
                    <a:pt x="2704" y="2534"/>
                  </a:lnTo>
                  <a:lnTo>
                    <a:pt x="2704" y="2534"/>
                  </a:lnTo>
                  <a:lnTo>
                    <a:pt x="2826" y="2388"/>
                  </a:lnTo>
                  <a:lnTo>
                    <a:pt x="2923" y="2217"/>
                  </a:lnTo>
                  <a:lnTo>
                    <a:pt x="2972" y="2047"/>
                  </a:lnTo>
                  <a:lnTo>
                    <a:pt x="2972" y="1852"/>
                  </a:lnTo>
                  <a:lnTo>
                    <a:pt x="2972" y="1657"/>
                  </a:lnTo>
                  <a:lnTo>
                    <a:pt x="2923" y="1487"/>
                  </a:lnTo>
                  <a:lnTo>
                    <a:pt x="2826" y="1316"/>
                  </a:lnTo>
                  <a:lnTo>
                    <a:pt x="2704" y="1170"/>
                  </a:lnTo>
                  <a:lnTo>
                    <a:pt x="1535" y="1"/>
                  </a:lnTo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3" name="Google Shape;113;p13"/>
            <p:cNvSpPr/>
            <p:nvPr/>
          </p:nvSpPr>
          <p:spPr>
            <a:xfrm>
              <a:off x="6137700" y="1623900"/>
              <a:ext cx="250875" cy="255150"/>
            </a:xfrm>
            <a:custGeom>
              <a:avLst/>
              <a:gdLst/>
              <a:ahLst/>
              <a:cxnLst/>
              <a:rect l="l" t="t" r="r" b="b"/>
              <a:pathLst>
                <a:path w="10035" h="10206" fill="none" extrusionOk="0">
                  <a:moveTo>
                    <a:pt x="9718" y="2412"/>
                  </a:moveTo>
                  <a:lnTo>
                    <a:pt x="8671" y="2217"/>
                  </a:lnTo>
                  <a:lnTo>
                    <a:pt x="9694" y="1194"/>
                  </a:lnTo>
                  <a:lnTo>
                    <a:pt x="9694" y="1194"/>
                  </a:lnTo>
                  <a:lnTo>
                    <a:pt x="9767" y="1121"/>
                  </a:lnTo>
                  <a:lnTo>
                    <a:pt x="9815" y="1024"/>
                  </a:lnTo>
                  <a:lnTo>
                    <a:pt x="9840" y="951"/>
                  </a:lnTo>
                  <a:lnTo>
                    <a:pt x="9840" y="853"/>
                  </a:lnTo>
                  <a:lnTo>
                    <a:pt x="9840" y="756"/>
                  </a:lnTo>
                  <a:lnTo>
                    <a:pt x="9815" y="658"/>
                  </a:lnTo>
                  <a:lnTo>
                    <a:pt x="9767" y="585"/>
                  </a:lnTo>
                  <a:lnTo>
                    <a:pt x="9694" y="512"/>
                  </a:lnTo>
                  <a:lnTo>
                    <a:pt x="9694" y="512"/>
                  </a:lnTo>
                  <a:lnTo>
                    <a:pt x="9621" y="439"/>
                  </a:lnTo>
                  <a:lnTo>
                    <a:pt x="9548" y="391"/>
                  </a:lnTo>
                  <a:lnTo>
                    <a:pt x="9450" y="366"/>
                  </a:lnTo>
                  <a:lnTo>
                    <a:pt x="9353" y="366"/>
                  </a:lnTo>
                  <a:lnTo>
                    <a:pt x="9255" y="366"/>
                  </a:lnTo>
                  <a:lnTo>
                    <a:pt x="9182" y="391"/>
                  </a:lnTo>
                  <a:lnTo>
                    <a:pt x="9085" y="439"/>
                  </a:lnTo>
                  <a:lnTo>
                    <a:pt x="9012" y="512"/>
                  </a:lnTo>
                  <a:lnTo>
                    <a:pt x="7867" y="1657"/>
                  </a:lnTo>
                  <a:lnTo>
                    <a:pt x="7867" y="1657"/>
                  </a:lnTo>
                  <a:lnTo>
                    <a:pt x="7818" y="1487"/>
                  </a:lnTo>
                  <a:lnTo>
                    <a:pt x="7599" y="317"/>
                  </a:lnTo>
                  <a:lnTo>
                    <a:pt x="7599" y="317"/>
                  </a:lnTo>
                  <a:lnTo>
                    <a:pt x="7575" y="196"/>
                  </a:lnTo>
                  <a:lnTo>
                    <a:pt x="7526" y="98"/>
                  </a:lnTo>
                  <a:lnTo>
                    <a:pt x="7477" y="50"/>
                  </a:lnTo>
                  <a:lnTo>
                    <a:pt x="7404" y="1"/>
                  </a:lnTo>
                  <a:lnTo>
                    <a:pt x="7331" y="1"/>
                  </a:lnTo>
                  <a:lnTo>
                    <a:pt x="7234" y="25"/>
                  </a:lnTo>
                  <a:lnTo>
                    <a:pt x="7161" y="74"/>
                  </a:lnTo>
                  <a:lnTo>
                    <a:pt x="7063" y="147"/>
                  </a:lnTo>
                  <a:lnTo>
                    <a:pt x="5432" y="1754"/>
                  </a:lnTo>
                  <a:lnTo>
                    <a:pt x="5432" y="1754"/>
                  </a:lnTo>
                  <a:lnTo>
                    <a:pt x="5358" y="1852"/>
                  </a:lnTo>
                  <a:lnTo>
                    <a:pt x="5285" y="1974"/>
                  </a:lnTo>
                  <a:lnTo>
                    <a:pt x="5212" y="2120"/>
                  </a:lnTo>
                  <a:lnTo>
                    <a:pt x="5164" y="2242"/>
                  </a:lnTo>
                  <a:lnTo>
                    <a:pt x="5139" y="2388"/>
                  </a:lnTo>
                  <a:lnTo>
                    <a:pt x="5115" y="2534"/>
                  </a:lnTo>
                  <a:lnTo>
                    <a:pt x="5115" y="2680"/>
                  </a:lnTo>
                  <a:lnTo>
                    <a:pt x="5115" y="2802"/>
                  </a:lnTo>
                  <a:lnTo>
                    <a:pt x="5334" y="3971"/>
                  </a:lnTo>
                  <a:lnTo>
                    <a:pt x="5334" y="3971"/>
                  </a:lnTo>
                  <a:lnTo>
                    <a:pt x="5383" y="4141"/>
                  </a:lnTo>
                  <a:lnTo>
                    <a:pt x="147" y="9378"/>
                  </a:lnTo>
                  <a:lnTo>
                    <a:pt x="147" y="9378"/>
                  </a:lnTo>
                  <a:lnTo>
                    <a:pt x="73" y="9451"/>
                  </a:lnTo>
                  <a:lnTo>
                    <a:pt x="25" y="9548"/>
                  </a:lnTo>
                  <a:lnTo>
                    <a:pt x="0" y="9645"/>
                  </a:lnTo>
                  <a:lnTo>
                    <a:pt x="0" y="9718"/>
                  </a:lnTo>
                  <a:lnTo>
                    <a:pt x="0" y="9816"/>
                  </a:lnTo>
                  <a:lnTo>
                    <a:pt x="25" y="9913"/>
                  </a:lnTo>
                  <a:lnTo>
                    <a:pt x="73" y="9986"/>
                  </a:lnTo>
                  <a:lnTo>
                    <a:pt x="147" y="10059"/>
                  </a:lnTo>
                  <a:lnTo>
                    <a:pt x="147" y="10059"/>
                  </a:lnTo>
                  <a:lnTo>
                    <a:pt x="220" y="10133"/>
                  </a:lnTo>
                  <a:lnTo>
                    <a:pt x="293" y="10181"/>
                  </a:lnTo>
                  <a:lnTo>
                    <a:pt x="390" y="10206"/>
                  </a:lnTo>
                  <a:lnTo>
                    <a:pt x="488" y="10206"/>
                  </a:lnTo>
                  <a:lnTo>
                    <a:pt x="488" y="10206"/>
                  </a:lnTo>
                  <a:lnTo>
                    <a:pt x="585" y="10206"/>
                  </a:lnTo>
                  <a:lnTo>
                    <a:pt x="658" y="10181"/>
                  </a:lnTo>
                  <a:lnTo>
                    <a:pt x="755" y="10133"/>
                  </a:lnTo>
                  <a:lnTo>
                    <a:pt x="828" y="10059"/>
                  </a:lnTo>
                  <a:lnTo>
                    <a:pt x="6187" y="4726"/>
                  </a:lnTo>
                  <a:lnTo>
                    <a:pt x="7234" y="4896"/>
                  </a:lnTo>
                  <a:lnTo>
                    <a:pt x="7234" y="4896"/>
                  </a:lnTo>
                  <a:lnTo>
                    <a:pt x="7356" y="4921"/>
                  </a:lnTo>
                  <a:lnTo>
                    <a:pt x="7502" y="4921"/>
                  </a:lnTo>
                  <a:lnTo>
                    <a:pt x="7624" y="4896"/>
                  </a:lnTo>
                  <a:lnTo>
                    <a:pt x="7770" y="4848"/>
                  </a:lnTo>
                  <a:lnTo>
                    <a:pt x="7916" y="4799"/>
                  </a:lnTo>
                  <a:lnTo>
                    <a:pt x="8038" y="4750"/>
                  </a:lnTo>
                  <a:lnTo>
                    <a:pt x="8159" y="4677"/>
                  </a:lnTo>
                  <a:lnTo>
                    <a:pt x="8257" y="4580"/>
                  </a:lnTo>
                  <a:lnTo>
                    <a:pt x="9889" y="2948"/>
                  </a:lnTo>
                  <a:lnTo>
                    <a:pt x="9889" y="2948"/>
                  </a:lnTo>
                  <a:lnTo>
                    <a:pt x="9962" y="2875"/>
                  </a:lnTo>
                  <a:lnTo>
                    <a:pt x="10010" y="2777"/>
                  </a:lnTo>
                  <a:lnTo>
                    <a:pt x="10035" y="2704"/>
                  </a:lnTo>
                  <a:lnTo>
                    <a:pt x="10010" y="2607"/>
                  </a:lnTo>
                  <a:lnTo>
                    <a:pt x="9986" y="2558"/>
                  </a:lnTo>
                  <a:lnTo>
                    <a:pt x="9913" y="2485"/>
                  </a:lnTo>
                  <a:lnTo>
                    <a:pt x="9815" y="2436"/>
                  </a:lnTo>
                  <a:lnTo>
                    <a:pt x="9718" y="2412"/>
                  </a:lnTo>
                  <a:lnTo>
                    <a:pt x="9718" y="2412"/>
                  </a:lnTo>
                  <a:close/>
                </a:path>
              </a:pathLst>
            </a:custGeom>
            <a:noFill/>
            <a:ln w="19050" cap="rnd" cmpd="sng">
              <a:solidFill>
                <a:schemeClr val="accent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1" name="Google Shape;135;p15"/>
          <p:cNvSpPr txBox="1">
            <a:spLocks/>
          </p:cNvSpPr>
          <p:nvPr/>
        </p:nvSpPr>
        <p:spPr>
          <a:xfrm>
            <a:off x="0" y="123478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rgbClr val="FFFFFF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rgbClr val="FFFFFF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16"/>
          <p:cNvSpPr txBox="1">
            <a:spLocks noGrp="1"/>
          </p:cNvSpPr>
          <p:nvPr>
            <p:ph type="ctrTitle"/>
          </p:nvPr>
        </p:nvSpPr>
        <p:spPr>
          <a:xfrm>
            <a:off x="3718064" y="2571750"/>
            <a:ext cx="5317416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El conocimiento </a:t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del contexto</a:t>
            </a:r>
            <a:endParaRPr dirty="0">
              <a:latin typeface="Calibri" pitchFamily="34" charset="0"/>
            </a:endParaRPr>
          </a:p>
        </p:txBody>
      </p:sp>
      <p:sp>
        <p:nvSpPr>
          <p:cNvPr id="143" name="Google Shape;143;p16"/>
          <p:cNvSpPr txBox="1">
            <a:spLocks noGrp="1"/>
          </p:cNvSpPr>
          <p:nvPr>
            <p:ph type="subTitle" idx="1"/>
          </p:nvPr>
        </p:nvSpPr>
        <p:spPr>
          <a:xfrm>
            <a:off x="3738708" y="3738838"/>
            <a:ext cx="45057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solidFill>
                  <a:schemeClr val="accent6">
                    <a:lumMod val="50000"/>
                  </a:schemeClr>
                </a:solidFill>
                <a:latin typeface="Calibri" pitchFamily="34" charset="0"/>
              </a:rPr>
              <a:t>Unidad VIII: Preparación para el Evangelismo</a:t>
            </a:r>
            <a:endParaRPr dirty="0">
              <a:solidFill>
                <a:schemeClr val="accent6">
                  <a:lumMod val="50000"/>
                </a:schemeClr>
              </a:solidFill>
              <a:latin typeface="Calibri" pitchFamily="34" charset="0"/>
            </a:endParaRPr>
          </a:p>
        </p:txBody>
      </p:sp>
      <p:sp>
        <p:nvSpPr>
          <p:cNvPr id="144" name="Google Shape;144;p16"/>
          <p:cNvSpPr txBox="1"/>
          <p:nvPr/>
        </p:nvSpPr>
        <p:spPr>
          <a:xfrm>
            <a:off x="0" y="841282"/>
            <a:ext cx="3471300" cy="381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sz="20000" dirty="0" smtClean="0">
                <a:solidFill>
                  <a:schemeClr val="accent2"/>
                </a:solidFill>
                <a:latin typeface="Calibri" pitchFamily="34" charset="0"/>
                <a:ea typeface="Roboto Slab"/>
                <a:cs typeface="Roboto Slab"/>
                <a:sym typeface="Roboto Slab"/>
              </a:rPr>
              <a:t>24</a:t>
            </a:r>
            <a:endParaRPr sz="20000" dirty="0">
              <a:solidFill>
                <a:schemeClr val="accent2"/>
              </a:solidFill>
              <a:latin typeface="Calibri" pitchFamily="34" charset="0"/>
              <a:ea typeface="Roboto Slab"/>
              <a:cs typeface="Roboto Slab"/>
              <a:sym typeface="Roboto Slab"/>
            </a:endParaRPr>
          </a:p>
        </p:txBody>
      </p:sp>
      <p:sp>
        <p:nvSpPr>
          <p:cNvPr id="145" name="Google Shape;145;p1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6" name="Google Shape;105;p13"/>
          <p:cNvSpPr txBox="1">
            <a:spLocks/>
          </p:cNvSpPr>
          <p:nvPr/>
        </p:nvSpPr>
        <p:spPr>
          <a:xfrm>
            <a:off x="685800" y="259822"/>
            <a:ext cx="2374032" cy="115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Roboto Slab"/>
              <a:buNone/>
              <a:defRPr sz="4800" b="1" i="0" u="none" strike="noStrike" cap="none">
                <a:solidFill>
                  <a:schemeClr val="accen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r>
              <a:rPr lang="es-MX" dirty="0" smtClean="0">
                <a:solidFill>
                  <a:schemeClr val="bg1"/>
                </a:solidFill>
                <a:latin typeface="Calibri" pitchFamily="34" charset="0"/>
              </a:rPr>
              <a:t>Sesión</a:t>
            </a:r>
            <a:endParaRPr lang="es-MX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7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17"/>
          <p:cNvSpPr txBox="1">
            <a:spLocks noGrp="1"/>
          </p:cNvSpPr>
          <p:nvPr>
            <p:ph type="body" idx="1"/>
          </p:nvPr>
        </p:nvSpPr>
        <p:spPr>
          <a:xfrm>
            <a:off x="323528" y="1923678"/>
            <a:ext cx="8711952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>
              <a:buNone/>
            </a:pPr>
            <a:r>
              <a:rPr lang="es-MX" dirty="0">
                <a:latin typeface="Calibri" pitchFamily="34" charset="0"/>
              </a:rPr>
              <a:t>.</a:t>
            </a:r>
          </a:p>
          <a:p>
            <a:pPr marL="0" lvl="0" indent="0">
              <a:buNone/>
            </a:pPr>
            <a:endParaRPr lang="es-MX" dirty="0">
              <a:latin typeface="Calibri" pitchFamily="34" charset="0"/>
            </a:endParaRPr>
          </a:p>
          <a:p>
            <a:pPr marL="0" lvl="0" indent="0">
              <a:buNone/>
            </a:pPr>
            <a:r>
              <a:rPr lang="es-MX" dirty="0" smtClean="0">
                <a:latin typeface="Calibri" pitchFamily="34" charset="0"/>
              </a:rPr>
              <a:t>Levantándose </a:t>
            </a:r>
            <a:r>
              <a:rPr lang="es-MX" dirty="0">
                <a:latin typeface="Calibri" pitchFamily="34" charset="0"/>
              </a:rPr>
              <a:t>muy de mañana, siendo aún muy oscuro, salió y se fue a un lugar desierto, y allí </a:t>
            </a:r>
            <a:r>
              <a:rPr lang="es-MX" dirty="0" smtClean="0">
                <a:latin typeface="Calibri" pitchFamily="34" charset="0"/>
              </a:rPr>
              <a:t>oraba. Y </a:t>
            </a:r>
            <a:r>
              <a:rPr lang="es-MX" dirty="0">
                <a:latin typeface="Calibri" pitchFamily="34" charset="0"/>
              </a:rPr>
              <a:t>le buscó Simón, y los que con él </a:t>
            </a:r>
            <a:r>
              <a:rPr lang="es-MX" dirty="0" smtClean="0">
                <a:latin typeface="Calibri" pitchFamily="34" charset="0"/>
              </a:rPr>
              <a:t>estaban; y </a:t>
            </a:r>
            <a:r>
              <a:rPr lang="es-MX" dirty="0">
                <a:latin typeface="Calibri" pitchFamily="34" charset="0"/>
              </a:rPr>
              <a:t>hallándole, le dijeron: Todos te </a:t>
            </a:r>
            <a:r>
              <a:rPr lang="es-MX" dirty="0" smtClean="0">
                <a:latin typeface="Calibri" pitchFamily="34" charset="0"/>
              </a:rPr>
              <a:t>buscan. El </a:t>
            </a:r>
            <a:r>
              <a:rPr lang="es-MX" dirty="0">
                <a:latin typeface="Calibri" pitchFamily="34" charset="0"/>
              </a:rPr>
              <a:t>les dijo: Vamos a los lugares vecinos, para que predique también allí; porque para esto he </a:t>
            </a:r>
            <a:r>
              <a:rPr lang="es-MX" dirty="0" smtClean="0">
                <a:latin typeface="Calibri" pitchFamily="34" charset="0"/>
              </a:rPr>
              <a:t>venido. </a:t>
            </a:r>
            <a:r>
              <a:rPr lang="es-MX" dirty="0">
                <a:latin typeface="Calibri" pitchFamily="34" charset="0"/>
              </a:rPr>
              <a:t>Y predicaba en las sinagogas de ellos en toda Galilea, y echaba fuera los demonios.</a:t>
            </a:r>
            <a:endParaRPr dirty="0">
              <a:latin typeface="Calibri" pitchFamily="34" charset="0"/>
            </a:endParaRPr>
          </a:p>
        </p:txBody>
      </p:sp>
      <p:sp>
        <p:nvSpPr>
          <p:cNvPr id="151" name="Google Shape;151;p17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5" name="Google Shape;135;p15"/>
          <p:cNvSpPr txBox="1">
            <a:spLocks/>
          </p:cNvSpPr>
          <p:nvPr/>
        </p:nvSpPr>
        <p:spPr>
          <a:xfrm>
            <a:off x="4427984" y="4032448"/>
            <a:ext cx="4716016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000" dirty="0" smtClean="0">
                <a:solidFill>
                  <a:schemeClr val="bg1"/>
                </a:solidFill>
                <a:latin typeface="Calibri" pitchFamily="34" charset="0"/>
              </a:rPr>
              <a:t>Marcos 1:35-39</a:t>
            </a: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3200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8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Geografía en el </a:t>
            </a:r>
            <a:br>
              <a:rPr lang="en" dirty="0" smtClean="0">
                <a:latin typeface="Calibri" pitchFamily="34" charset="0"/>
              </a:rPr>
            </a:br>
            <a:r>
              <a:rPr lang="en" dirty="0" smtClean="0">
                <a:latin typeface="Calibri" pitchFamily="34" charset="0"/>
              </a:rPr>
              <a:t>ministerio de Jesús</a:t>
            </a:r>
            <a:endParaRPr dirty="0">
              <a:latin typeface="Calibri" pitchFamily="34" charset="0"/>
            </a:endParaRPr>
          </a:p>
        </p:txBody>
      </p:sp>
      <p:grpSp>
        <p:nvGrpSpPr>
          <p:cNvPr id="158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159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0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1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2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3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4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5" name="Google Shape;165;p18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5" name="Google Shape;220;p22"/>
          <p:cNvSpPr txBox="1">
            <a:spLocks/>
          </p:cNvSpPr>
          <p:nvPr/>
        </p:nvSpPr>
        <p:spPr>
          <a:xfrm>
            <a:off x="395536" y="1783298"/>
            <a:ext cx="4104456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342900" indent="-342900">
              <a:buFontTx/>
              <a:buChar char="-"/>
            </a:pPr>
            <a:r>
              <a:rPr lang="es-MX" sz="2400" dirty="0" smtClean="0">
                <a:latin typeface="Calibri" pitchFamily="34" charset="0"/>
              </a:rPr>
              <a:t>El ministerio en Galilea </a:t>
            </a:r>
          </a:p>
          <a:p>
            <a:pPr marL="342900" indent="-342900"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r>
              <a:rPr lang="es-MX" sz="2400" dirty="0" smtClean="0">
                <a:latin typeface="Calibri" pitchFamily="34" charset="0"/>
              </a:rPr>
              <a:t>El ministerio en el camino</a:t>
            </a:r>
          </a:p>
          <a:p>
            <a:pPr marL="342900" indent="-342900"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r>
              <a:rPr lang="es-MX" sz="2400" dirty="0" smtClean="0">
                <a:latin typeface="Calibri" pitchFamily="34" charset="0"/>
              </a:rPr>
              <a:t>El ministerio en Jerusalén</a:t>
            </a:r>
          </a:p>
          <a:p>
            <a:pPr marL="342900" indent="-342900"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algn="ctr"/>
            <a:r>
              <a:rPr lang="es-MX" sz="2400" dirty="0" smtClean="0">
                <a:latin typeface="Calibri" pitchFamily="34" charset="0"/>
              </a:rPr>
              <a:t>¿Por qué Jesús desarrolló su ministerio en estos lugares?</a:t>
            </a:r>
          </a:p>
          <a:p>
            <a:pPr marL="342900" indent="-342900">
              <a:buFontTx/>
              <a:buChar char="-"/>
            </a:pPr>
            <a:endParaRPr lang="es-MX" sz="2400" dirty="0">
              <a:latin typeface="Calibri" pitchFamily="34" charset="0"/>
            </a:endParaRPr>
          </a:p>
          <a:p>
            <a:pPr marL="342900" indent="-342900">
              <a:buFontTx/>
              <a:buChar char="-"/>
            </a:pPr>
            <a:endParaRPr lang="es-MX" sz="2400" dirty="0" smtClean="0">
              <a:latin typeface="Calibri" pitchFamily="34" charset="0"/>
            </a:endParaRPr>
          </a:p>
          <a:p>
            <a:pPr indent="-457200">
              <a:buFont typeface="Arial"/>
              <a:buAutoNum type="arabicPeriod"/>
            </a:pPr>
            <a:endParaRPr lang="es-MX" sz="2000" dirty="0" smtClean="0">
              <a:latin typeface="Calibri" pitchFamily="34" charset="0"/>
            </a:endParaRPr>
          </a:p>
        </p:txBody>
      </p:sp>
      <p:pic>
        <p:nvPicPr>
          <p:cNvPr id="2052" name="Picture 4" descr="http://estudiosbiblicoscristianos.net/wp-content/uploads/2012/02/Palestina_siglo1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83519"/>
            <a:ext cx="2933700" cy="41265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15 Rectángulo"/>
          <p:cNvSpPr/>
          <p:nvPr/>
        </p:nvSpPr>
        <p:spPr>
          <a:xfrm>
            <a:off x="6061312" y="4610040"/>
            <a:ext cx="3082688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atinLnBrk="1">
              <a:spcAft>
                <a:spcPts val="1000"/>
              </a:spcAft>
            </a:pPr>
            <a:r>
              <a:rPr lang="en-US" sz="1000" kern="100" dirty="0">
                <a:latin typeface="Calibri"/>
                <a:ea typeface="Malgun Gothic"/>
                <a:cs typeface="Times New Roman"/>
              </a:rPr>
              <a:t>Map consulted on https://www.ateneovalencia.es/evento/ciclo-israel-en-el-siglo-i-historia-y-contexto-de-la-palestina-romana/</a:t>
            </a:r>
            <a:endParaRPr lang="es-MX" sz="1000" kern="100" dirty="0">
              <a:effectLst/>
              <a:latin typeface="Times New Roman"/>
              <a:ea typeface="Malgun Gothic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4195021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p36"/>
          <p:cNvSpPr txBox="1">
            <a:spLocks noGrp="1"/>
          </p:cNvSpPr>
          <p:nvPr>
            <p:ph type="title"/>
          </p:nvPr>
        </p:nvSpPr>
        <p:spPr>
          <a:xfrm>
            <a:off x="1002008" y="530725"/>
            <a:ext cx="3858024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s-MX" dirty="0" smtClean="0">
                <a:latin typeface="Calibri" pitchFamily="34" charset="0"/>
              </a:rPr>
              <a:t>Conocer la cultura de pensamiento</a:t>
            </a:r>
            <a:endParaRPr dirty="0">
              <a:latin typeface="Calibri" pitchFamily="34" charset="0"/>
            </a:endParaRPr>
          </a:p>
        </p:txBody>
      </p:sp>
      <p:sp>
        <p:nvSpPr>
          <p:cNvPr id="413" name="Google Shape;413;p36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sp>
        <p:nvSpPr>
          <p:cNvPr id="6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grpSp>
        <p:nvGrpSpPr>
          <p:cNvPr id="7" name="Google Shape;158;p18"/>
          <p:cNvGrpSpPr/>
          <p:nvPr/>
        </p:nvGrpSpPr>
        <p:grpSpPr>
          <a:xfrm>
            <a:off x="333623" y="861852"/>
            <a:ext cx="366458" cy="366437"/>
            <a:chOff x="1923675" y="1633650"/>
            <a:chExt cx="436000" cy="435975"/>
          </a:xfrm>
        </p:grpSpPr>
        <p:sp>
          <p:nvSpPr>
            <p:cNvPr id="8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aphicFrame>
        <p:nvGraphicFramePr>
          <p:cNvPr id="3" name="2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155210"/>
              </p:ext>
            </p:extLst>
          </p:nvPr>
        </p:nvGraphicFramePr>
        <p:xfrm>
          <a:off x="1187624" y="1635646"/>
          <a:ext cx="7344816" cy="3283572"/>
        </p:xfrm>
        <a:graphic>
          <a:graphicData uri="http://schemas.openxmlformats.org/drawingml/2006/table">
            <a:tbl>
              <a:tblPr/>
              <a:tblGrid>
                <a:gridCol w="1836204"/>
                <a:gridCol w="1836204"/>
                <a:gridCol w="1836204"/>
                <a:gridCol w="1836204"/>
              </a:tblGrid>
              <a:tr h="326887">
                <a:tc>
                  <a:txBody>
                    <a:bodyPr/>
                    <a:lstStyle/>
                    <a:p>
                      <a:pPr algn="ctr" fontAlgn="base"/>
                      <a:endParaRPr lang="es-MX" sz="900" b="1" i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56038" marR="56038" marT="28019" marB="28019" anchor="ctr">
                    <a:lnL w="6344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s-MX" sz="1100" b="1" i="0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Pre-modernidad​</a:t>
                      </a:r>
                      <a:endParaRPr lang="es-MX" sz="900" b="1" i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56038" marR="56038" marT="28019" marB="28019" anchor="ctr">
                    <a:lnL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s-MX" sz="1100" b="1" i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Modernidad​</a:t>
                      </a:r>
                      <a:endParaRPr lang="es-MX" sz="900" b="1" i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56038" marR="56038" marT="28019" marB="28019" anchor="ctr">
                    <a:lnL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s-MX" sz="1100" b="1" i="0" dirty="0">
                          <a:solidFill>
                            <a:srgbClr val="FFFFFF"/>
                          </a:solidFill>
                          <a:effectLst/>
                          <a:latin typeface="Calibri"/>
                        </a:rPr>
                        <a:t>Posmodernidad​</a:t>
                      </a:r>
                      <a:endParaRPr lang="es-MX" sz="900" b="1" i="0" dirty="0">
                        <a:solidFill>
                          <a:srgbClr val="FFFFFF"/>
                        </a:solidFill>
                        <a:effectLst/>
                      </a:endParaRPr>
                    </a:p>
                  </a:txBody>
                  <a:tcPr marL="56038" marR="56038" marT="28019" marB="28019" anchor="ctr">
                    <a:lnL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/>
                    </a:solidFill>
                  </a:tcPr>
                </a:tc>
              </a:tr>
              <a:tr h="326887">
                <a:tc>
                  <a:txBody>
                    <a:bodyPr/>
                    <a:lstStyle/>
                    <a:p>
                      <a:pPr algn="ctr" fontAlgn="base"/>
                      <a:r>
                        <a:rPr lang="es-MX" sz="1200" b="1" i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Cosmovisión</a:t>
                      </a:r>
                      <a:endParaRPr lang="es-MX" sz="1200" b="1" i="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6038" marR="56038" marT="28019" marB="28019" anchor="ctr">
                    <a:lnL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s-MX" sz="1200" b="0" i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Teísta</a:t>
                      </a:r>
                      <a:r>
                        <a:rPr lang="es-MX" sz="1200" b="0" i="0" baseline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</a:t>
                      </a:r>
                      <a:endParaRPr lang="es-MX" sz="1200" b="0" i="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6038" marR="56038" marT="28019" marB="28019" anchor="ctr">
                    <a:lnL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s-MX" sz="1200" b="0" i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Naturalista</a:t>
                      </a:r>
                      <a:endParaRPr lang="es-MX" sz="1200" b="0" i="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6038" marR="56038" marT="28019" marB="28019" anchor="ctr">
                    <a:lnL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s-MX" sz="1200" b="0" i="0" dirty="0" err="1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Antirrealista</a:t>
                      </a:r>
                      <a:endParaRPr lang="es-MX" sz="1200" b="0" i="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6038" marR="56038" marT="28019" marB="28019" anchor="ctr">
                    <a:lnL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CB"/>
                    </a:solidFill>
                  </a:tcPr>
                </a:tc>
              </a:tr>
              <a:tr h="326887">
                <a:tc>
                  <a:txBody>
                    <a:bodyPr/>
                    <a:lstStyle/>
                    <a:p>
                      <a:pPr algn="ctr" fontAlgn="base"/>
                      <a:r>
                        <a:rPr lang="es-MX" sz="1200" b="1" i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Motivación a actuar</a:t>
                      </a:r>
                      <a:endParaRPr lang="es-MX" sz="1200" b="1" i="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6038" marR="56038" marT="28019" marB="28019" anchor="ctr">
                    <a:lnL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5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s-MX" sz="1200" b="0" i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Obediencia</a:t>
                      </a:r>
                      <a:r>
                        <a:rPr lang="es-MX" sz="1200" b="0" i="0" baseline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a la autoridad</a:t>
                      </a:r>
                      <a:endParaRPr lang="es-MX" sz="1200" b="0" i="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6038" marR="56038" marT="28019" marB="28019" anchor="ctr">
                    <a:lnL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5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s-MX" sz="1200" b="0" i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Productividad</a:t>
                      </a:r>
                      <a:endParaRPr lang="es-MX" sz="1200" b="0" i="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6038" marR="56038" marT="28019" marB="28019" anchor="ctr">
                    <a:lnL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5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s-MX" sz="1200" b="0" i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Placer​</a:t>
                      </a:r>
                      <a:endParaRPr lang="es-MX" sz="1200" b="0" i="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6038" marR="56038" marT="28019" marB="28019" anchor="ctr">
                    <a:lnL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5E7"/>
                    </a:solidFill>
                  </a:tcPr>
                </a:tc>
              </a:tr>
              <a:tr h="566214">
                <a:tc>
                  <a:txBody>
                    <a:bodyPr/>
                    <a:lstStyle/>
                    <a:p>
                      <a:pPr algn="ctr" fontAlgn="base"/>
                      <a:r>
                        <a:rPr lang="es-MX" sz="1200" b="1" i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Epistemología</a:t>
                      </a:r>
                      <a:endParaRPr lang="es-MX" sz="1200" b="1" i="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6038" marR="56038" marT="28019" marB="28019" anchor="ctr">
                    <a:lnL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s-MX" sz="1200" b="0" i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Fe</a:t>
                      </a:r>
                      <a:endParaRPr lang="es-MX" sz="1200" b="0" i="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6038" marR="56038" marT="28019" marB="28019" anchor="ctr">
                    <a:lnL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s-MX" sz="1200" b="0" i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Razón, experiencia</a:t>
                      </a:r>
                      <a:endParaRPr lang="es-MX" sz="1200" b="0" i="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6038" marR="56038" marT="28019" marB="28019" anchor="ctr">
                    <a:lnL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s-MX" sz="1200" b="0" i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Subjetivismo</a:t>
                      </a:r>
                      <a:r>
                        <a:rPr lang="es-MX" sz="1200" b="0" i="0" baseline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 social</a:t>
                      </a:r>
                      <a:endParaRPr lang="es-MX" sz="1200" b="0" i="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6038" marR="56038" marT="28019" marB="28019" anchor="ctr">
                    <a:lnL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CB"/>
                    </a:solidFill>
                  </a:tcPr>
                </a:tc>
              </a:tr>
              <a:tr h="326887">
                <a:tc>
                  <a:txBody>
                    <a:bodyPr/>
                    <a:lstStyle/>
                    <a:p>
                      <a:pPr algn="ctr" fontAlgn="base"/>
                      <a:r>
                        <a:rPr lang="es-MX" sz="1200" b="1" i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Sistema familiar</a:t>
                      </a:r>
                      <a:endParaRPr lang="es-MX" sz="1200" b="1" i="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6038" marR="56038" marT="28019" marB="28019" anchor="ctr">
                    <a:lnL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5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s-MX" sz="1200" b="0" i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Patriarcado​</a:t>
                      </a:r>
                    </a:p>
                  </a:txBody>
                  <a:tcPr marL="56038" marR="56038" marT="28019" marB="28019" anchor="ctr">
                    <a:lnL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5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s-MX" sz="1200" b="0" i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Familia​</a:t>
                      </a:r>
                    </a:p>
                  </a:txBody>
                  <a:tcPr marL="56038" marR="56038" marT="28019" marB="28019" anchor="ctr">
                    <a:lnL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5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s-MX" sz="1200" b="0" i="0" baseline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Disfuncionalidad/ </a:t>
                      </a:r>
                      <a:br>
                        <a:rPr lang="es-MX" sz="1200" b="0" i="0" baseline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</a:br>
                      <a:r>
                        <a:rPr lang="es-MX" sz="1200" b="0" i="0" baseline="0" dirty="0" err="1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multi</a:t>
                      </a:r>
                      <a:r>
                        <a:rPr lang="es-MX" sz="1200" b="0" i="0" baseline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-familia </a:t>
                      </a:r>
                      <a:r>
                        <a:rPr lang="es-MX" sz="1200" b="0" i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​</a:t>
                      </a:r>
                      <a:endParaRPr lang="es-MX" sz="1200" b="0" i="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6038" marR="56038" marT="28019" marB="28019" anchor="ctr">
                    <a:lnL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5E7"/>
                    </a:solidFill>
                  </a:tcPr>
                </a:tc>
              </a:tr>
              <a:tr h="392264">
                <a:tc>
                  <a:txBody>
                    <a:bodyPr/>
                    <a:lstStyle/>
                    <a:p>
                      <a:pPr algn="ctr" fontAlgn="base"/>
                      <a:r>
                        <a:rPr lang="es-MX" sz="1200" b="1" i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Modelos a seguir</a:t>
                      </a:r>
                      <a:endParaRPr lang="es-MX" sz="1200" b="1" i="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6038" marR="56038" marT="28019" marB="28019" anchor="ctr">
                    <a:lnL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s-MX" sz="1200" b="0" i="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Papa, sacerdotes y líderes eclesiásticos​</a:t>
                      </a:r>
                    </a:p>
                  </a:txBody>
                  <a:tcPr marL="56038" marR="56038" marT="28019" marB="28019" anchor="ctr">
                    <a:lnL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s-MX" sz="1200" b="0" i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Profesionistas </a:t>
                      </a:r>
                      <a:endParaRPr lang="es-MX" sz="1200" b="0" i="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6038" marR="56038" marT="28019" marB="28019" anchor="ctr">
                    <a:lnL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s-MX" sz="1200" b="0" i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Individualismo</a:t>
                      </a:r>
                      <a:endParaRPr lang="es-MX" sz="1200" b="0" i="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6038" marR="56038" marT="28019" marB="28019" anchor="ctr">
                    <a:lnL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CB"/>
                    </a:solidFill>
                  </a:tcPr>
                </a:tc>
              </a:tr>
              <a:tr h="566214">
                <a:tc>
                  <a:txBody>
                    <a:bodyPr/>
                    <a:lstStyle/>
                    <a:p>
                      <a:pPr algn="ctr" fontAlgn="base"/>
                      <a:r>
                        <a:rPr lang="es-MX" sz="1200" b="1" i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Obediencia a la autoridad</a:t>
                      </a:r>
                      <a:endParaRPr lang="es-MX" sz="1200" b="1" i="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6038" marR="56038" marT="28019" marB="28019" anchor="ctr">
                    <a:lnL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5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s-MX" sz="1200" b="0" i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Sometimiento</a:t>
                      </a:r>
                      <a:endParaRPr lang="es-MX" sz="1200" b="0" i="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6038" marR="56038" marT="28019" marB="28019" anchor="ctr">
                    <a:lnL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5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s-MX" sz="1200" b="0" i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Cuestionamiento ​</a:t>
                      </a:r>
                      <a:endParaRPr lang="es-MX" sz="1200" b="0" i="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6038" marR="56038" marT="28019" marB="28019" anchor="ctr">
                    <a:lnL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5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s-MX" sz="1200" b="0" i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Rebeldía​</a:t>
                      </a:r>
                      <a:endParaRPr lang="es-MX" sz="1200" b="0" i="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6038" marR="56038" marT="28019" marB="28019" anchor="ctr">
                    <a:lnL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F5E7"/>
                    </a:solidFill>
                  </a:tcPr>
                </a:tc>
              </a:tr>
              <a:tr h="326887">
                <a:tc>
                  <a:txBody>
                    <a:bodyPr/>
                    <a:lstStyle/>
                    <a:p>
                      <a:pPr algn="ctr" fontAlgn="base"/>
                      <a:r>
                        <a:rPr lang="es-MX" sz="1200" b="1" i="0" dirty="0" smtClean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Relación con Dios</a:t>
                      </a:r>
                      <a:endParaRPr lang="es-MX" sz="1200" b="1" i="0" dirty="0">
                        <a:solidFill>
                          <a:srgbClr val="000000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marL="56038" marR="56038" marT="28019" marB="28019" anchor="ctr">
                    <a:lnL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s-MX" sz="1200" b="0" i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Religiosidad​</a:t>
                      </a:r>
                    </a:p>
                  </a:txBody>
                  <a:tcPr marL="56038" marR="56038" marT="28019" marB="28019" anchor="ctr">
                    <a:lnL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s-MX" sz="1200" b="0" i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Religiosidad​</a:t>
                      </a:r>
                    </a:p>
                  </a:txBody>
                  <a:tcPr marL="56038" marR="56038" marT="28019" marB="28019" anchor="ctr">
                    <a:lnL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CB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/>
                      <a:r>
                        <a:rPr lang="es-MX" sz="1200" b="0" i="0" dirty="0">
                          <a:solidFill>
                            <a:srgbClr val="000000"/>
                          </a:solidFill>
                          <a:effectLst/>
                          <a:latin typeface="Calibri" pitchFamily="34" charset="0"/>
                        </a:rPr>
                        <a:t>Espiritualidad​</a:t>
                      </a:r>
                    </a:p>
                  </a:txBody>
                  <a:tcPr marL="56038" marR="56038" marT="28019" marB="28019" anchor="ctr">
                    <a:lnL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44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CEACB"/>
                    </a:solidFill>
                  </a:tcPr>
                </a:tc>
              </a:tr>
            </a:tbl>
          </a:graphicData>
        </a:graphic>
      </p:graphicFrame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2587625" y="17668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MX" sz="18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s-MX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15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Google Shape;313;p29"/>
          <p:cNvSpPr txBox="1">
            <a:spLocks noGrp="1"/>
          </p:cNvSpPr>
          <p:nvPr>
            <p:ph type="title"/>
          </p:nvPr>
        </p:nvSpPr>
        <p:spPr>
          <a:xfrm>
            <a:off x="1043608" y="530725"/>
            <a:ext cx="3425975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Conocer el alrededor </a:t>
            </a:r>
            <a:endParaRPr dirty="0">
              <a:latin typeface="Calibri" pitchFamily="34" charset="0"/>
            </a:endParaRPr>
          </a:p>
        </p:txBody>
      </p:sp>
      <p:sp>
        <p:nvSpPr>
          <p:cNvPr id="320" name="Google Shape;320;p29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1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grpSp>
        <p:nvGrpSpPr>
          <p:cNvPr id="19" name="Google Shape;1179;p49"/>
          <p:cNvGrpSpPr/>
          <p:nvPr/>
        </p:nvGrpSpPr>
        <p:grpSpPr>
          <a:xfrm>
            <a:off x="4644008" y="843558"/>
            <a:ext cx="4375608" cy="4134294"/>
            <a:chOff x="3706812" y="1035050"/>
            <a:chExt cx="4792662" cy="4787899"/>
          </a:xfrm>
        </p:grpSpPr>
        <p:sp>
          <p:nvSpPr>
            <p:cNvPr id="20" name="Google Shape;1180;p49"/>
            <p:cNvSpPr/>
            <p:nvPr/>
          </p:nvSpPr>
          <p:spPr>
            <a:xfrm>
              <a:off x="5913437" y="4054475"/>
              <a:ext cx="2273299" cy="1746250"/>
            </a:xfrm>
            <a:custGeom>
              <a:avLst/>
              <a:gdLst/>
              <a:ahLst/>
              <a:cxnLst/>
              <a:rect l="l" t="t" r="r" b="b"/>
              <a:pathLst>
                <a:path w="517" h="397" extrusionOk="0">
                  <a:moveTo>
                    <a:pt x="517" y="117"/>
                  </a:moveTo>
                  <a:cubicBezTo>
                    <a:pt x="368" y="128"/>
                    <a:pt x="368" y="128"/>
                    <a:pt x="368" y="128"/>
                  </a:cubicBezTo>
                  <a:cubicBezTo>
                    <a:pt x="284" y="0"/>
                    <a:pt x="284" y="0"/>
                    <a:pt x="284" y="0"/>
                  </a:cubicBezTo>
                  <a:cubicBezTo>
                    <a:pt x="239" y="77"/>
                    <a:pt x="158" y="129"/>
                    <a:pt x="68" y="137"/>
                  </a:cubicBezTo>
                  <a:cubicBezTo>
                    <a:pt x="0" y="273"/>
                    <a:pt x="0" y="273"/>
                    <a:pt x="0" y="273"/>
                  </a:cubicBezTo>
                  <a:cubicBezTo>
                    <a:pt x="83" y="397"/>
                    <a:pt x="83" y="397"/>
                    <a:pt x="83" y="397"/>
                  </a:cubicBezTo>
                  <a:cubicBezTo>
                    <a:pt x="265" y="383"/>
                    <a:pt x="429" y="277"/>
                    <a:pt x="517" y="11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1" name="Google Shape;1181;p49"/>
            <p:cNvSpPr/>
            <p:nvPr/>
          </p:nvSpPr>
          <p:spPr>
            <a:xfrm>
              <a:off x="4137025" y="4141787"/>
              <a:ext cx="2019301" cy="1681162"/>
            </a:xfrm>
            <a:custGeom>
              <a:avLst/>
              <a:gdLst/>
              <a:ahLst/>
              <a:cxnLst/>
              <a:rect l="l" t="t" r="r" b="b"/>
              <a:pathLst>
                <a:path w="459" h="382" extrusionOk="0">
                  <a:moveTo>
                    <a:pt x="459" y="378"/>
                  </a:moveTo>
                  <a:cubicBezTo>
                    <a:pt x="376" y="254"/>
                    <a:pt x="376" y="254"/>
                    <a:pt x="376" y="254"/>
                  </a:cubicBezTo>
                  <a:cubicBezTo>
                    <a:pt x="445" y="118"/>
                    <a:pt x="445" y="118"/>
                    <a:pt x="445" y="118"/>
                  </a:cubicBezTo>
                  <a:cubicBezTo>
                    <a:pt x="355" y="117"/>
                    <a:pt x="270" y="73"/>
                    <a:pt x="218" y="0"/>
                  </a:cubicBezTo>
                  <a:cubicBezTo>
                    <a:pt x="66" y="8"/>
                    <a:pt x="66" y="8"/>
                    <a:pt x="66" y="8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104" y="294"/>
                    <a:pt x="277" y="382"/>
                    <a:pt x="459" y="37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2" name="Google Shape;1182;p49"/>
            <p:cNvSpPr/>
            <p:nvPr/>
          </p:nvSpPr>
          <p:spPr>
            <a:xfrm>
              <a:off x="4014787" y="1057275"/>
              <a:ext cx="2276475" cy="1747837"/>
            </a:xfrm>
            <a:custGeom>
              <a:avLst/>
              <a:gdLst/>
              <a:ahLst/>
              <a:cxnLst/>
              <a:rect l="l" t="t" r="r" b="b"/>
              <a:pathLst>
                <a:path w="518" h="397" extrusionOk="0">
                  <a:moveTo>
                    <a:pt x="233" y="397"/>
                  </a:moveTo>
                  <a:cubicBezTo>
                    <a:pt x="279" y="320"/>
                    <a:pt x="359" y="268"/>
                    <a:pt x="449" y="260"/>
                  </a:cubicBezTo>
                  <a:cubicBezTo>
                    <a:pt x="518" y="125"/>
                    <a:pt x="518" y="125"/>
                    <a:pt x="518" y="125"/>
                  </a:cubicBezTo>
                  <a:cubicBezTo>
                    <a:pt x="434" y="0"/>
                    <a:pt x="434" y="0"/>
                    <a:pt x="434" y="0"/>
                  </a:cubicBezTo>
                  <a:cubicBezTo>
                    <a:pt x="252" y="14"/>
                    <a:pt x="88" y="120"/>
                    <a:pt x="0" y="280"/>
                  </a:cubicBezTo>
                  <a:cubicBezTo>
                    <a:pt x="149" y="270"/>
                    <a:pt x="149" y="270"/>
                    <a:pt x="149" y="270"/>
                  </a:cubicBezTo>
                  <a:lnTo>
                    <a:pt x="233" y="397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3" name="Google Shape;1183;p49"/>
            <p:cNvSpPr/>
            <p:nvPr/>
          </p:nvSpPr>
          <p:spPr>
            <a:xfrm>
              <a:off x="3706812" y="2355850"/>
              <a:ext cx="1323975" cy="2309812"/>
            </a:xfrm>
            <a:custGeom>
              <a:avLst/>
              <a:gdLst/>
              <a:ahLst/>
              <a:cxnLst/>
              <a:rect l="l" t="t" r="r" b="b"/>
              <a:pathLst>
                <a:path w="301" h="525" extrusionOk="0">
                  <a:moveTo>
                    <a:pt x="58" y="10"/>
                  </a:moveTo>
                  <a:cubicBezTo>
                    <a:pt x="18" y="93"/>
                    <a:pt x="0" y="186"/>
                    <a:pt x="5" y="278"/>
                  </a:cubicBezTo>
                  <a:cubicBezTo>
                    <a:pt x="11" y="366"/>
                    <a:pt x="38" y="451"/>
                    <a:pt x="83" y="525"/>
                  </a:cubicBezTo>
                  <a:cubicBezTo>
                    <a:pt x="149" y="391"/>
                    <a:pt x="149" y="391"/>
                    <a:pt x="149" y="391"/>
                  </a:cubicBezTo>
                  <a:cubicBezTo>
                    <a:pt x="301" y="382"/>
                    <a:pt x="301" y="382"/>
                    <a:pt x="301" y="382"/>
                  </a:cubicBezTo>
                  <a:cubicBezTo>
                    <a:pt x="280" y="346"/>
                    <a:pt x="268" y="304"/>
                    <a:pt x="265" y="262"/>
                  </a:cubicBezTo>
                  <a:cubicBezTo>
                    <a:pt x="262" y="215"/>
                    <a:pt x="271" y="169"/>
                    <a:pt x="290" y="127"/>
                  </a:cubicBezTo>
                  <a:cubicBezTo>
                    <a:pt x="207" y="0"/>
                    <a:pt x="207" y="0"/>
                    <a:pt x="207" y="0"/>
                  </a:cubicBezTo>
                  <a:lnTo>
                    <a:pt x="58" y="10"/>
                  </a:ln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4" name="Google Shape;1184;p49"/>
            <p:cNvSpPr/>
            <p:nvPr/>
          </p:nvSpPr>
          <p:spPr>
            <a:xfrm>
              <a:off x="7170737" y="2192337"/>
              <a:ext cx="1328737" cy="2314575"/>
            </a:xfrm>
            <a:custGeom>
              <a:avLst/>
              <a:gdLst/>
              <a:ahLst/>
              <a:cxnLst/>
              <a:rect l="l" t="t" r="r" b="b"/>
              <a:pathLst>
                <a:path w="302" h="526" extrusionOk="0">
                  <a:moveTo>
                    <a:pt x="244" y="515"/>
                  </a:moveTo>
                  <a:cubicBezTo>
                    <a:pt x="284" y="432"/>
                    <a:pt x="302" y="340"/>
                    <a:pt x="296" y="247"/>
                  </a:cubicBezTo>
                  <a:cubicBezTo>
                    <a:pt x="290" y="159"/>
                    <a:pt x="263" y="74"/>
                    <a:pt x="218" y="0"/>
                  </a:cubicBezTo>
                  <a:cubicBezTo>
                    <a:pt x="153" y="134"/>
                    <a:pt x="153" y="134"/>
                    <a:pt x="153" y="134"/>
                  </a:cubicBezTo>
                  <a:cubicBezTo>
                    <a:pt x="0" y="143"/>
                    <a:pt x="0" y="143"/>
                    <a:pt x="0" y="143"/>
                  </a:cubicBezTo>
                  <a:cubicBezTo>
                    <a:pt x="21" y="180"/>
                    <a:pt x="33" y="221"/>
                    <a:pt x="36" y="264"/>
                  </a:cubicBezTo>
                  <a:cubicBezTo>
                    <a:pt x="39" y="310"/>
                    <a:pt x="30" y="357"/>
                    <a:pt x="11" y="399"/>
                  </a:cubicBezTo>
                  <a:cubicBezTo>
                    <a:pt x="94" y="526"/>
                    <a:pt x="94" y="526"/>
                    <a:pt x="94" y="526"/>
                  </a:cubicBezTo>
                  <a:lnTo>
                    <a:pt x="244" y="515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25" name="Google Shape;1185;p49"/>
            <p:cNvSpPr/>
            <p:nvPr/>
          </p:nvSpPr>
          <p:spPr>
            <a:xfrm>
              <a:off x="6045200" y="1035050"/>
              <a:ext cx="2019301" cy="1685925"/>
            </a:xfrm>
            <a:custGeom>
              <a:avLst/>
              <a:gdLst/>
              <a:ahLst/>
              <a:cxnLst/>
              <a:rect l="l" t="t" r="r" b="b"/>
              <a:pathLst>
                <a:path w="459" h="383" extrusionOk="0">
                  <a:moveTo>
                    <a:pt x="0" y="4"/>
                  </a:moveTo>
                  <a:cubicBezTo>
                    <a:pt x="83" y="128"/>
                    <a:pt x="83" y="128"/>
                    <a:pt x="83" y="128"/>
                  </a:cubicBezTo>
                  <a:cubicBezTo>
                    <a:pt x="15" y="264"/>
                    <a:pt x="15" y="264"/>
                    <a:pt x="15" y="264"/>
                  </a:cubicBezTo>
                  <a:cubicBezTo>
                    <a:pt x="104" y="265"/>
                    <a:pt x="189" y="309"/>
                    <a:pt x="241" y="383"/>
                  </a:cubicBezTo>
                  <a:cubicBezTo>
                    <a:pt x="393" y="374"/>
                    <a:pt x="393" y="374"/>
                    <a:pt x="393" y="374"/>
                  </a:cubicBezTo>
                  <a:cubicBezTo>
                    <a:pt x="459" y="239"/>
                    <a:pt x="459" y="239"/>
                    <a:pt x="459" y="239"/>
                  </a:cubicBezTo>
                  <a:cubicBezTo>
                    <a:pt x="356" y="89"/>
                    <a:pt x="182" y="0"/>
                    <a:pt x="0" y="4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68575" tIns="34275" rIns="68575" bIns="34275" anchor="t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def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defRPr>
              </a:lvl9pPr>
            </a:lstStyle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Calibri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26" name="Google Shape;158;p18"/>
          <p:cNvGrpSpPr/>
          <p:nvPr/>
        </p:nvGrpSpPr>
        <p:grpSpPr>
          <a:xfrm>
            <a:off x="389118" y="861852"/>
            <a:ext cx="366458" cy="366437"/>
            <a:chOff x="1923675" y="1633650"/>
            <a:chExt cx="436000" cy="435975"/>
          </a:xfrm>
        </p:grpSpPr>
        <p:sp>
          <p:nvSpPr>
            <p:cNvPr id="27" name="Google Shape;159;p18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60;p18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161;p18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162;p18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163;p18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164;p18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8" name="Google Shape;203;p21"/>
          <p:cNvSpPr txBox="1">
            <a:spLocks/>
          </p:cNvSpPr>
          <p:nvPr/>
        </p:nvSpPr>
        <p:spPr>
          <a:xfrm>
            <a:off x="3981760" y="2335138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Cuántas</a:t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casas</a:t>
            </a:r>
          </a:p>
        </p:txBody>
      </p:sp>
      <p:sp>
        <p:nvSpPr>
          <p:cNvPr id="39" name="Google Shape;203;p21"/>
          <p:cNvSpPr txBox="1">
            <a:spLocks/>
          </p:cNvSpPr>
          <p:nvPr/>
        </p:nvSpPr>
        <p:spPr>
          <a:xfrm>
            <a:off x="4989872" y="1038994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Tipos de </a:t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Familias</a:t>
            </a:r>
          </a:p>
        </p:txBody>
      </p:sp>
      <p:sp>
        <p:nvSpPr>
          <p:cNvPr id="40" name="Google Shape;203;p21"/>
          <p:cNvSpPr txBox="1">
            <a:spLocks/>
          </p:cNvSpPr>
          <p:nvPr/>
        </p:nvSpPr>
        <p:spPr>
          <a:xfrm>
            <a:off x="6646056" y="1111002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Nivel </a:t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económico</a:t>
            </a:r>
          </a:p>
        </p:txBody>
      </p:sp>
      <p:sp>
        <p:nvSpPr>
          <p:cNvPr id="42" name="Google Shape;203;p21"/>
          <p:cNvSpPr txBox="1">
            <a:spLocks/>
          </p:cNvSpPr>
          <p:nvPr/>
        </p:nvSpPr>
        <p:spPr>
          <a:xfrm>
            <a:off x="7380312" y="2407146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Negocios</a:t>
            </a:r>
          </a:p>
        </p:txBody>
      </p:sp>
      <p:sp>
        <p:nvSpPr>
          <p:cNvPr id="45" name="Google Shape;203;p21"/>
          <p:cNvSpPr txBox="1">
            <a:spLocks/>
          </p:cNvSpPr>
          <p:nvPr/>
        </p:nvSpPr>
        <p:spPr>
          <a:xfrm>
            <a:off x="6516216" y="3723878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Iglesias</a:t>
            </a:r>
          </a:p>
        </p:txBody>
      </p:sp>
      <p:sp>
        <p:nvSpPr>
          <p:cNvPr id="46" name="Google Shape;203;p21"/>
          <p:cNvSpPr txBox="1">
            <a:spLocks/>
          </p:cNvSpPr>
          <p:nvPr/>
        </p:nvSpPr>
        <p:spPr>
          <a:xfrm>
            <a:off x="4788024" y="3703290"/>
            <a:ext cx="2174416" cy="1028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Roboto Slab"/>
              <a:buNone/>
              <a:defRPr sz="1800" b="1" i="0" u="none" strike="noStrike" cap="none">
                <a:solidFill>
                  <a:schemeClr val="lt1"/>
                </a:solidFill>
                <a:latin typeface="Roboto Slab"/>
                <a:ea typeface="Roboto Slab"/>
                <a:cs typeface="Roboto Slab"/>
                <a:sym typeface="Roboto Slab"/>
              </a:defRPr>
            </a:lvl9pPr>
          </a:lstStyle>
          <a:p>
            <a:pPr algn="ctr"/>
            <a:r>
              <a:rPr lang="es-MX" dirty="0" smtClean="0">
                <a:latin typeface="Calibri" pitchFamily="34" charset="0"/>
              </a:rPr>
              <a:t>Grupos/personas</a:t>
            </a:r>
            <a:br>
              <a:rPr lang="es-MX" dirty="0" smtClean="0">
                <a:latin typeface="Calibri" pitchFamily="34" charset="0"/>
              </a:rPr>
            </a:br>
            <a:r>
              <a:rPr lang="es-MX" dirty="0" smtClean="0">
                <a:latin typeface="Calibri" pitchFamily="34" charset="0"/>
              </a:rPr>
              <a:t>vulnerables</a:t>
            </a:r>
          </a:p>
        </p:txBody>
      </p:sp>
      <p:pic>
        <p:nvPicPr>
          <p:cNvPr id="2" name="1 Imagen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923678"/>
            <a:ext cx="3056084" cy="2844166"/>
          </a:xfrm>
          <a:prstGeom prst="rect">
            <a:avLst/>
          </a:prstGeom>
        </p:spPr>
      </p:pic>
      <p:sp>
        <p:nvSpPr>
          <p:cNvPr id="3" name="2 Rectángulo"/>
          <p:cNvSpPr/>
          <p:nvPr/>
        </p:nvSpPr>
        <p:spPr>
          <a:xfrm>
            <a:off x="2123728" y="2931790"/>
            <a:ext cx="576064" cy="4320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7074887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"/>
          <p:cNvSpPr txBox="1">
            <a:spLocks noGrp="1"/>
          </p:cNvSpPr>
          <p:nvPr>
            <p:ph type="title"/>
          </p:nvPr>
        </p:nvSpPr>
        <p:spPr>
          <a:xfrm>
            <a:off x="1146024" y="530725"/>
            <a:ext cx="3425289" cy="10287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 smtClean="0">
                <a:latin typeface="Calibri" pitchFamily="34" charset="0"/>
              </a:rPr>
              <a:t>¿Por qué es necesario?</a:t>
            </a:r>
            <a:endParaRPr dirty="0">
              <a:latin typeface="Calibri" pitchFamily="34" charset="0"/>
            </a:endParaRPr>
          </a:p>
        </p:txBody>
      </p:sp>
      <p:sp>
        <p:nvSpPr>
          <p:cNvPr id="220" name="Google Shape;220;p22"/>
          <p:cNvSpPr txBox="1">
            <a:spLocks noGrp="1"/>
          </p:cNvSpPr>
          <p:nvPr>
            <p:ph type="body" idx="1"/>
          </p:nvPr>
        </p:nvSpPr>
        <p:spPr>
          <a:xfrm>
            <a:off x="4572000" y="411510"/>
            <a:ext cx="4608512" cy="3020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s-MX" sz="2400" dirty="0" smtClean="0">
              <a:latin typeface="Calibri" pitchFamily="34" charset="0"/>
            </a:endParaRPr>
          </a:p>
          <a:p>
            <a:pPr marL="800100" lvl="1" indent="-342900"/>
            <a:endParaRPr lang="es-MX" sz="2400" dirty="0">
              <a:latin typeface="Calibri" pitchFamily="34" charset="0"/>
            </a:endParaRPr>
          </a:p>
          <a:p>
            <a:pPr marL="0" indent="0" algn="ctr">
              <a:buNone/>
            </a:pPr>
            <a:endParaRPr lang="es-MX" sz="2400" dirty="0">
              <a:latin typeface="Calibri" pitchFamily="34" charset="0"/>
            </a:endParaRPr>
          </a:p>
        </p:txBody>
      </p:sp>
      <p:pic>
        <p:nvPicPr>
          <p:cNvPr id="221" name="Google Shape;221;p22"/>
          <p:cNvPicPr preferRelativeResize="0"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419622"/>
            <a:ext cx="4320479" cy="372387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22" name="Google Shape;222;p22"/>
          <p:cNvGrpSpPr/>
          <p:nvPr/>
        </p:nvGrpSpPr>
        <p:grpSpPr>
          <a:xfrm>
            <a:off x="371633" y="913341"/>
            <a:ext cx="316516" cy="263466"/>
            <a:chOff x="1247825" y="322750"/>
            <a:chExt cx="443300" cy="369000"/>
          </a:xfrm>
        </p:grpSpPr>
        <p:sp>
          <p:nvSpPr>
            <p:cNvPr id="223" name="Google Shape;223;p22"/>
            <p:cNvSpPr/>
            <p:nvPr/>
          </p:nvSpPr>
          <p:spPr>
            <a:xfrm>
              <a:off x="1247825" y="322750"/>
              <a:ext cx="443300" cy="369000"/>
            </a:xfrm>
            <a:custGeom>
              <a:avLst/>
              <a:gdLst/>
              <a:ahLst/>
              <a:cxnLst/>
              <a:rect l="l" t="t" r="r" b="b"/>
              <a:pathLst>
                <a:path w="17732" h="14760" fill="none" extrusionOk="0">
                  <a:moveTo>
                    <a:pt x="16952" y="2558"/>
                  </a:moveTo>
                  <a:lnTo>
                    <a:pt x="13664" y="2558"/>
                  </a:lnTo>
                  <a:lnTo>
                    <a:pt x="13226" y="755"/>
                  </a:lnTo>
                  <a:lnTo>
                    <a:pt x="13226" y="755"/>
                  </a:lnTo>
                  <a:lnTo>
                    <a:pt x="13177" y="609"/>
                  </a:lnTo>
                  <a:lnTo>
                    <a:pt x="13104" y="463"/>
                  </a:lnTo>
                  <a:lnTo>
                    <a:pt x="13006" y="317"/>
                  </a:lnTo>
                  <a:lnTo>
                    <a:pt x="12885" y="220"/>
                  </a:lnTo>
                  <a:lnTo>
                    <a:pt x="12739" y="122"/>
                  </a:lnTo>
                  <a:lnTo>
                    <a:pt x="12592" y="49"/>
                  </a:lnTo>
                  <a:lnTo>
                    <a:pt x="12446" y="0"/>
                  </a:lnTo>
                  <a:lnTo>
                    <a:pt x="12276" y="0"/>
                  </a:lnTo>
                  <a:lnTo>
                    <a:pt x="5456" y="0"/>
                  </a:lnTo>
                  <a:lnTo>
                    <a:pt x="5456" y="0"/>
                  </a:lnTo>
                  <a:lnTo>
                    <a:pt x="5286" y="0"/>
                  </a:lnTo>
                  <a:lnTo>
                    <a:pt x="5140" y="49"/>
                  </a:lnTo>
                  <a:lnTo>
                    <a:pt x="4994" y="122"/>
                  </a:lnTo>
                  <a:lnTo>
                    <a:pt x="4848" y="220"/>
                  </a:lnTo>
                  <a:lnTo>
                    <a:pt x="4726" y="317"/>
                  </a:lnTo>
                  <a:lnTo>
                    <a:pt x="4628" y="463"/>
                  </a:lnTo>
                  <a:lnTo>
                    <a:pt x="4555" y="609"/>
                  </a:lnTo>
                  <a:lnTo>
                    <a:pt x="4507" y="755"/>
                  </a:lnTo>
                  <a:lnTo>
                    <a:pt x="4068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558"/>
                  </a:lnTo>
                  <a:lnTo>
                    <a:pt x="3240" y="2460"/>
                  </a:lnTo>
                  <a:lnTo>
                    <a:pt x="3216" y="2363"/>
                  </a:lnTo>
                  <a:lnTo>
                    <a:pt x="3167" y="2290"/>
                  </a:lnTo>
                  <a:lnTo>
                    <a:pt x="3094" y="2217"/>
                  </a:lnTo>
                  <a:lnTo>
                    <a:pt x="3045" y="2144"/>
                  </a:lnTo>
                  <a:lnTo>
                    <a:pt x="2948" y="2119"/>
                  </a:lnTo>
                  <a:lnTo>
                    <a:pt x="2850" y="2071"/>
                  </a:lnTo>
                  <a:lnTo>
                    <a:pt x="2753" y="2071"/>
                  </a:lnTo>
                  <a:lnTo>
                    <a:pt x="2047" y="2071"/>
                  </a:lnTo>
                  <a:lnTo>
                    <a:pt x="2047" y="2071"/>
                  </a:lnTo>
                  <a:lnTo>
                    <a:pt x="1949" y="2071"/>
                  </a:lnTo>
                  <a:lnTo>
                    <a:pt x="1852" y="2119"/>
                  </a:lnTo>
                  <a:lnTo>
                    <a:pt x="1779" y="2144"/>
                  </a:lnTo>
                  <a:lnTo>
                    <a:pt x="1706" y="2217"/>
                  </a:lnTo>
                  <a:lnTo>
                    <a:pt x="1633" y="2290"/>
                  </a:lnTo>
                  <a:lnTo>
                    <a:pt x="1608" y="2363"/>
                  </a:lnTo>
                  <a:lnTo>
                    <a:pt x="1560" y="2460"/>
                  </a:lnTo>
                  <a:lnTo>
                    <a:pt x="1560" y="2558"/>
                  </a:lnTo>
                  <a:lnTo>
                    <a:pt x="1560" y="2558"/>
                  </a:lnTo>
                  <a:lnTo>
                    <a:pt x="780" y="2558"/>
                  </a:lnTo>
                  <a:lnTo>
                    <a:pt x="780" y="2558"/>
                  </a:lnTo>
                  <a:lnTo>
                    <a:pt x="634" y="2582"/>
                  </a:lnTo>
                  <a:lnTo>
                    <a:pt x="488" y="2631"/>
                  </a:lnTo>
                  <a:lnTo>
                    <a:pt x="342" y="2679"/>
                  </a:lnTo>
                  <a:lnTo>
                    <a:pt x="220" y="2777"/>
                  </a:lnTo>
                  <a:lnTo>
                    <a:pt x="123" y="2899"/>
                  </a:lnTo>
                  <a:lnTo>
                    <a:pt x="74" y="3045"/>
                  </a:lnTo>
                  <a:lnTo>
                    <a:pt x="25" y="3191"/>
                  </a:lnTo>
                  <a:lnTo>
                    <a:pt x="1" y="3337"/>
                  </a:lnTo>
                  <a:lnTo>
                    <a:pt x="1" y="13980"/>
                  </a:lnTo>
                  <a:lnTo>
                    <a:pt x="1" y="13980"/>
                  </a:lnTo>
                  <a:lnTo>
                    <a:pt x="25" y="14151"/>
                  </a:lnTo>
                  <a:lnTo>
                    <a:pt x="74" y="14297"/>
                  </a:lnTo>
                  <a:lnTo>
                    <a:pt x="123" y="14418"/>
                  </a:lnTo>
                  <a:lnTo>
                    <a:pt x="220" y="14540"/>
                  </a:lnTo>
                  <a:lnTo>
                    <a:pt x="342" y="14638"/>
                  </a:lnTo>
                  <a:lnTo>
                    <a:pt x="488" y="14711"/>
                  </a:lnTo>
                  <a:lnTo>
                    <a:pt x="634" y="14759"/>
                  </a:lnTo>
                  <a:lnTo>
                    <a:pt x="780" y="14759"/>
                  </a:lnTo>
                  <a:lnTo>
                    <a:pt x="16952" y="14759"/>
                  </a:lnTo>
                  <a:lnTo>
                    <a:pt x="16952" y="14759"/>
                  </a:lnTo>
                  <a:lnTo>
                    <a:pt x="17098" y="14759"/>
                  </a:lnTo>
                  <a:lnTo>
                    <a:pt x="17244" y="14711"/>
                  </a:lnTo>
                  <a:lnTo>
                    <a:pt x="17390" y="14638"/>
                  </a:lnTo>
                  <a:lnTo>
                    <a:pt x="17512" y="14540"/>
                  </a:lnTo>
                  <a:lnTo>
                    <a:pt x="17610" y="14418"/>
                  </a:lnTo>
                  <a:lnTo>
                    <a:pt x="17658" y="14297"/>
                  </a:lnTo>
                  <a:lnTo>
                    <a:pt x="17707" y="14151"/>
                  </a:lnTo>
                  <a:lnTo>
                    <a:pt x="17731" y="13980"/>
                  </a:lnTo>
                  <a:lnTo>
                    <a:pt x="17731" y="3337"/>
                  </a:lnTo>
                  <a:lnTo>
                    <a:pt x="17731" y="3337"/>
                  </a:lnTo>
                  <a:lnTo>
                    <a:pt x="17707" y="3191"/>
                  </a:lnTo>
                  <a:lnTo>
                    <a:pt x="17658" y="3045"/>
                  </a:lnTo>
                  <a:lnTo>
                    <a:pt x="17610" y="2899"/>
                  </a:lnTo>
                  <a:lnTo>
                    <a:pt x="17512" y="2777"/>
                  </a:lnTo>
                  <a:lnTo>
                    <a:pt x="17390" y="2679"/>
                  </a:lnTo>
                  <a:lnTo>
                    <a:pt x="17244" y="2631"/>
                  </a:lnTo>
                  <a:lnTo>
                    <a:pt x="17098" y="2582"/>
                  </a:lnTo>
                  <a:lnTo>
                    <a:pt x="16952" y="2558"/>
                  </a:lnTo>
                  <a:lnTo>
                    <a:pt x="16952" y="2558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4" name="Google Shape;224;p22"/>
            <p:cNvSpPr/>
            <p:nvPr/>
          </p:nvSpPr>
          <p:spPr>
            <a:xfrm>
              <a:off x="1398225" y="386675"/>
              <a:ext cx="142500" cy="25"/>
            </a:xfrm>
            <a:custGeom>
              <a:avLst/>
              <a:gdLst/>
              <a:ahLst/>
              <a:cxnLst/>
              <a:rect l="l" t="t" r="r" b="b"/>
              <a:pathLst>
                <a:path w="5700" h="1" fill="none" extrusionOk="0">
                  <a:moveTo>
                    <a:pt x="5700" y="1"/>
                  </a:moveTo>
                  <a:lnTo>
                    <a:pt x="1" y="1"/>
                  </a:lnTo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5" name="Google Shape;225;p22"/>
            <p:cNvSpPr/>
            <p:nvPr/>
          </p:nvSpPr>
          <p:spPr>
            <a:xfrm>
              <a:off x="1370225" y="450000"/>
              <a:ext cx="198500" cy="197900"/>
            </a:xfrm>
            <a:custGeom>
              <a:avLst/>
              <a:gdLst/>
              <a:ahLst/>
              <a:cxnLst/>
              <a:rect l="l" t="t" r="r" b="b"/>
              <a:pathLst>
                <a:path w="7940" h="7916" fill="none" extrusionOk="0">
                  <a:moveTo>
                    <a:pt x="3970" y="7916"/>
                  </a:moveTo>
                  <a:lnTo>
                    <a:pt x="3970" y="7916"/>
                  </a:lnTo>
                  <a:lnTo>
                    <a:pt x="3556" y="7892"/>
                  </a:lnTo>
                  <a:lnTo>
                    <a:pt x="3166" y="7843"/>
                  </a:lnTo>
                  <a:lnTo>
                    <a:pt x="2801" y="7745"/>
                  </a:lnTo>
                  <a:lnTo>
                    <a:pt x="2436" y="7624"/>
                  </a:lnTo>
                  <a:lnTo>
                    <a:pt x="2070" y="7453"/>
                  </a:lnTo>
                  <a:lnTo>
                    <a:pt x="1754" y="7258"/>
                  </a:lnTo>
                  <a:lnTo>
                    <a:pt x="1462" y="7015"/>
                  </a:lnTo>
                  <a:lnTo>
                    <a:pt x="1169" y="6771"/>
                  </a:lnTo>
                  <a:lnTo>
                    <a:pt x="901" y="6479"/>
                  </a:lnTo>
                  <a:lnTo>
                    <a:pt x="682" y="6187"/>
                  </a:lnTo>
                  <a:lnTo>
                    <a:pt x="487" y="5846"/>
                  </a:lnTo>
                  <a:lnTo>
                    <a:pt x="317" y="5505"/>
                  </a:lnTo>
                  <a:lnTo>
                    <a:pt x="195" y="5139"/>
                  </a:lnTo>
                  <a:lnTo>
                    <a:pt x="98" y="4750"/>
                  </a:lnTo>
                  <a:lnTo>
                    <a:pt x="25" y="4360"/>
                  </a:lnTo>
                  <a:lnTo>
                    <a:pt x="0" y="3970"/>
                  </a:lnTo>
                  <a:lnTo>
                    <a:pt x="0" y="3970"/>
                  </a:lnTo>
                  <a:lnTo>
                    <a:pt x="25" y="3556"/>
                  </a:lnTo>
                  <a:lnTo>
                    <a:pt x="98" y="3167"/>
                  </a:lnTo>
                  <a:lnTo>
                    <a:pt x="195" y="2777"/>
                  </a:lnTo>
                  <a:lnTo>
                    <a:pt x="317" y="2412"/>
                  </a:lnTo>
                  <a:lnTo>
                    <a:pt x="487" y="2071"/>
                  </a:lnTo>
                  <a:lnTo>
                    <a:pt x="682" y="1754"/>
                  </a:lnTo>
                  <a:lnTo>
                    <a:pt x="901" y="1437"/>
                  </a:lnTo>
                  <a:lnTo>
                    <a:pt x="1169" y="1170"/>
                  </a:lnTo>
                  <a:lnTo>
                    <a:pt x="1462" y="902"/>
                  </a:lnTo>
                  <a:lnTo>
                    <a:pt x="1754" y="682"/>
                  </a:lnTo>
                  <a:lnTo>
                    <a:pt x="2070" y="488"/>
                  </a:lnTo>
                  <a:lnTo>
                    <a:pt x="2436" y="317"/>
                  </a:lnTo>
                  <a:lnTo>
                    <a:pt x="2801" y="171"/>
                  </a:lnTo>
                  <a:lnTo>
                    <a:pt x="3166" y="74"/>
                  </a:lnTo>
                  <a:lnTo>
                    <a:pt x="3556" y="25"/>
                  </a:lnTo>
                  <a:lnTo>
                    <a:pt x="3970" y="1"/>
                  </a:lnTo>
                  <a:lnTo>
                    <a:pt x="3970" y="1"/>
                  </a:lnTo>
                  <a:lnTo>
                    <a:pt x="4384" y="25"/>
                  </a:lnTo>
                  <a:lnTo>
                    <a:pt x="4774" y="74"/>
                  </a:lnTo>
                  <a:lnTo>
                    <a:pt x="5139" y="171"/>
                  </a:lnTo>
                  <a:lnTo>
                    <a:pt x="5505" y="317"/>
                  </a:lnTo>
                  <a:lnTo>
                    <a:pt x="5870" y="488"/>
                  </a:lnTo>
                  <a:lnTo>
                    <a:pt x="6186" y="682"/>
                  </a:lnTo>
                  <a:lnTo>
                    <a:pt x="6479" y="902"/>
                  </a:lnTo>
                  <a:lnTo>
                    <a:pt x="6771" y="1170"/>
                  </a:lnTo>
                  <a:lnTo>
                    <a:pt x="7039" y="1437"/>
                  </a:lnTo>
                  <a:lnTo>
                    <a:pt x="7258" y="1754"/>
                  </a:lnTo>
                  <a:lnTo>
                    <a:pt x="7453" y="2071"/>
                  </a:lnTo>
                  <a:lnTo>
                    <a:pt x="7623" y="2412"/>
                  </a:lnTo>
                  <a:lnTo>
                    <a:pt x="7745" y="2777"/>
                  </a:lnTo>
                  <a:lnTo>
                    <a:pt x="7843" y="3167"/>
                  </a:lnTo>
                  <a:lnTo>
                    <a:pt x="7916" y="3556"/>
                  </a:lnTo>
                  <a:lnTo>
                    <a:pt x="7940" y="3970"/>
                  </a:lnTo>
                  <a:lnTo>
                    <a:pt x="7940" y="3970"/>
                  </a:lnTo>
                  <a:lnTo>
                    <a:pt x="7916" y="4360"/>
                  </a:lnTo>
                  <a:lnTo>
                    <a:pt x="7843" y="4750"/>
                  </a:lnTo>
                  <a:lnTo>
                    <a:pt x="7745" y="5139"/>
                  </a:lnTo>
                  <a:lnTo>
                    <a:pt x="7623" y="5505"/>
                  </a:lnTo>
                  <a:lnTo>
                    <a:pt x="7453" y="5846"/>
                  </a:lnTo>
                  <a:lnTo>
                    <a:pt x="7258" y="6187"/>
                  </a:lnTo>
                  <a:lnTo>
                    <a:pt x="7039" y="6479"/>
                  </a:lnTo>
                  <a:lnTo>
                    <a:pt x="6771" y="6771"/>
                  </a:lnTo>
                  <a:lnTo>
                    <a:pt x="6479" y="7015"/>
                  </a:lnTo>
                  <a:lnTo>
                    <a:pt x="6186" y="7258"/>
                  </a:lnTo>
                  <a:lnTo>
                    <a:pt x="5870" y="7453"/>
                  </a:lnTo>
                  <a:lnTo>
                    <a:pt x="5505" y="7624"/>
                  </a:lnTo>
                  <a:lnTo>
                    <a:pt x="5139" y="7745"/>
                  </a:lnTo>
                  <a:lnTo>
                    <a:pt x="4774" y="7843"/>
                  </a:lnTo>
                  <a:lnTo>
                    <a:pt x="4384" y="7892"/>
                  </a:lnTo>
                  <a:lnTo>
                    <a:pt x="3970" y="7916"/>
                  </a:lnTo>
                  <a:lnTo>
                    <a:pt x="3970" y="791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6" name="Google Shape;226;p22"/>
            <p:cNvSpPr/>
            <p:nvPr/>
          </p:nvSpPr>
          <p:spPr>
            <a:xfrm>
              <a:off x="1403100" y="482875"/>
              <a:ext cx="132750" cy="132150"/>
            </a:xfrm>
            <a:custGeom>
              <a:avLst/>
              <a:gdLst/>
              <a:ahLst/>
              <a:cxnLst/>
              <a:rect l="l" t="t" r="r" b="b"/>
              <a:pathLst>
                <a:path w="5310" h="5286" fill="none" extrusionOk="0">
                  <a:moveTo>
                    <a:pt x="2655" y="5286"/>
                  </a:moveTo>
                  <a:lnTo>
                    <a:pt x="2655" y="5286"/>
                  </a:lnTo>
                  <a:lnTo>
                    <a:pt x="2387" y="5286"/>
                  </a:lnTo>
                  <a:lnTo>
                    <a:pt x="2119" y="5237"/>
                  </a:lnTo>
                  <a:lnTo>
                    <a:pt x="1876" y="5164"/>
                  </a:lnTo>
                  <a:lnTo>
                    <a:pt x="1632" y="5091"/>
                  </a:lnTo>
                  <a:lnTo>
                    <a:pt x="1389" y="4969"/>
                  </a:lnTo>
                  <a:lnTo>
                    <a:pt x="1169" y="4847"/>
                  </a:lnTo>
                  <a:lnTo>
                    <a:pt x="975" y="4677"/>
                  </a:lnTo>
                  <a:lnTo>
                    <a:pt x="780" y="4506"/>
                  </a:lnTo>
                  <a:lnTo>
                    <a:pt x="609" y="4336"/>
                  </a:lnTo>
                  <a:lnTo>
                    <a:pt x="463" y="4117"/>
                  </a:lnTo>
                  <a:lnTo>
                    <a:pt x="317" y="3897"/>
                  </a:lnTo>
                  <a:lnTo>
                    <a:pt x="220" y="3678"/>
                  </a:lnTo>
                  <a:lnTo>
                    <a:pt x="122" y="3435"/>
                  </a:lnTo>
                  <a:lnTo>
                    <a:pt x="74" y="3191"/>
                  </a:lnTo>
                  <a:lnTo>
                    <a:pt x="25" y="2923"/>
                  </a:lnTo>
                  <a:lnTo>
                    <a:pt x="0" y="2655"/>
                  </a:lnTo>
                  <a:lnTo>
                    <a:pt x="0" y="2655"/>
                  </a:lnTo>
                  <a:lnTo>
                    <a:pt x="25" y="2387"/>
                  </a:lnTo>
                  <a:lnTo>
                    <a:pt x="74" y="2120"/>
                  </a:lnTo>
                  <a:lnTo>
                    <a:pt x="122" y="1852"/>
                  </a:lnTo>
                  <a:lnTo>
                    <a:pt x="220" y="1608"/>
                  </a:lnTo>
                  <a:lnTo>
                    <a:pt x="317" y="1389"/>
                  </a:lnTo>
                  <a:lnTo>
                    <a:pt x="463" y="1170"/>
                  </a:lnTo>
                  <a:lnTo>
                    <a:pt x="609" y="975"/>
                  </a:lnTo>
                  <a:lnTo>
                    <a:pt x="780" y="780"/>
                  </a:lnTo>
                  <a:lnTo>
                    <a:pt x="975" y="610"/>
                  </a:lnTo>
                  <a:lnTo>
                    <a:pt x="1169" y="463"/>
                  </a:lnTo>
                  <a:lnTo>
                    <a:pt x="1389" y="317"/>
                  </a:lnTo>
                  <a:lnTo>
                    <a:pt x="1632" y="220"/>
                  </a:lnTo>
                  <a:lnTo>
                    <a:pt x="1876" y="122"/>
                  </a:lnTo>
                  <a:lnTo>
                    <a:pt x="2119" y="49"/>
                  </a:lnTo>
                  <a:lnTo>
                    <a:pt x="2387" y="25"/>
                  </a:lnTo>
                  <a:lnTo>
                    <a:pt x="2655" y="1"/>
                  </a:lnTo>
                  <a:lnTo>
                    <a:pt x="2655" y="1"/>
                  </a:lnTo>
                  <a:lnTo>
                    <a:pt x="2923" y="25"/>
                  </a:lnTo>
                  <a:lnTo>
                    <a:pt x="3191" y="49"/>
                  </a:lnTo>
                  <a:lnTo>
                    <a:pt x="3435" y="122"/>
                  </a:lnTo>
                  <a:lnTo>
                    <a:pt x="3678" y="220"/>
                  </a:lnTo>
                  <a:lnTo>
                    <a:pt x="3922" y="317"/>
                  </a:lnTo>
                  <a:lnTo>
                    <a:pt x="4141" y="463"/>
                  </a:lnTo>
                  <a:lnTo>
                    <a:pt x="4336" y="610"/>
                  </a:lnTo>
                  <a:lnTo>
                    <a:pt x="4530" y="780"/>
                  </a:lnTo>
                  <a:lnTo>
                    <a:pt x="4701" y="975"/>
                  </a:lnTo>
                  <a:lnTo>
                    <a:pt x="4847" y="1170"/>
                  </a:lnTo>
                  <a:lnTo>
                    <a:pt x="4993" y="1389"/>
                  </a:lnTo>
                  <a:lnTo>
                    <a:pt x="5091" y="1608"/>
                  </a:lnTo>
                  <a:lnTo>
                    <a:pt x="5188" y="1852"/>
                  </a:lnTo>
                  <a:lnTo>
                    <a:pt x="5237" y="2120"/>
                  </a:lnTo>
                  <a:lnTo>
                    <a:pt x="5285" y="2387"/>
                  </a:lnTo>
                  <a:lnTo>
                    <a:pt x="5310" y="2655"/>
                  </a:lnTo>
                  <a:lnTo>
                    <a:pt x="5310" y="2655"/>
                  </a:lnTo>
                  <a:lnTo>
                    <a:pt x="5285" y="2923"/>
                  </a:lnTo>
                  <a:lnTo>
                    <a:pt x="5237" y="3191"/>
                  </a:lnTo>
                  <a:lnTo>
                    <a:pt x="5188" y="3435"/>
                  </a:lnTo>
                  <a:lnTo>
                    <a:pt x="5091" y="3678"/>
                  </a:lnTo>
                  <a:lnTo>
                    <a:pt x="4993" y="3897"/>
                  </a:lnTo>
                  <a:lnTo>
                    <a:pt x="4847" y="4117"/>
                  </a:lnTo>
                  <a:lnTo>
                    <a:pt x="4701" y="4336"/>
                  </a:lnTo>
                  <a:lnTo>
                    <a:pt x="4530" y="4506"/>
                  </a:lnTo>
                  <a:lnTo>
                    <a:pt x="4336" y="4677"/>
                  </a:lnTo>
                  <a:lnTo>
                    <a:pt x="4141" y="4847"/>
                  </a:lnTo>
                  <a:lnTo>
                    <a:pt x="3922" y="4969"/>
                  </a:lnTo>
                  <a:lnTo>
                    <a:pt x="3678" y="5091"/>
                  </a:lnTo>
                  <a:lnTo>
                    <a:pt x="3435" y="5164"/>
                  </a:lnTo>
                  <a:lnTo>
                    <a:pt x="3191" y="5237"/>
                  </a:lnTo>
                  <a:lnTo>
                    <a:pt x="2923" y="5286"/>
                  </a:lnTo>
                  <a:lnTo>
                    <a:pt x="2655" y="5286"/>
                  </a:lnTo>
                  <a:lnTo>
                    <a:pt x="2655" y="528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2"/>
            <p:cNvSpPr/>
            <p:nvPr/>
          </p:nvSpPr>
          <p:spPr>
            <a:xfrm>
              <a:off x="1588800" y="435400"/>
              <a:ext cx="66400" cy="43850"/>
            </a:xfrm>
            <a:custGeom>
              <a:avLst/>
              <a:gdLst/>
              <a:ahLst/>
              <a:cxnLst/>
              <a:rect l="l" t="t" r="r" b="b"/>
              <a:pathLst>
                <a:path w="2656" h="1754" fill="none" extrusionOk="0">
                  <a:moveTo>
                    <a:pt x="2655" y="1266"/>
                  </a:moveTo>
                  <a:lnTo>
                    <a:pt x="2655" y="1266"/>
                  </a:lnTo>
                  <a:lnTo>
                    <a:pt x="2655" y="1364"/>
                  </a:lnTo>
                  <a:lnTo>
                    <a:pt x="2631" y="1461"/>
                  </a:lnTo>
                  <a:lnTo>
                    <a:pt x="2582" y="1534"/>
                  </a:lnTo>
                  <a:lnTo>
                    <a:pt x="2509" y="1607"/>
                  </a:lnTo>
                  <a:lnTo>
                    <a:pt x="2461" y="1680"/>
                  </a:lnTo>
                  <a:lnTo>
                    <a:pt x="2363" y="1705"/>
                  </a:lnTo>
                  <a:lnTo>
                    <a:pt x="2266" y="1754"/>
                  </a:lnTo>
                  <a:lnTo>
                    <a:pt x="2168" y="1754"/>
                  </a:lnTo>
                  <a:lnTo>
                    <a:pt x="488" y="1754"/>
                  </a:lnTo>
                  <a:lnTo>
                    <a:pt x="488" y="1754"/>
                  </a:lnTo>
                  <a:lnTo>
                    <a:pt x="390" y="1754"/>
                  </a:lnTo>
                  <a:lnTo>
                    <a:pt x="293" y="1705"/>
                  </a:lnTo>
                  <a:lnTo>
                    <a:pt x="220" y="1680"/>
                  </a:lnTo>
                  <a:lnTo>
                    <a:pt x="147" y="1607"/>
                  </a:lnTo>
                  <a:lnTo>
                    <a:pt x="74" y="1534"/>
                  </a:lnTo>
                  <a:lnTo>
                    <a:pt x="49" y="1461"/>
                  </a:lnTo>
                  <a:lnTo>
                    <a:pt x="1" y="1364"/>
                  </a:lnTo>
                  <a:lnTo>
                    <a:pt x="1" y="1266"/>
                  </a:lnTo>
                  <a:lnTo>
                    <a:pt x="1" y="487"/>
                  </a:lnTo>
                  <a:lnTo>
                    <a:pt x="1" y="487"/>
                  </a:lnTo>
                  <a:lnTo>
                    <a:pt x="1" y="390"/>
                  </a:lnTo>
                  <a:lnTo>
                    <a:pt x="49" y="292"/>
                  </a:lnTo>
                  <a:lnTo>
                    <a:pt x="74" y="219"/>
                  </a:lnTo>
                  <a:lnTo>
                    <a:pt x="147" y="146"/>
                  </a:lnTo>
                  <a:lnTo>
                    <a:pt x="220" y="73"/>
                  </a:lnTo>
                  <a:lnTo>
                    <a:pt x="293" y="49"/>
                  </a:lnTo>
                  <a:lnTo>
                    <a:pt x="390" y="0"/>
                  </a:lnTo>
                  <a:lnTo>
                    <a:pt x="488" y="0"/>
                  </a:lnTo>
                  <a:lnTo>
                    <a:pt x="2168" y="0"/>
                  </a:lnTo>
                  <a:lnTo>
                    <a:pt x="2168" y="0"/>
                  </a:lnTo>
                  <a:lnTo>
                    <a:pt x="2266" y="0"/>
                  </a:lnTo>
                  <a:lnTo>
                    <a:pt x="2363" y="49"/>
                  </a:lnTo>
                  <a:lnTo>
                    <a:pt x="2461" y="73"/>
                  </a:lnTo>
                  <a:lnTo>
                    <a:pt x="2509" y="146"/>
                  </a:lnTo>
                  <a:lnTo>
                    <a:pt x="2582" y="219"/>
                  </a:lnTo>
                  <a:lnTo>
                    <a:pt x="2631" y="292"/>
                  </a:lnTo>
                  <a:lnTo>
                    <a:pt x="2655" y="390"/>
                  </a:lnTo>
                  <a:lnTo>
                    <a:pt x="2655" y="487"/>
                  </a:lnTo>
                  <a:lnTo>
                    <a:pt x="2655" y="1266"/>
                  </a:lnTo>
                  <a:close/>
                </a:path>
              </a:pathLst>
            </a:custGeom>
            <a:noFill/>
            <a:ln w="9525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8" name="Google Shape;228;p22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12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accent2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accent2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accent2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  <p:sp>
        <p:nvSpPr>
          <p:cNvPr id="13" name="Google Shape;220;p22"/>
          <p:cNvSpPr txBox="1">
            <a:spLocks/>
          </p:cNvSpPr>
          <p:nvPr/>
        </p:nvSpPr>
        <p:spPr>
          <a:xfrm>
            <a:off x="4283968" y="1059582"/>
            <a:ext cx="4608512" cy="302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064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▪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▫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●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○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●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○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406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Nixie One"/>
              <a:buChar char="■"/>
              <a:defRPr sz="2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Font typeface="Nixie One"/>
              <a:buNone/>
            </a:pPr>
            <a:endParaRPr lang="es-MX" sz="2400" dirty="0" smtClean="0">
              <a:latin typeface="Calibri" pitchFamily="34" charset="0"/>
            </a:endParaRPr>
          </a:p>
          <a:p>
            <a:pPr marL="800100" lvl="1" indent="-342900" algn="ctr"/>
            <a:r>
              <a:rPr lang="es-MX" sz="2400" dirty="0" smtClean="0">
                <a:latin typeface="Calibri" pitchFamily="34" charset="0"/>
              </a:rPr>
              <a:t>Estrategia</a:t>
            </a:r>
          </a:p>
          <a:p>
            <a:pPr marL="800100" lvl="1" indent="-342900" algn="ctr"/>
            <a:endParaRPr lang="es-MX" sz="2400" dirty="0">
              <a:latin typeface="Calibri" pitchFamily="34" charset="0"/>
            </a:endParaRPr>
          </a:p>
          <a:p>
            <a:pPr marL="800100" lvl="1" indent="-342900" algn="ctr"/>
            <a:r>
              <a:rPr lang="es-MX" sz="2400" dirty="0" smtClean="0">
                <a:latin typeface="Calibri" pitchFamily="34" charset="0"/>
              </a:rPr>
              <a:t>Cuidados y precauciones </a:t>
            </a:r>
          </a:p>
          <a:p>
            <a:pPr marL="800100" lvl="1" indent="-342900" algn="ctr"/>
            <a:endParaRPr lang="es-MX" sz="2400" dirty="0">
              <a:latin typeface="Calibri" pitchFamily="34" charset="0"/>
            </a:endParaRPr>
          </a:p>
          <a:p>
            <a:pPr marL="800100" lvl="1" indent="-342900" algn="ctr"/>
            <a:r>
              <a:rPr lang="es-MX" sz="2400" dirty="0" smtClean="0">
                <a:latin typeface="Calibri" pitchFamily="34" charset="0"/>
              </a:rPr>
              <a:t>Conocimiento de la comunidad</a:t>
            </a:r>
          </a:p>
          <a:p>
            <a:pPr marL="800100" lvl="1" indent="-342900" algn="ctr"/>
            <a:endParaRPr lang="es-MX" sz="2400" dirty="0">
              <a:latin typeface="Calibri" pitchFamily="34" charset="0"/>
            </a:endParaRPr>
          </a:p>
          <a:p>
            <a:pPr marL="800100" lvl="1" indent="-342900" algn="ctr"/>
            <a:r>
              <a:rPr lang="es-MX" sz="2400" dirty="0" smtClean="0">
                <a:latin typeface="Calibri" pitchFamily="34" charset="0"/>
              </a:rPr>
              <a:t>Acercamiento</a:t>
            </a:r>
          </a:p>
        </p:txBody>
      </p:sp>
      <p:sp>
        <p:nvSpPr>
          <p:cNvPr id="14" name="Google Shape;135;p15"/>
          <p:cNvSpPr txBox="1">
            <a:spLocks/>
          </p:cNvSpPr>
          <p:nvPr/>
        </p:nvSpPr>
        <p:spPr>
          <a:xfrm>
            <a:off x="4644008" y="4876006"/>
            <a:ext cx="4608512" cy="1388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>
              <a:buNone/>
            </a:pP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Photo by </a:t>
            </a:r>
            <a:r>
              <a:rPr lang="en-US" sz="1000" dirty="0" smtClean="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Tom Rumble </a:t>
            </a:r>
            <a:r>
              <a:rPr lang="en-US" sz="1000">
                <a:solidFill>
                  <a:schemeClr val="tx2">
                    <a:lumMod val="25000"/>
                  </a:schemeClr>
                </a:solidFill>
                <a:latin typeface="Calibri" pitchFamily="34" charset="0"/>
              </a:rPr>
              <a:t>on https://unsplash.com/photos/7lvzopTxjOU</a:t>
            </a:r>
            <a:endParaRPr lang="en-US" sz="1000" dirty="0" smtClean="0">
              <a:solidFill>
                <a:schemeClr val="tx2">
                  <a:lumMod val="25000"/>
                </a:schemeClr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6632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35"/>
          <p:cNvSpPr txBox="1">
            <a:spLocks noGrp="1"/>
          </p:cNvSpPr>
          <p:nvPr>
            <p:ph type="subTitle" idx="4294967295"/>
          </p:nvPr>
        </p:nvSpPr>
        <p:spPr>
          <a:xfrm>
            <a:off x="685800" y="505225"/>
            <a:ext cx="7884600" cy="3810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s-MX" sz="3600" b="1" dirty="0" smtClean="0">
                <a:solidFill>
                  <a:srgbClr val="FFFFFF"/>
                </a:solidFill>
                <a:latin typeface="Calibri" pitchFamily="34" charset="0"/>
              </a:rPr>
              <a:t>Asignación de la Unidad VIII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s-MX" sz="3600" b="1" dirty="0" smtClean="0">
              <a:solidFill>
                <a:srgbClr val="FFFFFF"/>
              </a:solidFill>
              <a:latin typeface="Calibri" pitchFamily="34" charset="0"/>
            </a:endParaRPr>
          </a:p>
          <a:p>
            <a:pPr marL="342900" lvl="0" indent="-342900">
              <a:spcBef>
                <a:spcPts val="0"/>
              </a:spcBef>
              <a:buClr>
                <a:schemeClr val="dk1"/>
              </a:buClr>
              <a:buSzPts val="1100"/>
              <a:buFontTx/>
              <a:buChar char="-"/>
            </a:pPr>
            <a:r>
              <a:rPr lang="es-MX" sz="2400" dirty="0" smtClean="0">
                <a:solidFill>
                  <a:srgbClr val="FFFFFF"/>
                </a:solidFill>
                <a:latin typeface="Calibri" pitchFamily="34" charset="0"/>
              </a:rPr>
              <a:t>Leer el </a:t>
            </a:r>
            <a:r>
              <a:rPr lang="es-MX" sz="2400" dirty="0">
                <a:solidFill>
                  <a:srgbClr val="FFFFFF"/>
                </a:solidFill>
                <a:latin typeface="Calibri" pitchFamily="34" charset="0"/>
              </a:rPr>
              <a:t>artículo “Saturado del Evangelio: Una característica de un creyente sano” (32-36) en la revista 9Marcas: Volvamos al evangelio, edición 5. (4 págs.) </a:t>
            </a:r>
          </a:p>
        </p:txBody>
      </p:sp>
      <p:sp>
        <p:nvSpPr>
          <p:cNvPr id="405" name="Google Shape;405;p35"/>
          <p:cNvSpPr txBox="1">
            <a:spLocks noGrp="1"/>
          </p:cNvSpPr>
          <p:nvPr>
            <p:ph type="sldNum" idx="12"/>
          </p:nvPr>
        </p:nvSpPr>
        <p:spPr>
          <a:xfrm>
            <a:off x="-51050" y="4819400"/>
            <a:ext cx="349200" cy="324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sp>
        <p:nvSpPr>
          <p:cNvPr id="4" name="Google Shape;135;p15"/>
          <p:cNvSpPr txBox="1">
            <a:spLocks/>
          </p:cNvSpPr>
          <p:nvPr/>
        </p:nvSpPr>
        <p:spPr>
          <a:xfrm>
            <a:off x="5652120" y="51053"/>
            <a:ext cx="3383360" cy="5555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41910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Nixie One"/>
              <a:buChar char="▪"/>
              <a:defRPr sz="30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1pPr>
            <a:lvl2pPr marL="914400" marR="0" lvl="1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▫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2pPr>
            <a:lvl3pPr marL="1371600" marR="0" lvl="2" indent="-381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Font typeface="Nixie One"/>
              <a:buChar char="■"/>
              <a:defRPr sz="24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3pPr>
            <a:lvl4pPr marL="1828800" marR="0" lvl="3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4pPr>
            <a:lvl5pPr marL="2286000" marR="0" lvl="4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5pPr>
            <a:lvl6pPr marL="2743200" marR="0" lvl="5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6pPr>
            <a:lvl7pPr marL="3200400" marR="0" lvl="6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●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7pPr>
            <a:lvl8pPr marL="3657600" marR="0" lvl="7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○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8pPr>
            <a:lvl9pPr marL="4114800" marR="0" lvl="8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Font typeface="Nixie One"/>
              <a:buChar char="■"/>
              <a:defRPr sz="1800" b="0" i="0" u="none" strike="noStrike" cap="none">
                <a:solidFill>
                  <a:schemeClr val="accent1"/>
                </a:solidFill>
                <a:latin typeface="Nixie One"/>
                <a:ea typeface="Nixie One"/>
                <a:cs typeface="Nixie One"/>
                <a:sym typeface="Nixie One"/>
              </a:defRPr>
            </a:lvl9pPr>
          </a:lstStyle>
          <a:p>
            <a:pPr marL="0" indent="0" algn="r">
              <a:buFont typeface="Nixie One"/>
              <a:buNone/>
            </a:pP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Instituto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de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Líderes</a:t>
            </a:r>
            <a:r>
              <a:rPr lang="en-US" sz="1600" b="1" dirty="0" smtClean="0">
                <a:solidFill>
                  <a:schemeClr val="bg1"/>
                </a:solidFill>
                <a:latin typeface="Calibri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Calibri" pitchFamily="34" charset="0"/>
              </a:rPr>
              <a:t>Cristianos</a:t>
            </a:r>
            <a:endParaRPr lang="en-US" sz="1600" b="1" dirty="0" smtClean="0">
              <a:solidFill>
                <a:schemeClr val="bg1"/>
              </a:solidFill>
              <a:latin typeface="Calibri" pitchFamily="34" charset="0"/>
            </a:endParaRPr>
          </a:p>
          <a:p>
            <a:pPr marL="0" indent="0" algn="r">
              <a:buFont typeface="Nixie One"/>
              <a:buNone/>
            </a:pPr>
            <a:endParaRPr lang="en-US" sz="1600" b="1" dirty="0" smtClean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058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arwick template">
  <a:themeElements>
    <a:clrScheme name="Custom 347">
      <a:dk1>
        <a:srgbClr val="114454"/>
      </a:dk1>
      <a:lt1>
        <a:srgbClr val="FFFFFF"/>
      </a:lt1>
      <a:dk2>
        <a:srgbClr val="5F6C70"/>
      </a:dk2>
      <a:lt2>
        <a:srgbClr val="CED5D8"/>
      </a:lt2>
      <a:accent1>
        <a:srgbClr val="114454"/>
      </a:accent1>
      <a:accent2>
        <a:srgbClr val="18637B"/>
      </a:accent2>
      <a:accent3>
        <a:srgbClr val="309AAD"/>
      </a:accent3>
      <a:accent4>
        <a:srgbClr val="165751"/>
      </a:accent4>
      <a:accent5>
        <a:srgbClr val="3B8D61"/>
      </a:accent5>
      <a:accent6>
        <a:srgbClr val="94BF6E"/>
      </a:accent6>
      <a:hlink>
        <a:srgbClr val="11445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6665376</TotalTime>
  <Words>318</Words>
  <Application>Microsoft Office PowerPoint</Application>
  <PresentationFormat>Presentación en pantalla (16:9)</PresentationFormat>
  <Paragraphs>88</Paragraphs>
  <Slides>8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16" baseType="lpstr">
      <vt:lpstr>Arial</vt:lpstr>
      <vt:lpstr>Roboto Slab</vt:lpstr>
      <vt:lpstr>Impact</vt:lpstr>
      <vt:lpstr>Malgun Gothic</vt:lpstr>
      <vt:lpstr>Times New Roman</vt:lpstr>
      <vt:lpstr>Nixie One</vt:lpstr>
      <vt:lpstr>Calibri</vt:lpstr>
      <vt:lpstr>Warwick template</vt:lpstr>
      <vt:lpstr>Evangelismo: Presentando la Gracia</vt:lpstr>
      <vt:lpstr>El conocimiento  del contexto</vt:lpstr>
      <vt:lpstr>Presentación de PowerPoint</vt:lpstr>
      <vt:lpstr>Geografía en el  ministerio de Jesús</vt:lpstr>
      <vt:lpstr>Conocer la cultura de pensamiento</vt:lpstr>
      <vt:lpstr>Conocer el alrededor </vt:lpstr>
      <vt:lpstr>¿Por qué es necesario?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Evangelismo: Presentando la Gracia</dc:title>
  <dc:creator>Jefté Cepeda</dc:creator>
  <cp:lastModifiedBy>Jefté Cepeda</cp:lastModifiedBy>
  <cp:revision>80</cp:revision>
  <dcterms:modified xsi:type="dcterms:W3CDTF">2021-09-28T14:34:15Z</dcterms:modified>
</cp:coreProperties>
</file>