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9"/>
  </p:notesMasterIdLst>
  <p:sldIdLst>
    <p:sldId id="484" r:id="rId2"/>
    <p:sldId id="486" r:id="rId3"/>
    <p:sldId id="487" r:id="rId4"/>
    <p:sldId id="488" r:id="rId5"/>
    <p:sldId id="559" r:id="rId6"/>
    <p:sldId id="561" r:id="rId7"/>
    <p:sldId id="491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9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45380" y="1412776"/>
            <a:ext cx="8398454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6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Jesús Confió en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Inteligencia de la Mujer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71600" y="1700808"/>
            <a:ext cx="742959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8000" dirty="0" smtClean="0">
                <a:latin typeface="Arial Black" pitchFamily="34" charset="0"/>
              </a:rPr>
              <a:t>Parábolas</a:t>
            </a:r>
          </a:p>
          <a:p>
            <a:pPr algn="ctr"/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Verdad Espiritual</a:t>
            </a:r>
            <a:endParaRPr lang="es-MX" sz="60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83570" y="2060848"/>
            <a:ext cx="799610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8000" dirty="0" smtClean="0">
                <a:latin typeface="Arial Black" pitchFamily="34" charset="0"/>
              </a:rPr>
              <a:t>Lucas 15:6-10</a:t>
            </a:r>
          </a:p>
          <a:p>
            <a:pPr algn="ctr"/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La Moneda Perdida</a:t>
            </a:r>
            <a:endParaRPr lang="es-MX" sz="48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83568" y="332656"/>
            <a:ext cx="784887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Capacidad</a:t>
            </a:r>
          </a:p>
          <a:p>
            <a:pPr algn="ctr"/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de dar la importancia correcta a la vida espiritual</a:t>
            </a:r>
            <a:endParaRPr lang="es-MX" sz="72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25 Flecha en U"/>
          <p:cNvSpPr/>
          <p:nvPr/>
        </p:nvSpPr>
        <p:spPr>
          <a:xfrm flipH="1">
            <a:off x="1259632" y="2708920"/>
            <a:ext cx="3240360" cy="64807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067944" y="5013176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980728"/>
            <a:ext cx="4531034" cy="4341202"/>
          </a:xfrm>
          <a:prstGeom prst="rect">
            <a:avLst/>
          </a:prstGeom>
          <a:noFill/>
        </p:spPr>
      </p:pic>
      <p:pic>
        <p:nvPicPr>
          <p:cNvPr id="111626" name="Picture 10" descr="Resultado de imagen para icono de mujere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836712"/>
            <a:ext cx="2232248" cy="1899985"/>
          </a:xfrm>
          <a:prstGeom prst="rect">
            <a:avLst/>
          </a:prstGeom>
          <a:noFill/>
        </p:spPr>
      </p:pic>
      <p:pic>
        <p:nvPicPr>
          <p:cNvPr id="111620" name="Picture 4" descr="Resultado de imagen para icono de persona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3284984"/>
            <a:ext cx="2016224" cy="1513100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5436096" y="2924944"/>
            <a:ext cx="2376264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Nube"/>
          <p:cNvSpPr/>
          <p:nvPr/>
        </p:nvSpPr>
        <p:spPr>
          <a:xfrm>
            <a:off x="1763688" y="3645024"/>
            <a:ext cx="2520280" cy="194421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Reflexión</a:t>
            </a:r>
            <a:endParaRPr lang="es-MX" dirty="0"/>
          </a:p>
        </p:txBody>
      </p:sp>
      <p:cxnSp>
        <p:nvCxnSpPr>
          <p:cNvPr id="10" name="9 Conector recto"/>
          <p:cNvCxnSpPr/>
          <p:nvPr/>
        </p:nvCxnSpPr>
        <p:spPr>
          <a:xfrm flipH="1">
            <a:off x="4788024" y="4797152"/>
            <a:ext cx="3888432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32" name="31 Conector recto"/>
          <p:cNvCxnSpPr/>
          <p:nvPr/>
        </p:nvCxnSpPr>
        <p:spPr>
          <a:xfrm>
            <a:off x="1691680" y="2780928"/>
            <a:ext cx="1656184" cy="0"/>
          </a:xfrm>
          <a:prstGeom prst="line">
            <a:avLst/>
          </a:prstGeom>
          <a:ln w="1905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4098354"/>
            <a:ext cx="1261893" cy="1778918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5004048" y="3738314"/>
            <a:ext cx="3672408" cy="0"/>
          </a:xfrm>
          <a:prstGeom prst="straightConnector1">
            <a:avLst/>
          </a:prstGeom>
          <a:ln w="2603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3738314"/>
            <a:ext cx="3888432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Elipse"/>
          <p:cNvSpPr/>
          <p:nvPr/>
        </p:nvSpPr>
        <p:spPr>
          <a:xfrm>
            <a:off x="4427984" y="3234258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Elipse"/>
          <p:cNvSpPr/>
          <p:nvPr/>
        </p:nvSpPr>
        <p:spPr>
          <a:xfrm>
            <a:off x="827584" y="3234258"/>
            <a:ext cx="720080" cy="8640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144016" y="1343670"/>
            <a:ext cx="8892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latin typeface="Arial Black" pitchFamily="34" charset="0"/>
              </a:rPr>
              <a:t>Yo / tú / ella / nosotras / ustedes / ellas </a:t>
            </a:r>
            <a:endParaRPr lang="es-MX" sz="32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572000" y="2370162"/>
            <a:ext cx="2808312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Salva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084168" y="4602410"/>
            <a:ext cx="252028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Sabia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83568" y="4602410"/>
            <a:ext cx="2664296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Creada</a:t>
            </a:r>
            <a:endParaRPr lang="es-MX" sz="44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619672" y="2370162"/>
            <a:ext cx="2808312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Extraña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6, Lección 1. TAREA #1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611560" y="1772816"/>
            <a:ext cx="3024336" cy="44958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Hacer el diagrama de mi vida. Incluyendo fechas, definiciones y descripciones de mi vida como mujer creada, caída, extraña, salva, sabia y preparada.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Incluir la descripción del reconocimiento que Dios me ha dado de mi capacidad cognitiva o creativa para reconocer la vida espiritual. Incluir fechas.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261122" name="Picture 2" descr="Resultado de imagen para free painting woman reading writ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1844824"/>
            <a:ext cx="4896544" cy="36872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5237</TotalTime>
  <Words>198</Words>
  <Application>Microsoft Office PowerPoint</Application>
  <PresentationFormat>Presentación en pantalla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459</cp:revision>
  <dcterms:created xsi:type="dcterms:W3CDTF">2017-08-22T02:13:51Z</dcterms:created>
  <dcterms:modified xsi:type="dcterms:W3CDTF">2017-11-27T19:16:05Z</dcterms:modified>
</cp:coreProperties>
</file>