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82" r:id="rId2"/>
    <p:sldId id="283" r:id="rId3"/>
    <p:sldId id="285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story of sin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3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Is sexual pleasure the result of the fall? </a:t>
            </a:r>
          </a:p>
          <a:p>
            <a:r>
              <a:rPr lang="en-US" dirty="0"/>
              <a:t>Do calls for modesty unfairly make women responsible for men’s sin? (or vice versa) </a:t>
            </a:r>
          </a:p>
          <a:p>
            <a:r>
              <a:rPr lang="en-US" dirty="0"/>
              <a:t>How should we think about various forms of nudity: public breastfeeding, paintings/sculptures, movies, etc.? </a:t>
            </a:r>
          </a:p>
          <a:p>
            <a:r>
              <a:rPr lang="en-US" dirty="0"/>
              <a:t>What’s the problem with pornography? </a:t>
            </a:r>
          </a:p>
          <a:p>
            <a:r>
              <a:rPr lang="en-US" dirty="0"/>
              <a:t>When is sex </a:t>
            </a:r>
            <a:r>
              <a:rPr lang="en-US" i="1" dirty="0"/>
              <a:t>within </a:t>
            </a:r>
            <a:r>
              <a:rPr lang="en-US" dirty="0"/>
              <a:t>marriage wrong? </a:t>
            </a:r>
          </a:p>
        </p:txBody>
      </p:sp>
    </p:spTree>
    <p:extLst>
      <p:ext uri="{BB962C8B-B14F-4D97-AF65-F5344CB8AC3E}">
        <p14:creationId xmlns:p14="http://schemas.microsoft.com/office/powerpoint/2010/main" val="2638993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wrong?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Danger of misdiagnosis of the root problem 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The interpretation of suspicion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What’s wrong: refusal of God’s Word &amp; good gifts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Self-creation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‘Use’ rather than love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14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99</Words>
  <Application>Microsoft Macintosh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The story of sin</vt:lpstr>
      <vt:lpstr>Questions </vt:lpstr>
      <vt:lpstr>What’s wrong?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2019-11-13T16:21:46Z</dcterms:modified>
</cp:coreProperties>
</file>