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4" r:id="rId5"/>
    <p:sldId id="260" r:id="rId6"/>
    <p:sldId id="265" r:id="rId7"/>
    <p:sldId id="261" r:id="rId8"/>
    <p:sldId id="262" r:id="rId9"/>
    <p:sldId id="263" r:id="rId10"/>
    <p:sldId id="256" r:id="rId11"/>
    <p:sldId id="267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6" d="100"/>
          <a:sy n="126" d="100"/>
        </p:scale>
        <p:origin x="-119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6745F5-ED7A-4C82-A5EC-E6BF4CFE5784}" type="datetimeFigureOut">
              <a:rPr lang="en-US" smtClean="0"/>
              <a:t>11/8/2024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8EADE-97FB-4D51-8A39-432AECF54A6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6745F5-ED7A-4C82-A5EC-E6BF4CFE5784}" type="datetimeFigureOut">
              <a:rPr lang="en-US" smtClean="0"/>
              <a:t>11/8/2024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8EADE-97FB-4D51-8A39-432AECF54A6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6745F5-ED7A-4C82-A5EC-E6BF4CFE5784}" type="datetimeFigureOut">
              <a:rPr lang="en-US" smtClean="0"/>
              <a:t>11/8/2024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8EADE-97FB-4D51-8A39-432AECF54A6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6745F5-ED7A-4C82-A5EC-E6BF4CFE5784}" type="datetimeFigureOut">
              <a:rPr lang="en-US" smtClean="0"/>
              <a:t>11/8/2024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8EADE-97FB-4D51-8A39-432AECF54A6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6745F5-ED7A-4C82-A5EC-E6BF4CFE5784}" type="datetimeFigureOut">
              <a:rPr lang="en-US" smtClean="0"/>
              <a:t>11/8/2024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8EADE-97FB-4D51-8A39-432AECF54A6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6745F5-ED7A-4C82-A5EC-E6BF4CFE5784}" type="datetimeFigureOut">
              <a:rPr lang="en-US" smtClean="0"/>
              <a:t>11/8/2024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8EADE-97FB-4D51-8A39-432AECF54A6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6745F5-ED7A-4C82-A5EC-E6BF4CFE5784}" type="datetimeFigureOut">
              <a:rPr lang="en-US" smtClean="0"/>
              <a:t>11/8/2024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8EADE-97FB-4D51-8A39-432AECF54A6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6745F5-ED7A-4C82-A5EC-E6BF4CFE5784}" type="datetimeFigureOut">
              <a:rPr lang="en-US" smtClean="0"/>
              <a:t>11/8/2024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8EADE-97FB-4D51-8A39-432AECF54A6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6745F5-ED7A-4C82-A5EC-E6BF4CFE5784}" type="datetimeFigureOut">
              <a:rPr lang="en-US" smtClean="0"/>
              <a:t>11/8/2024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8EADE-97FB-4D51-8A39-432AECF54A6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6745F5-ED7A-4C82-A5EC-E6BF4CFE5784}" type="datetimeFigureOut">
              <a:rPr lang="en-US" smtClean="0"/>
              <a:t>11/8/2024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8EADE-97FB-4D51-8A39-432AECF54A6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6745F5-ED7A-4C82-A5EC-E6BF4CFE5784}" type="datetimeFigureOut">
              <a:rPr lang="en-US" smtClean="0"/>
              <a:t>11/8/2024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8EADE-97FB-4D51-8A39-432AECF54A6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6745F5-ED7A-4C82-A5EC-E6BF4CFE5784}" type="datetimeFigureOut">
              <a:rPr lang="en-US" smtClean="0"/>
              <a:t>11/8/2024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78EADE-97FB-4D51-8A39-432AECF54A61}" type="slidenum">
              <a:rPr lang="en-US" smtClean="0"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 descr="Deacons: What They Do – Cruciform Church of Christ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200" y="0"/>
            <a:ext cx="9042400" cy="6819901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3276600" y="762000"/>
            <a:ext cx="14077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Session 6 </a:t>
            </a:r>
            <a:endParaRPr lang="en-US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066800" y="1143000"/>
            <a:ext cx="723900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200150" lvl="1" indent="-742950"/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C. Siege</a:t>
            </a:r>
          </a:p>
          <a:p>
            <a:pPr marL="1200150" lvl="1" indent="-742950"/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Ephesians 6:13 Day of evil</a:t>
            </a:r>
          </a:p>
          <a:p>
            <a:pPr marL="1200150" lvl="1" indent="-742950"/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D. Surprise </a:t>
            </a:r>
          </a:p>
          <a:p>
            <a:pPr marL="1200150" lvl="1" indent="-742950"/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Ephesians 6:16 fiery arrows</a:t>
            </a: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8" name="Picture 2" descr="Be Aware rubber stamp stock vector. Illustration of secure - 8330140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90600" y="228600"/>
            <a:ext cx="6705600" cy="624459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85800" y="838200"/>
            <a:ext cx="7772400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“And what I have forgiven, if there is anything to forgive, I have forgiven in the sight of Christ for your sake, in order that Satan might not outwit us.  </a:t>
            </a:r>
            <a:r>
              <a:rPr lang="en-US" sz="40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For we are not unaware of his schemes.” </a:t>
            </a:r>
          </a:p>
          <a:p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2. Corinthians 2:11</a:t>
            </a:r>
            <a:endParaRPr lang="en-US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3400" y="304800"/>
            <a:ext cx="8305800" cy="590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Extent of His Power </a:t>
            </a:r>
          </a:p>
          <a:p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A. Pain and Suffering	</a:t>
            </a:r>
          </a:p>
          <a:p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Acts 10:38 </a:t>
            </a:r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“healing all who 		were under the power of the 		devil.”</a:t>
            </a:r>
            <a:endParaRPr lang="en-US" sz="4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Luke 13:16 </a:t>
            </a:r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Woman bound by 		Satan for 18 years.</a:t>
            </a:r>
            <a:endParaRPr lang="en-US" sz="4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	</a:t>
            </a:r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I Timothy 3:7</a:t>
            </a:r>
          </a:p>
          <a:p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endParaRPr lang="en-US" sz="4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990600" y="457200"/>
            <a:ext cx="769620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B. The Power of Death? </a:t>
            </a:r>
          </a:p>
          <a:p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Hebrews 2:14 “might break the power of him who holds the power of death—that is, the devil.”</a:t>
            </a:r>
          </a:p>
          <a:p>
            <a:endParaRPr lang="en-US" sz="4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C. Snares or Traps </a:t>
            </a:r>
          </a:p>
          <a:p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 Timothy 3:7  Deacons have a good reputation with outsiders –not fall into the devil’s trap. </a:t>
            </a:r>
            <a:endParaRPr lang="en-US" sz="36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14401" y="381000"/>
            <a:ext cx="8153400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D. Inject Wicked Purposes </a:t>
            </a:r>
          </a:p>
          <a:p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John 13:2 </a:t>
            </a:r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devil had already 	prompted Judas to betray him.</a:t>
            </a:r>
            <a:endParaRPr lang="en-US" sz="4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Acts </a:t>
            </a:r>
            <a: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5:3  </a:t>
            </a:r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How has Satan filled 	your heart…. </a:t>
            </a:r>
            <a:endParaRPr lang="en-US" sz="4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E. </a:t>
            </a:r>
            <a: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Enter and Control a person </a:t>
            </a:r>
          </a:p>
          <a:p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John 13:27 </a:t>
            </a:r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As soon Judas took 	the bread Satan entered him.</a:t>
            </a:r>
            <a:endParaRPr lang="en-US" sz="4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57200" y="838200"/>
            <a:ext cx="84582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F. Torment God’s Servants </a:t>
            </a:r>
          </a:p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Luke 22:31 </a:t>
            </a:r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Satan has asked to 	sift 	you like wheat </a:t>
            </a:r>
          </a:p>
          <a:p>
            <a: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G. Hinder God’s Servants </a:t>
            </a:r>
          </a:p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 Thessalonians 2:18  </a:t>
            </a:r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We 	wanted 	to come to you, but Satan 	blocked 	our way. </a:t>
            </a:r>
            <a:endParaRPr lang="en-US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90601" y="762000"/>
            <a:ext cx="708660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H. Prison (figurative?) </a:t>
            </a:r>
          </a:p>
          <a:p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Revelation </a:t>
            </a:r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2:10  The devil 	will put some of you in 	prison to test you.  Smyrna </a:t>
            </a:r>
            <a:endParaRPr lang="en-US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85800" y="381000"/>
            <a:ext cx="7924800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Extent of His Power </a:t>
            </a:r>
          </a:p>
          <a:p>
            <a:endParaRPr lang="en-US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A. Pain and Suffering	</a:t>
            </a:r>
          </a:p>
          <a:p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B. The Power of Death? </a:t>
            </a:r>
          </a:p>
          <a:p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C. Snares or Traps </a:t>
            </a:r>
          </a:p>
          <a:p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endParaRPr lang="en-US" sz="3600" dirty="0"/>
          </a:p>
        </p:txBody>
      </p:sp>
      <p:sp>
        <p:nvSpPr>
          <p:cNvPr id="3" name="Rectangle 2"/>
          <p:cNvSpPr/>
          <p:nvPr/>
        </p:nvSpPr>
        <p:spPr>
          <a:xfrm>
            <a:off x="1600200" y="2819400"/>
            <a:ext cx="594360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D. Inject Wicked Purposes </a:t>
            </a:r>
          </a:p>
          <a:p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E. Enter and Control a person </a:t>
            </a:r>
          </a:p>
          <a:p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F. Torment God’s Servants </a:t>
            </a:r>
          </a:p>
          <a:p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G. Hinder God’s Servants </a:t>
            </a:r>
            <a:endParaRPr lang="en-US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H. Imprisonment 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1000" y="152400"/>
            <a:ext cx="7772400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Strategies of Satan</a:t>
            </a:r>
          </a:p>
          <a:p>
            <a:endParaRPr lang="en-US" sz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742950" indent="-742950"/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</a:t>
            </a:r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A. Subtlety </a:t>
            </a:r>
          </a:p>
          <a:p>
            <a:pPr marL="1200150" lvl="1" indent="-742950"/>
            <a:r>
              <a:rPr 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Genesis 3:1</a:t>
            </a:r>
          </a:p>
          <a:p>
            <a:pPr marL="1200150" lvl="1" indent="-742950"/>
            <a:r>
              <a:rPr 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Ephesians 6:11 </a:t>
            </a:r>
          </a:p>
          <a:p>
            <a:pPr marL="1200150" lvl="1" indent="-742950"/>
            <a:r>
              <a:rPr 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Guerilla Attacks  I Timothy </a:t>
            </a:r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3:7</a:t>
            </a:r>
          </a:p>
          <a:p>
            <a:pPr marL="1200150" lvl="1" indent="-742950"/>
            <a:r>
              <a:rPr 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Devil’s trap</a:t>
            </a:r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endParaRPr lang="en-US" sz="36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1200150" lvl="1" indent="-742950"/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B. Schism </a:t>
            </a:r>
          </a:p>
          <a:p>
            <a:pPr marL="1200150" lvl="1" indent="-742950"/>
            <a:r>
              <a:rPr 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 Corinthians 1:12 </a:t>
            </a:r>
          </a:p>
          <a:p>
            <a:pPr marL="1200150" lvl="1" indent="-742950"/>
            <a:endParaRPr lang="en-US" sz="36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1200150" lvl="1" indent="-742950"/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4734</TotalTime>
  <Words>115</Words>
  <Application>Microsoft Office PowerPoint</Application>
  <PresentationFormat>On-screen Show (4:3)</PresentationFormat>
  <Paragraphs>52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Authorized</dc:creator>
  <cp:lastModifiedBy>Authorized</cp:lastModifiedBy>
  <cp:revision>3</cp:revision>
  <dcterms:created xsi:type="dcterms:W3CDTF">2024-11-08T15:00:57Z</dcterms:created>
  <dcterms:modified xsi:type="dcterms:W3CDTF">2024-11-11T21:55:53Z</dcterms:modified>
</cp:coreProperties>
</file>