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62" r:id="rId2"/>
    <p:sldId id="257" r:id="rId3"/>
    <p:sldId id="270" r:id="rId4"/>
    <p:sldId id="269" r:id="rId5"/>
    <p:sldId id="264" r:id="rId6"/>
    <p:sldId id="276" r:id="rId7"/>
    <p:sldId id="266" r:id="rId8"/>
    <p:sldId id="271" r:id="rId9"/>
    <p:sldId id="272" r:id="rId10"/>
    <p:sldId id="274" r:id="rId11"/>
    <p:sldId id="275" r:id="rId12"/>
    <p:sldId id="273" r:id="rId13"/>
    <p:sldId id="267"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Franklin Gothic Book" charset="0"/>
        <a:ea typeface="ＭＳ Ｐゴシック" charset="-128"/>
        <a:cs typeface="ＭＳ Ｐゴシック" charset="-128"/>
      </a:defRPr>
    </a:lvl1pPr>
    <a:lvl2pPr marL="457200" algn="l" rtl="0" fontAlgn="base">
      <a:spcBef>
        <a:spcPct val="0"/>
      </a:spcBef>
      <a:spcAft>
        <a:spcPct val="0"/>
      </a:spcAft>
      <a:defRPr kern="1200">
        <a:solidFill>
          <a:schemeClr val="tx1"/>
        </a:solidFill>
        <a:latin typeface="Franklin Gothic Book" charset="0"/>
        <a:ea typeface="ＭＳ Ｐゴシック" charset="-128"/>
        <a:cs typeface="ＭＳ Ｐゴシック" charset="-128"/>
      </a:defRPr>
    </a:lvl2pPr>
    <a:lvl3pPr marL="914400" algn="l" rtl="0" fontAlgn="base">
      <a:spcBef>
        <a:spcPct val="0"/>
      </a:spcBef>
      <a:spcAft>
        <a:spcPct val="0"/>
      </a:spcAft>
      <a:defRPr kern="1200">
        <a:solidFill>
          <a:schemeClr val="tx1"/>
        </a:solidFill>
        <a:latin typeface="Franklin Gothic Book" charset="0"/>
        <a:ea typeface="ＭＳ Ｐゴシック" charset="-128"/>
        <a:cs typeface="ＭＳ Ｐゴシック" charset="-128"/>
      </a:defRPr>
    </a:lvl3pPr>
    <a:lvl4pPr marL="1371600" algn="l" rtl="0" fontAlgn="base">
      <a:spcBef>
        <a:spcPct val="0"/>
      </a:spcBef>
      <a:spcAft>
        <a:spcPct val="0"/>
      </a:spcAft>
      <a:defRPr kern="1200">
        <a:solidFill>
          <a:schemeClr val="tx1"/>
        </a:solidFill>
        <a:latin typeface="Franklin Gothic Book" charset="0"/>
        <a:ea typeface="ＭＳ Ｐゴシック" charset="-128"/>
        <a:cs typeface="ＭＳ Ｐゴシック" charset="-128"/>
      </a:defRPr>
    </a:lvl4pPr>
    <a:lvl5pPr marL="1828800" algn="l" rtl="0" fontAlgn="base">
      <a:spcBef>
        <a:spcPct val="0"/>
      </a:spcBef>
      <a:spcAft>
        <a:spcPct val="0"/>
      </a:spcAft>
      <a:defRPr kern="1200">
        <a:solidFill>
          <a:schemeClr val="tx1"/>
        </a:solidFill>
        <a:latin typeface="Franklin Gothic Book" charset="0"/>
        <a:ea typeface="ＭＳ Ｐゴシック" charset="-128"/>
        <a:cs typeface="ＭＳ Ｐゴシック" charset="-128"/>
      </a:defRPr>
    </a:lvl5pPr>
    <a:lvl6pPr marL="2286000" algn="l" defTabSz="457200" rtl="0" eaLnBrk="1" latinLnBrk="0" hangingPunct="1">
      <a:defRPr kern="1200">
        <a:solidFill>
          <a:schemeClr val="tx1"/>
        </a:solidFill>
        <a:latin typeface="Franklin Gothic Book" charset="0"/>
        <a:ea typeface="ＭＳ Ｐゴシック" charset="-128"/>
        <a:cs typeface="ＭＳ Ｐゴシック" charset="-128"/>
      </a:defRPr>
    </a:lvl6pPr>
    <a:lvl7pPr marL="2743200" algn="l" defTabSz="457200" rtl="0" eaLnBrk="1" latinLnBrk="0" hangingPunct="1">
      <a:defRPr kern="1200">
        <a:solidFill>
          <a:schemeClr val="tx1"/>
        </a:solidFill>
        <a:latin typeface="Franklin Gothic Book" charset="0"/>
        <a:ea typeface="ＭＳ Ｐゴシック" charset="-128"/>
        <a:cs typeface="ＭＳ Ｐゴシック" charset="-128"/>
      </a:defRPr>
    </a:lvl7pPr>
    <a:lvl8pPr marL="3200400" algn="l" defTabSz="457200" rtl="0" eaLnBrk="1" latinLnBrk="0" hangingPunct="1">
      <a:defRPr kern="1200">
        <a:solidFill>
          <a:schemeClr val="tx1"/>
        </a:solidFill>
        <a:latin typeface="Franklin Gothic Book" charset="0"/>
        <a:ea typeface="ＭＳ Ｐゴシック" charset="-128"/>
        <a:cs typeface="ＭＳ Ｐゴシック" charset="-128"/>
      </a:defRPr>
    </a:lvl8pPr>
    <a:lvl9pPr marL="3657600" algn="l" defTabSz="457200" rtl="0" eaLnBrk="1" latinLnBrk="0" hangingPunct="1">
      <a:defRPr kern="1200">
        <a:solidFill>
          <a:schemeClr val="tx1"/>
        </a:solidFill>
        <a:latin typeface="Franklin Gothic Book"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3" d="100"/>
          <a:sy n="103" d="100"/>
        </p:scale>
        <p:origin x="-1056"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995E29-8AD1-9847-A9D7-B6CBD34CEB00}" type="datetimeFigureOut">
              <a:rPr lang="en-US" smtClean="0"/>
              <a:pPr/>
              <a:t>12/6/16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9E6FF4-597C-8847-AEF3-743924DFC461}" type="slidenum">
              <a:rPr lang="en-US" smtClean="0"/>
              <a:pPr/>
              <a:t>‹#›</a:t>
            </a:fld>
            <a:endParaRPr lang="en-US"/>
          </a:p>
        </p:txBody>
      </p:sp>
    </p:spTree>
    <p:extLst>
      <p:ext uri="{BB962C8B-B14F-4D97-AF65-F5344CB8AC3E}">
        <p14:creationId xmlns:p14="http://schemas.microsoft.com/office/powerpoint/2010/main" val="198467767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fld id="{CCD54407-D425-384F-9221-8FBD463DFCFC}" type="datetimeFigureOut">
              <a:rPr lang="en-US"/>
              <a:pPr/>
              <a:t>12/6/16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C596C4C-D3A5-824B-93FF-D51E8B8F90E7}"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fld id="{E29E62C6-2446-314A-9FD6-930D00E5213C}" type="datetimeFigureOut">
              <a:rPr lang="en-US"/>
              <a:pPr/>
              <a:t>12/6/16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9FC12CA-CD27-0E4E-B9A6-7DA88259146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3600" b="1" cap="none" baseline="0"/>
            </a:lvl1pPr>
          </a:lstStyle>
          <a:p>
            <a:r>
              <a:rPr lang="en-US" dirty="0"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lstStyle>
            <a:lvl1pPr marL="0" indent="0" algn="ctr">
              <a:buNone/>
              <a:defRPr sz="2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lvl1pPr>
              <a:defRPr/>
            </a:lvl1pPr>
          </a:lstStyle>
          <a:p>
            <a:fld id="{3330CC7A-E53C-794C-A495-A30223CDDC2A}" type="datetimeFigureOut">
              <a:rPr lang="en-US"/>
              <a:pPr/>
              <a:t>12/6/16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8559D61-A6D9-B848-A491-6BA1D0050D8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298448" y="2121407"/>
            <a:ext cx="3200400" cy="3602736"/>
          </a:xfrm>
        </p:spPr>
        <p:txBody>
          <a:bodyP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14"/>
          </p:nvPr>
        </p:nvSpPr>
        <p:spPr>
          <a:xfrm>
            <a:off x="4663440" y="2119313"/>
            <a:ext cx="3200400" cy="3605212"/>
          </a:xfrm>
        </p:spPr>
        <p:txBody>
          <a:bodyP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5"/>
          </p:nvPr>
        </p:nvSpPr>
        <p:spPr/>
        <p:txBody>
          <a:bodyPr/>
          <a:lstStyle>
            <a:lvl1pPr>
              <a:defRPr/>
            </a:lvl1pPr>
          </a:lstStyle>
          <a:p>
            <a:fld id="{A99D06A8-8CB5-AD4B-9D91-BFED897BDCA4}" type="datetimeFigureOut">
              <a:rPr lang="en-US"/>
              <a:pPr/>
              <a:t>12/6/16</a:t>
            </a:fld>
            <a:endParaRPr lang="en-US"/>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fld id="{5A9D48A6-2E6C-B048-A449-3D61D5900E8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1" name="Content Placeholder 10"/>
          <p:cNvSpPr>
            <a:spLocks noGrp="1"/>
          </p:cNvSpPr>
          <p:nvPr>
            <p:ph sz="quarter" idx="13"/>
          </p:nvPr>
        </p:nvSpPr>
        <p:spPr>
          <a:xfrm>
            <a:off x="1298448" y="2944368"/>
            <a:ext cx="3227832" cy="2779776"/>
          </a:xfrm>
        </p:spPr>
        <p:txBody>
          <a:bodyP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3"/>
          <p:cNvSpPr>
            <a:spLocks noGrp="1"/>
          </p:cNvSpPr>
          <p:nvPr>
            <p:ph type="dt" sz="half" idx="15"/>
          </p:nvPr>
        </p:nvSpPr>
        <p:spPr/>
        <p:txBody>
          <a:bodyPr/>
          <a:lstStyle>
            <a:lvl1pPr>
              <a:defRPr/>
            </a:lvl1pPr>
          </a:lstStyle>
          <a:p>
            <a:fld id="{56C63C68-A86F-A84E-A743-2C75BF152B3A}" type="datetimeFigureOut">
              <a:rPr lang="en-US"/>
              <a:pPr/>
              <a:t>12/6/16</a:t>
            </a:fld>
            <a:endParaRPr lang="en-US"/>
          </a:p>
        </p:txBody>
      </p:sp>
      <p:sp>
        <p:nvSpPr>
          <p:cNvPr id="8" name="Footer Placeholder 4"/>
          <p:cNvSpPr>
            <a:spLocks noGrp="1"/>
          </p:cNvSpPr>
          <p:nvPr>
            <p:ph type="ftr" sz="quarter" idx="16"/>
          </p:nvPr>
        </p:nvSpPr>
        <p:spPr/>
        <p:txBody>
          <a:bodyPr/>
          <a:lstStyle>
            <a:lvl1pPr>
              <a:defRPr/>
            </a:lvl1pPr>
          </a:lstStyle>
          <a:p>
            <a:pPr>
              <a:defRPr/>
            </a:pPr>
            <a:endParaRPr lang="en-US"/>
          </a:p>
        </p:txBody>
      </p:sp>
      <p:sp>
        <p:nvSpPr>
          <p:cNvPr id="9" name="Slide Number Placeholder 5"/>
          <p:cNvSpPr>
            <a:spLocks noGrp="1"/>
          </p:cNvSpPr>
          <p:nvPr>
            <p:ph type="sldNum" sz="quarter" idx="17"/>
          </p:nvPr>
        </p:nvSpPr>
        <p:spPr/>
        <p:txBody>
          <a:bodyPr/>
          <a:lstStyle>
            <a:lvl1pPr>
              <a:defRPr/>
            </a:lvl1pPr>
          </a:lstStyle>
          <a:p>
            <a:fld id="{0DCB057B-8C9E-464F-9077-DA1F1756E1B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fld id="{CF606718-22AC-5348-B1B1-6FBEC41BDD7F}" type="datetimeFigureOut">
              <a:rPr lang="en-US"/>
              <a:pPr/>
              <a:t>12/6/16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6B46FFA2-197B-6D47-92CD-1E4360F262C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FC95422F-2451-714A-8747-73221DD0CC7B}" type="datetimeFigureOut">
              <a:rPr lang="en-US"/>
              <a:pPr/>
              <a:t>12/6/16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797EAA3F-9B11-AF46-99AB-0C6E21650FC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5" name="Group 15"/>
          <p:cNvGrpSpPr>
            <a:grpSpLocks/>
          </p:cNvGrpSpPr>
          <p:nvPr/>
        </p:nvGrpSpPr>
        <p:grpSpPr bwMode="auto">
          <a:xfrm>
            <a:off x="0" y="0"/>
            <a:ext cx="9144000" cy="6858000"/>
            <a:chOff x="0" y="0"/>
            <a:chExt cx="9144000" cy="6858000"/>
          </a:xfrm>
        </p:grpSpPr>
        <p:sp>
          <p:nvSpPr>
            <p:cNvPr id="6" name="Rectangle 5"/>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8" name="Freeform 7"/>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rot="60000">
            <a:off x="4468813" y="604838"/>
            <a:ext cx="3789362" cy="5722937"/>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rot="60000">
            <a:off x="4471988" y="603250"/>
            <a:ext cx="3787775" cy="5722938"/>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p:nvSpPr>
        <p:spPr>
          <a:xfrm rot="21540000">
            <a:off x="749300" y="576263"/>
            <a:ext cx="3789363" cy="5722937"/>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p:nvSpPr>
        <p:spPr>
          <a:xfrm rot="21540000">
            <a:off x="749300" y="576263"/>
            <a:ext cx="3789363" cy="5721350"/>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3" name="Picture 2" descr="C:\Users\Administrator\Desktop\Pushpin Dev\Assets\pushpinLeft.png"/>
          <p:cNvPicPr>
            <a:picLocks noChangeAspect="1" noChangeArrowheads="1"/>
          </p:cNvPicPr>
          <p:nvPr/>
        </p:nvPicPr>
        <p:blipFill>
          <a:blip r:embed="rId3"/>
          <a:srcRect/>
          <a:stretch>
            <a:fillRect/>
          </a:stretch>
        </p:blipFill>
        <p:spPr bwMode="auto">
          <a:xfrm rot="1435684">
            <a:off x="2371725" y="293688"/>
            <a:ext cx="566738" cy="568325"/>
          </a:xfrm>
          <a:prstGeom prst="rect">
            <a:avLst/>
          </a:prstGeom>
          <a:noFill/>
          <a:ln w="9525">
            <a:noFill/>
            <a:miter lim="800000"/>
            <a:headEnd/>
            <a:tailEnd/>
          </a:ln>
        </p:spPr>
      </p:pic>
      <p:pic>
        <p:nvPicPr>
          <p:cNvPr id="14" name="Picture 2" descr="C:\Users\Administrator\Desktop\Pushpin Dev\Assets\pushpinLeft.png"/>
          <p:cNvPicPr>
            <a:picLocks noChangeAspect="1" noChangeArrowheads="1"/>
          </p:cNvPicPr>
          <p:nvPr/>
        </p:nvPicPr>
        <p:blipFill>
          <a:blip r:embed="rId3"/>
          <a:srcRect/>
          <a:stretch>
            <a:fillRect/>
          </a:stretch>
        </p:blipFill>
        <p:spPr bwMode="auto">
          <a:xfrm rot="4096196">
            <a:off x="6280150" y="333375"/>
            <a:ext cx="566738" cy="566738"/>
          </a:xfrm>
          <a:prstGeom prst="rect">
            <a:avLst/>
          </a:prstGeom>
          <a:noFill/>
          <a:ln w="9525">
            <a:noFill/>
            <a:miter lim="800000"/>
            <a:headEnd/>
            <a:tailEnd/>
          </a:ln>
        </p:spPr>
      </p:pic>
      <p:sp>
        <p:nvSpPr>
          <p:cNvPr id="2" name="Title 1"/>
          <p:cNvSpPr>
            <a:spLocks noGrp="1"/>
          </p:cNvSpPr>
          <p:nvPr>
            <p:ph type="title"/>
          </p:nvPr>
        </p:nvSpPr>
        <p:spPr>
          <a:xfrm rot="-60000">
            <a:off x="1108976" y="2020042"/>
            <a:ext cx="3064827" cy="1503037"/>
          </a:xfrm>
        </p:spPr>
        <p:txBody>
          <a:bodyPr anchor="b">
            <a:noAutofit/>
          </a:bodyPr>
          <a:lstStyle>
            <a:lvl1pPr algn="ctr">
              <a:defRPr sz="3200" b="0"/>
            </a:lvl1pPr>
          </a:lstStyle>
          <a:p>
            <a:r>
              <a:rPr lang="en-US" dirty="0" smtClean="0"/>
              <a:t>Click to edit Master title style</a:t>
            </a:r>
            <a:endParaRPr lang="en-US" dirty="0"/>
          </a:p>
        </p:txBody>
      </p:sp>
      <p:sp>
        <p:nvSpPr>
          <p:cNvPr id="3" name="Content Placeholder 2"/>
          <p:cNvSpPr>
            <a:spLocks noGrp="1"/>
          </p:cNvSpPr>
          <p:nvPr>
            <p:ph idx="1"/>
          </p:nvPr>
        </p:nvSpPr>
        <p:spPr>
          <a:xfrm rot="60000">
            <a:off x="4854291" y="1150993"/>
            <a:ext cx="3020792" cy="4625489"/>
          </a:xfrm>
        </p:spPr>
        <p:txBody>
          <a:bodyPr anchor="ctr"/>
          <a:lstStyle>
            <a:lvl1pPr>
              <a:buFont typeface="Arial"/>
              <a:buChar char="•"/>
              <a:defRPr sz="2200"/>
            </a:lvl1pPr>
            <a:lvl2pPr>
              <a:buFont typeface="Arial"/>
              <a:buChar char="•"/>
              <a:defRPr sz="2000"/>
            </a:lvl2pPr>
            <a:lvl3pPr>
              <a:buFont typeface="Arial"/>
              <a:buChar char="•"/>
              <a:defRPr sz="1800"/>
            </a:lvl3pPr>
            <a:lvl4pPr>
              <a:buFont typeface="Arial"/>
              <a:buChar char="•"/>
              <a:defRPr sz="1600"/>
            </a:lvl4pPr>
            <a:lvl5pPr>
              <a:buFont typeface="Arial"/>
              <a:buChar char="•"/>
              <a:defRPr sz="14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4"/>
          <p:cNvSpPr>
            <a:spLocks noGrp="1"/>
          </p:cNvSpPr>
          <p:nvPr>
            <p:ph type="dt" sz="half" idx="10"/>
          </p:nvPr>
        </p:nvSpPr>
        <p:spPr>
          <a:xfrm rot="60000">
            <a:off x="6342063" y="5886450"/>
            <a:ext cx="1212850" cy="365125"/>
          </a:xfrm>
        </p:spPr>
        <p:txBody>
          <a:bodyPr/>
          <a:lstStyle>
            <a:lvl1pPr>
              <a:defRPr/>
            </a:lvl1pPr>
          </a:lstStyle>
          <a:p>
            <a:fld id="{C7B3B02E-9C60-554E-8B7D-3CD9C6137E16}" type="datetimeFigureOut">
              <a:rPr lang="en-US"/>
              <a:pPr/>
              <a:t>12/6/16</a:t>
            </a:fld>
            <a:endParaRPr lang="en-US"/>
          </a:p>
        </p:txBody>
      </p:sp>
      <p:sp>
        <p:nvSpPr>
          <p:cNvPr id="16" name="Footer Placeholder 5"/>
          <p:cNvSpPr>
            <a:spLocks noGrp="1"/>
          </p:cNvSpPr>
          <p:nvPr>
            <p:ph type="ftr" sz="quarter" idx="11"/>
          </p:nvPr>
        </p:nvSpPr>
        <p:spPr>
          <a:xfrm rot="21540000">
            <a:off x="914400" y="5829300"/>
            <a:ext cx="3522663" cy="365125"/>
          </a:xfrm>
        </p:spPr>
        <p:txBody>
          <a:bodyPr/>
          <a:lstStyle>
            <a:lvl1pPr>
              <a:defRPr/>
            </a:lvl1pPr>
          </a:lstStyle>
          <a:p>
            <a:pPr>
              <a:defRPr/>
            </a:pPr>
            <a:endParaRPr lang="en-US"/>
          </a:p>
        </p:txBody>
      </p:sp>
      <p:sp>
        <p:nvSpPr>
          <p:cNvPr id="17" name="Slide Number Placeholder 6"/>
          <p:cNvSpPr>
            <a:spLocks noGrp="1"/>
          </p:cNvSpPr>
          <p:nvPr>
            <p:ph type="sldNum" sz="quarter" idx="12"/>
          </p:nvPr>
        </p:nvSpPr>
        <p:spPr>
          <a:xfrm rot="60000">
            <a:off x="7558088" y="5897563"/>
            <a:ext cx="554037" cy="365125"/>
          </a:xfrm>
        </p:spPr>
        <p:txBody>
          <a:bodyPr/>
          <a:lstStyle>
            <a:lvl1pPr>
              <a:defRPr/>
            </a:lvl1pPr>
          </a:lstStyle>
          <a:p>
            <a:fld id="{A8519784-57CC-CA48-8D6F-159C15B9B1E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5" name="Group 15"/>
          <p:cNvGrpSpPr>
            <a:grpSpLocks/>
          </p:cNvGrpSpPr>
          <p:nvPr/>
        </p:nvGrpSpPr>
        <p:grpSpPr bwMode="auto">
          <a:xfrm>
            <a:off x="0" y="0"/>
            <a:ext cx="9144000" cy="6858000"/>
            <a:chOff x="0" y="0"/>
            <a:chExt cx="9144000" cy="6858000"/>
          </a:xfrm>
        </p:grpSpPr>
        <p:sp>
          <p:nvSpPr>
            <p:cNvPr id="6" name="Rectangle 5"/>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8" name="Freeform 7"/>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rot="21540000">
            <a:off x="749300" y="576263"/>
            <a:ext cx="3789363" cy="5722937"/>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rot="21540000">
            <a:off x="744538" y="576263"/>
            <a:ext cx="3789362" cy="5721350"/>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p:nvSpPr>
        <p:spPr>
          <a:xfrm rot="60000">
            <a:off x="4468813" y="604838"/>
            <a:ext cx="3789362" cy="5722937"/>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p:nvSpPr>
        <p:spPr>
          <a:xfrm rot="60000">
            <a:off x="4464050" y="603250"/>
            <a:ext cx="3789363" cy="5722938"/>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3" name="Picture 2" descr="C:\Users\Administrator\Desktop\Pushpin Dev\Assets\pushpinLeft.png"/>
          <p:cNvPicPr>
            <a:picLocks noChangeAspect="1" noChangeArrowheads="1"/>
          </p:cNvPicPr>
          <p:nvPr/>
        </p:nvPicPr>
        <p:blipFill>
          <a:blip r:embed="rId3"/>
          <a:srcRect/>
          <a:stretch>
            <a:fillRect/>
          </a:stretch>
        </p:blipFill>
        <p:spPr bwMode="auto">
          <a:xfrm rot="1435684">
            <a:off x="2371725" y="293688"/>
            <a:ext cx="566738" cy="568325"/>
          </a:xfrm>
          <a:prstGeom prst="rect">
            <a:avLst/>
          </a:prstGeom>
          <a:noFill/>
          <a:ln w="9525">
            <a:noFill/>
            <a:miter lim="800000"/>
            <a:headEnd/>
            <a:tailEnd/>
          </a:ln>
        </p:spPr>
      </p:pic>
      <p:pic>
        <p:nvPicPr>
          <p:cNvPr id="14" name="Picture 2" descr="C:\Users\Administrator\Desktop\Pushpin Dev\Assets\pushpinLeft.png"/>
          <p:cNvPicPr>
            <a:picLocks noChangeAspect="1" noChangeArrowheads="1"/>
          </p:cNvPicPr>
          <p:nvPr/>
        </p:nvPicPr>
        <p:blipFill>
          <a:blip r:embed="rId3"/>
          <a:srcRect/>
          <a:stretch>
            <a:fillRect/>
          </a:stretch>
        </p:blipFill>
        <p:spPr bwMode="auto">
          <a:xfrm rot="4096196">
            <a:off x="6280150" y="333375"/>
            <a:ext cx="566738" cy="566738"/>
          </a:xfrm>
          <a:prstGeom prst="rect">
            <a:avLst/>
          </a:prstGeom>
          <a:noFill/>
          <a:ln w="9525">
            <a:noFill/>
            <a:miter lim="800000"/>
            <a:headEnd/>
            <a:tailEnd/>
          </a:ln>
        </p:spPr>
      </p:pic>
      <p:sp>
        <p:nvSpPr>
          <p:cNvPr id="2" name="Title 1"/>
          <p:cNvSpPr>
            <a:spLocks noGrp="1"/>
          </p:cNvSpPr>
          <p:nvPr>
            <p:ph type="title"/>
          </p:nvPr>
        </p:nvSpPr>
        <p:spPr>
          <a:xfrm rot="-60000">
            <a:off x="1106424" y="2020824"/>
            <a:ext cx="3063240" cy="1499616"/>
          </a:xfrm>
        </p:spPr>
        <p:txBody>
          <a:bodyPr anchor="b">
            <a:noAutofit/>
          </a:bodyPr>
          <a:lstStyle>
            <a:lvl1pPr algn="ctr">
              <a:defRPr sz="3200" b="0"/>
            </a:lvl1pPr>
          </a:lstStyle>
          <a:p>
            <a:r>
              <a:rPr lang="en-US" dirty="0"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rtlCol="0">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2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5" name="Date Placeholder 4"/>
          <p:cNvSpPr>
            <a:spLocks noGrp="1"/>
          </p:cNvSpPr>
          <p:nvPr>
            <p:ph type="dt" sz="half" idx="10"/>
          </p:nvPr>
        </p:nvSpPr>
        <p:spPr>
          <a:xfrm rot="60000">
            <a:off x="6345238" y="5888038"/>
            <a:ext cx="1214437" cy="365125"/>
          </a:xfrm>
        </p:spPr>
        <p:txBody>
          <a:bodyPr/>
          <a:lstStyle>
            <a:lvl1pPr>
              <a:defRPr/>
            </a:lvl1pPr>
          </a:lstStyle>
          <a:p>
            <a:fld id="{167A66A5-5E05-7245-8695-48F30B08166D}" type="datetimeFigureOut">
              <a:rPr lang="en-US"/>
              <a:pPr/>
              <a:t>12/6/16</a:t>
            </a:fld>
            <a:endParaRPr lang="en-US"/>
          </a:p>
        </p:txBody>
      </p:sp>
      <p:sp>
        <p:nvSpPr>
          <p:cNvPr id="16" name="Footer Placeholder 5"/>
          <p:cNvSpPr>
            <a:spLocks noGrp="1"/>
          </p:cNvSpPr>
          <p:nvPr>
            <p:ph type="ftr" sz="quarter" idx="11"/>
          </p:nvPr>
        </p:nvSpPr>
        <p:spPr>
          <a:xfrm rot="21540000">
            <a:off x="914400" y="5830888"/>
            <a:ext cx="3319463" cy="365125"/>
          </a:xfrm>
        </p:spPr>
        <p:txBody>
          <a:bodyPr/>
          <a:lstStyle>
            <a:lvl1pPr>
              <a:defRPr/>
            </a:lvl1pPr>
          </a:lstStyle>
          <a:p>
            <a:pPr>
              <a:defRPr/>
            </a:pPr>
            <a:endParaRPr lang="en-US"/>
          </a:p>
        </p:txBody>
      </p:sp>
      <p:sp>
        <p:nvSpPr>
          <p:cNvPr id="17" name="Slide Number Placeholder 6"/>
          <p:cNvSpPr>
            <a:spLocks noGrp="1"/>
          </p:cNvSpPr>
          <p:nvPr>
            <p:ph type="sldNum" sz="quarter" idx="12"/>
          </p:nvPr>
        </p:nvSpPr>
        <p:spPr>
          <a:xfrm rot="60000">
            <a:off x="7562850" y="5900738"/>
            <a:ext cx="554038" cy="365125"/>
          </a:xfrm>
        </p:spPr>
        <p:txBody>
          <a:bodyPr/>
          <a:lstStyle>
            <a:lvl1pPr>
              <a:defRPr/>
            </a:lvl1pPr>
          </a:lstStyle>
          <a:p>
            <a:fld id="{750B6A0A-9195-864B-BA93-669CA69EB79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nchor="ct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fld id="{1AE9422B-0BFD-4343-A17C-A07836723BB6}" type="datetimeFigureOut">
              <a:rPr lang="en-US"/>
              <a:pPr/>
              <a:t>12/6/16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C7E42053-FD6A-4F47-BE93-74F123D5C01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image" Target="../media/image3.jpeg"/><Relationship Id="rId13"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026" name="Group 15"/>
          <p:cNvGrpSpPr>
            <a:grpSpLocks/>
          </p:cNvGrpSpPr>
          <p:nvPr/>
        </p:nvGrpSpPr>
        <p:grpSpPr bwMode="auto">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p:nvSpPr>
        <p:spPr>
          <a:xfrm>
            <a:off x="731838" y="574675"/>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p:nvSpPr>
        <p:spPr>
          <a:xfrm>
            <a:off x="731838" y="576263"/>
            <a:ext cx="7696200" cy="5715000"/>
          </a:xfrm>
          <a:prstGeom prst="rect">
            <a:avLst/>
          </a:prstGeom>
          <a:blipFill dpi="0" rotWithShape="1">
            <a:blip r:embed="rId1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032" name="Picture 2" descr="C:\Users\Administrator\Desktop\Pushpin Dev\Assets\pushpinLeft.png"/>
          <p:cNvPicPr>
            <a:picLocks noChangeAspect="1" noChangeArrowheads="1"/>
          </p:cNvPicPr>
          <p:nvPr/>
        </p:nvPicPr>
        <p:blipFill>
          <a:blip r:embed="rId13"/>
          <a:srcRect/>
          <a:stretch>
            <a:fillRect/>
          </a:stretch>
        </p:blipFill>
        <p:spPr bwMode="auto">
          <a:xfrm rot="1435684">
            <a:off x="544513" y="273050"/>
            <a:ext cx="566737" cy="568325"/>
          </a:xfrm>
          <a:prstGeom prst="rect">
            <a:avLst/>
          </a:prstGeom>
          <a:noFill/>
          <a:ln w="9525">
            <a:noFill/>
            <a:miter lim="800000"/>
            <a:headEnd/>
            <a:tailEnd/>
          </a:ln>
        </p:spPr>
      </p:pic>
      <p:pic>
        <p:nvPicPr>
          <p:cNvPr id="1033" name="Picture 2" descr="C:\Users\Administrator\Desktop\Pushpin Dev\Assets\pushpinLeft.png"/>
          <p:cNvPicPr>
            <a:picLocks noChangeAspect="1" noChangeArrowheads="1"/>
          </p:cNvPicPr>
          <p:nvPr/>
        </p:nvPicPr>
        <p:blipFill>
          <a:blip r:embed="rId13"/>
          <a:srcRect/>
          <a:stretch>
            <a:fillRect/>
          </a:stretch>
        </p:blipFill>
        <p:spPr bwMode="auto">
          <a:xfrm rot="4096196">
            <a:off x="8115300" y="298450"/>
            <a:ext cx="566738" cy="566738"/>
          </a:xfrm>
          <a:prstGeom prst="rect">
            <a:avLst/>
          </a:prstGeom>
          <a:noFill/>
          <a:ln w="9525">
            <a:noFill/>
            <a:miter lim="800000"/>
            <a:headEnd/>
            <a:tailEnd/>
          </a:ln>
        </p:spPr>
      </p:pic>
      <p:sp>
        <p:nvSpPr>
          <p:cNvPr id="1034" name="Title Placeholder 1"/>
          <p:cNvSpPr>
            <a:spLocks noGrp="1"/>
          </p:cNvSpPr>
          <p:nvPr>
            <p:ph type="title"/>
          </p:nvPr>
        </p:nvSpPr>
        <p:spPr bwMode="auto">
          <a:xfrm>
            <a:off x="1095375" y="817563"/>
            <a:ext cx="6964363" cy="1201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35" name="Text Placeholder 2"/>
          <p:cNvSpPr>
            <a:spLocks noGrp="1"/>
          </p:cNvSpPr>
          <p:nvPr>
            <p:ph type="body" idx="1"/>
          </p:nvPr>
        </p:nvSpPr>
        <p:spPr bwMode="auto">
          <a:xfrm>
            <a:off x="1463675" y="2119313"/>
            <a:ext cx="6196013" cy="360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454775" y="5808663"/>
            <a:ext cx="121285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2"/>
                </a:solidFill>
                <a:latin typeface="Rage Italic" charset="0"/>
              </a:defRPr>
            </a:lvl1pPr>
          </a:lstStyle>
          <a:p>
            <a:fld id="{B6D4405B-2D21-5C43-8171-D01E95E03A28}" type="datetimeFigureOut">
              <a:rPr lang="en-US"/>
              <a:pPr/>
              <a:t>12/6/16</a:t>
            </a:fld>
            <a:endParaRPr lang="en-US"/>
          </a:p>
        </p:txBody>
      </p:sp>
      <p:sp>
        <p:nvSpPr>
          <p:cNvPr id="5" name="Footer Placeholder 4"/>
          <p:cNvSpPr>
            <a:spLocks noGrp="1"/>
          </p:cNvSpPr>
          <p:nvPr>
            <p:ph type="ftr" sz="quarter" idx="3"/>
          </p:nvPr>
        </p:nvSpPr>
        <p:spPr>
          <a:xfrm>
            <a:off x="914400" y="5808663"/>
            <a:ext cx="5540375" cy="365125"/>
          </a:xfrm>
          <a:prstGeom prst="rect">
            <a:avLst/>
          </a:prstGeom>
        </p:spPr>
        <p:txBody>
          <a:bodyPr vert="horz" lIns="91440" tIns="45720" rIns="91440" bIns="45720" rtlCol="0" anchor="ctr"/>
          <a:lstStyle>
            <a:lvl1pPr algn="l" fontAlgn="auto">
              <a:spcBef>
                <a:spcPts val="0"/>
              </a:spcBef>
              <a:spcAft>
                <a:spcPts val="0"/>
              </a:spcAft>
              <a:defRPr sz="1400" dirty="0">
                <a:solidFill>
                  <a:schemeClr val="tx2"/>
                </a:solidFill>
                <a:latin typeface="Rage Italic" pitchFamily="66" charset="0"/>
                <a:ea typeface="+mn-ea"/>
                <a:cs typeface="+mn-cs"/>
              </a:defRPr>
            </a:lvl1pPr>
          </a:lstStyle>
          <a:p>
            <a:pPr>
              <a:defRPr/>
            </a:pPr>
            <a:endParaRPr lang="en-US"/>
          </a:p>
        </p:txBody>
      </p:sp>
      <p:sp>
        <p:nvSpPr>
          <p:cNvPr id="6" name="Slide Number Placeholder 5"/>
          <p:cNvSpPr>
            <a:spLocks noGrp="1"/>
          </p:cNvSpPr>
          <p:nvPr>
            <p:ph type="sldNum" sz="quarter" idx="4"/>
          </p:nvPr>
        </p:nvSpPr>
        <p:spPr>
          <a:xfrm>
            <a:off x="7670800" y="5808663"/>
            <a:ext cx="554038" cy="365125"/>
          </a:xfrm>
          <a:prstGeom prst="rect">
            <a:avLst/>
          </a:prstGeom>
        </p:spPr>
        <p:txBody>
          <a:bodyPr vert="horz" wrap="square" lIns="91440" tIns="45720" rIns="91440" bIns="45720" numCol="1" anchor="ctr" anchorCtr="0" compatLnSpc="1">
            <a:prstTxWarp prst="textNoShape">
              <a:avLst/>
            </a:prstTxWarp>
          </a:bodyPr>
          <a:lstStyle>
            <a:lvl1pPr algn="r">
              <a:defRPr sz="1400">
                <a:solidFill>
                  <a:schemeClr val="tx2"/>
                </a:solidFill>
                <a:latin typeface="Rage Italic" charset="0"/>
              </a:defRPr>
            </a:lvl1pPr>
          </a:lstStyle>
          <a:p>
            <a:fld id="{C03DF64F-BF0B-1349-A4C7-0A2F8B1FECF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4" r:id="rId7"/>
    <p:sldLayoutId id="2147483685" r:id="rId8"/>
    <p:sldLayoutId id="2147483681" r:id="rId9"/>
    <p:sldLayoutId id="2147483682" r:id="rId10"/>
  </p:sldLayoutIdLst>
  <p:txStyles>
    <p:titleStyle>
      <a:lvl1pPr algn="ctr" rtl="0" fontAlgn="base">
        <a:spcBef>
          <a:spcPct val="0"/>
        </a:spcBef>
        <a:spcAft>
          <a:spcPct val="0"/>
        </a:spcAft>
        <a:defRPr sz="3600" b="1" kern="1200">
          <a:solidFill>
            <a:schemeClr val="tx1"/>
          </a:solidFill>
          <a:latin typeface="+mj-lt"/>
          <a:ea typeface="ＭＳ Ｐゴシック" charset="-128"/>
          <a:cs typeface="ＭＳ Ｐゴシック" charset="-128"/>
        </a:defRPr>
      </a:lvl1pPr>
      <a:lvl2pPr algn="ctr" rtl="0" fontAlgn="base">
        <a:spcBef>
          <a:spcPct val="0"/>
        </a:spcBef>
        <a:spcAft>
          <a:spcPct val="0"/>
        </a:spcAft>
        <a:defRPr sz="4400">
          <a:solidFill>
            <a:schemeClr val="tx1"/>
          </a:solidFill>
          <a:latin typeface="Constantia" charset="0"/>
          <a:ea typeface="ＭＳ Ｐゴシック" charset="-128"/>
          <a:cs typeface="ＭＳ Ｐゴシック" charset="-128"/>
        </a:defRPr>
      </a:lvl2pPr>
      <a:lvl3pPr algn="ctr" rtl="0" fontAlgn="base">
        <a:spcBef>
          <a:spcPct val="0"/>
        </a:spcBef>
        <a:spcAft>
          <a:spcPct val="0"/>
        </a:spcAft>
        <a:defRPr sz="4400">
          <a:solidFill>
            <a:schemeClr val="tx1"/>
          </a:solidFill>
          <a:latin typeface="Constantia" charset="0"/>
          <a:ea typeface="ＭＳ Ｐゴシック" charset="-128"/>
          <a:cs typeface="ＭＳ Ｐゴシック" charset="-128"/>
        </a:defRPr>
      </a:lvl3pPr>
      <a:lvl4pPr algn="ctr" rtl="0" fontAlgn="base">
        <a:spcBef>
          <a:spcPct val="0"/>
        </a:spcBef>
        <a:spcAft>
          <a:spcPct val="0"/>
        </a:spcAft>
        <a:defRPr sz="4400">
          <a:solidFill>
            <a:schemeClr val="tx1"/>
          </a:solidFill>
          <a:latin typeface="Constantia" charset="0"/>
          <a:ea typeface="ＭＳ Ｐゴシック" charset="-128"/>
          <a:cs typeface="ＭＳ Ｐゴシック" charset="-128"/>
        </a:defRPr>
      </a:lvl4pPr>
      <a:lvl5pPr algn="ctr" rtl="0" fontAlgn="base">
        <a:spcBef>
          <a:spcPct val="0"/>
        </a:spcBef>
        <a:spcAft>
          <a:spcPct val="0"/>
        </a:spcAft>
        <a:defRPr sz="4400">
          <a:solidFill>
            <a:schemeClr val="tx1"/>
          </a:solidFill>
          <a:latin typeface="Constantia" charset="0"/>
          <a:ea typeface="ＭＳ Ｐゴシック" charset="-128"/>
          <a:cs typeface="ＭＳ Ｐゴシック" charset="-128"/>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3050" indent="-273050" algn="l" rtl="0" fontAlgn="base">
        <a:spcBef>
          <a:spcPct val="20000"/>
        </a:spcBef>
        <a:spcAft>
          <a:spcPct val="0"/>
        </a:spcAft>
        <a:buClr>
          <a:schemeClr val="accent2"/>
        </a:buClr>
        <a:buSzPct val="85000"/>
        <a:buFont typeface="Arial"/>
        <a:buChar char="•"/>
        <a:defRPr sz="2800" kern="1200">
          <a:solidFill>
            <a:schemeClr val="tx1"/>
          </a:solidFill>
          <a:latin typeface="+mn-lt"/>
          <a:ea typeface="ＭＳ Ｐゴシック" charset="-128"/>
          <a:cs typeface="ＭＳ Ｐゴシック" charset="-128"/>
        </a:defRPr>
      </a:lvl1pPr>
      <a:lvl2pPr marL="639763" indent="-273050" algn="l" rtl="0" fontAlgn="base">
        <a:spcBef>
          <a:spcPct val="20000"/>
        </a:spcBef>
        <a:spcAft>
          <a:spcPct val="0"/>
        </a:spcAft>
        <a:buClr>
          <a:schemeClr val="accent2"/>
        </a:buClr>
        <a:buSzPct val="85000"/>
        <a:buFont typeface="Arial"/>
        <a:buChar char="•"/>
        <a:defRPr sz="2200" kern="1200">
          <a:solidFill>
            <a:schemeClr val="tx1"/>
          </a:solidFill>
          <a:latin typeface="+mn-lt"/>
          <a:ea typeface="ＭＳ Ｐゴシック" charset="-128"/>
          <a:cs typeface="+mn-cs"/>
        </a:defRPr>
      </a:lvl2pPr>
      <a:lvl3pPr marL="914400" indent="-228600" algn="l" rtl="0" fontAlgn="base">
        <a:spcBef>
          <a:spcPct val="20000"/>
        </a:spcBef>
        <a:spcAft>
          <a:spcPct val="0"/>
        </a:spcAft>
        <a:buClr>
          <a:schemeClr val="accent2"/>
        </a:buClr>
        <a:buSzPct val="85000"/>
        <a:buFont typeface="Arial"/>
        <a:buChar char="•"/>
        <a:defRPr sz="2000" kern="1200">
          <a:solidFill>
            <a:schemeClr val="tx1"/>
          </a:solidFill>
          <a:latin typeface="+mn-lt"/>
          <a:ea typeface="ＭＳ Ｐゴシック" charset="-128"/>
          <a:cs typeface="+mn-cs"/>
        </a:defRPr>
      </a:lvl3pPr>
      <a:lvl4pPr marL="1279525" indent="-228600" algn="l" rtl="0" fontAlgn="base">
        <a:spcBef>
          <a:spcPct val="20000"/>
        </a:spcBef>
        <a:spcAft>
          <a:spcPct val="0"/>
        </a:spcAft>
        <a:buClr>
          <a:schemeClr val="accent2"/>
        </a:buClr>
        <a:buSzPct val="85000"/>
        <a:buFont typeface="Arial"/>
        <a:buChar char="•"/>
        <a:defRPr kern="1200">
          <a:solidFill>
            <a:schemeClr val="tx1"/>
          </a:solidFill>
          <a:latin typeface="+mn-lt"/>
          <a:ea typeface="ＭＳ Ｐゴシック" charset="-128"/>
          <a:cs typeface="+mn-cs"/>
        </a:defRPr>
      </a:lvl4pPr>
      <a:lvl5pPr marL="1644650" indent="-228600" algn="l" rtl="0" fontAlgn="base">
        <a:spcBef>
          <a:spcPct val="20000"/>
        </a:spcBef>
        <a:spcAft>
          <a:spcPct val="0"/>
        </a:spcAft>
        <a:buClr>
          <a:schemeClr val="accent2"/>
        </a:buClr>
        <a:buSzPct val="85000"/>
        <a:buFont typeface="Arial"/>
        <a:buChar char="•"/>
        <a:defRPr sz="1600" kern="1200">
          <a:solidFill>
            <a:schemeClr val="tx1"/>
          </a:solidFill>
          <a:latin typeface="+mn-lt"/>
          <a:ea typeface="ＭＳ Ｐゴシック" charset="-128"/>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truewoman.com/index.php?id=732"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truewoman.com/index.php?id=732"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truewoman.com/index.php?id=732"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truewoman.com/index.php?id=732" TargetMode="External"/><Relationship Id="rId3" Type="http://schemas.openxmlformats.org/officeDocument/2006/relationships/hyperlink" Target="http://www.truewoman.com/index.php?id=101"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truewoman.com/index.php?id=732"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truewoman.com/index.php?id=732"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truewoman.com/index.php?id=732"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1726084"/>
            <a:ext cx="7772400" cy="1524000"/>
          </a:xfrm>
        </p:spPr>
        <p:txBody>
          <a:bodyPr/>
          <a:lstStyle/>
          <a:p>
            <a:pPr eaLnBrk="1" hangingPunct="1"/>
            <a:r>
              <a:rPr lang="en-US" sz="4400" b="1" dirty="0" smtClean="0">
                <a:ea typeface="ＭＳ Ｐゴシック" charset="-128"/>
                <a:cs typeface="ＭＳ Ｐゴシック" charset="-128"/>
              </a:rPr>
              <a:t>The Pastor’s Wife Expectations</a:t>
            </a:r>
            <a:endParaRPr lang="en-US" sz="4400" b="1" dirty="0">
              <a:ea typeface="ＭＳ Ｐゴシック" charset="-128"/>
              <a:cs typeface="ＭＳ Ｐゴシック" charset="-128"/>
            </a:endParaRPr>
          </a:p>
        </p:txBody>
      </p:sp>
      <p:sp>
        <p:nvSpPr>
          <p:cNvPr id="13315" name="Rectangle 3"/>
          <p:cNvSpPr>
            <a:spLocks noGrp="1" noChangeArrowheads="1"/>
          </p:cNvSpPr>
          <p:nvPr>
            <p:ph type="body" idx="1"/>
          </p:nvPr>
        </p:nvSpPr>
        <p:spPr>
          <a:xfrm>
            <a:off x="685800" y="3831224"/>
            <a:ext cx="7772400" cy="1045575"/>
          </a:xfrm>
        </p:spPr>
        <p:txBody>
          <a:bodyPr/>
          <a:lstStyle/>
          <a:p>
            <a:pPr algn="ctr" eaLnBrk="1" hangingPunct="1">
              <a:buFontTx/>
              <a:buNone/>
            </a:pPr>
            <a:r>
              <a:rPr lang="en-US" sz="3600" dirty="0" smtClean="0">
                <a:ea typeface="ＭＳ Ｐゴシック" charset="-128"/>
                <a:cs typeface="ＭＳ Ｐゴシック" charset="-128"/>
              </a:rPr>
              <a:t>Henry Reyenga</a:t>
            </a:r>
            <a:endParaRPr lang="en-US" sz="3600" dirty="0">
              <a:ea typeface="ＭＳ Ｐゴシック" charset="-128"/>
              <a:cs typeface="ＭＳ Ｐゴシック" charset="-128"/>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pPr marL="0" indent="0"/>
            <a:r>
              <a:rPr lang="en-US" dirty="0">
                <a:hlinkClick r:id="rId2"/>
              </a:rPr>
              <a:t>Words of Wisdom to a Wannabe Pastor's Wife </a:t>
            </a:r>
            <a:endParaRPr lang="en-US" dirty="0"/>
          </a:p>
        </p:txBody>
      </p:sp>
      <p:sp>
        <p:nvSpPr>
          <p:cNvPr id="6146" name="Content Placeholder 2"/>
          <p:cNvSpPr>
            <a:spLocks noGrp="1"/>
          </p:cNvSpPr>
          <p:nvPr>
            <p:ph idx="1"/>
          </p:nvPr>
        </p:nvSpPr>
        <p:spPr/>
        <p:txBody>
          <a:bodyPr/>
          <a:lstStyle/>
          <a:p>
            <a:r>
              <a:rPr lang="en-US" b="1" dirty="0" smtClean="0"/>
              <a:t>Never </a:t>
            </a:r>
            <a:r>
              <a:rPr lang="en-US" b="1" dirty="0"/>
              <a:t>gossip.</a:t>
            </a:r>
            <a:r>
              <a:rPr lang="en-US" dirty="0"/>
              <a:t> As a pastor’s wife, you will be privy to much personal information. Keep all of it to yourself. Let this knowledge drive you to pray. It is a privilege to have the trust of people and to be in a position to help them. We must guard that trust. </a:t>
            </a:r>
            <a:br>
              <a:rPr lang="en-US" dirty="0"/>
            </a:br>
            <a:endParaRPr lang="en-US" dirty="0"/>
          </a:p>
        </p:txBody>
      </p:sp>
    </p:spTree>
    <p:extLst>
      <p:ext uri="{BB962C8B-B14F-4D97-AF65-F5344CB8AC3E}">
        <p14:creationId xmlns:p14="http://schemas.microsoft.com/office/powerpoint/2010/main" val="3324427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pPr marL="0" indent="0"/>
            <a:r>
              <a:rPr lang="en-US" dirty="0">
                <a:hlinkClick r:id="rId2"/>
              </a:rPr>
              <a:t>Words of Wisdom to a Wannabe Pastor's Wife </a:t>
            </a:r>
            <a:endParaRPr lang="en-US" dirty="0"/>
          </a:p>
        </p:txBody>
      </p:sp>
      <p:sp>
        <p:nvSpPr>
          <p:cNvPr id="6146" name="Content Placeholder 2"/>
          <p:cNvSpPr>
            <a:spLocks noGrp="1"/>
          </p:cNvSpPr>
          <p:nvPr>
            <p:ph idx="1"/>
          </p:nvPr>
        </p:nvSpPr>
        <p:spPr>
          <a:xfrm>
            <a:off x="1003301" y="2119313"/>
            <a:ext cx="6656388" cy="3603625"/>
          </a:xfrm>
        </p:spPr>
        <p:txBody>
          <a:bodyPr/>
          <a:lstStyle/>
          <a:p>
            <a:pPr marL="0" indent="0">
              <a:buNone/>
            </a:pPr>
            <a:r>
              <a:rPr lang="en-US" dirty="0" smtClean="0"/>
              <a:t>•</a:t>
            </a:r>
            <a:r>
              <a:rPr lang="en-US" dirty="0"/>
              <a:t> </a:t>
            </a:r>
            <a:r>
              <a:rPr lang="en-US" b="1" dirty="0"/>
              <a:t>Grow a thick skin.</a:t>
            </a:r>
            <a:r>
              <a:rPr lang="en-US" dirty="0"/>
              <a:t> A pastor almost never gets a 100% approval rating from the church (except maybe during the first month)! There will be criticisms. Try not to take every conflict too seriously. Keep a sense of humor. This is easier said than done, I know. But Jesus will help us when we ask. </a:t>
            </a:r>
            <a:br>
              <a:rPr lang="en-US" dirty="0"/>
            </a:br>
            <a:r>
              <a:rPr lang="en-US" dirty="0"/>
              <a:t> </a:t>
            </a:r>
          </a:p>
        </p:txBody>
      </p:sp>
    </p:spTree>
    <p:extLst>
      <p:ext uri="{BB962C8B-B14F-4D97-AF65-F5344CB8AC3E}">
        <p14:creationId xmlns:p14="http://schemas.microsoft.com/office/powerpoint/2010/main" val="20184997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pPr marL="0" indent="0"/>
            <a:r>
              <a:rPr lang="en-US" dirty="0">
                <a:hlinkClick r:id="rId2"/>
              </a:rPr>
              <a:t>Words of Wisdom to a Wannabe Pastor's Wife </a:t>
            </a:r>
            <a:endParaRPr lang="en-US" dirty="0"/>
          </a:p>
        </p:txBody>
      </p:sp>
      <p:sp>
        <p:nvSpPr>
          <p:cNvPr id="6146" name="Content Placeholder 2"/>
          <p:cNvSpPr>
            <a:spLocks noGrp="1"/>
          </p:cNvSpPr>
          <p:nvPr>
            <p:ph idx="1"/>
          </p:nvPr>
        </p:nvSpPr>
        <p:spPr/>
        <p:txBody>
          <a:bodyPr/>
          <a:lstStyle/>
          <a:p>
            <a:pPr marL="0" indent="0">
              <a:buNone/>
            </a:pPr>
            <a:r>
              <a:rPr lang="en-US" dirty="0" smtClean="0"/>
              <a:t>•</a:t>
            </a:r>
            <a:r>
              <a:rPr lang="en-US" dirty="0"/>
              <a:t> </a:t>
            </a:r>
            <a:r>
              <a:rPr lang="en-US" b="1" dirty="0"/>
              <a:t>Be careful what you read concerning being a pastor’s wife.</a:t>
            </a:r>
            <a:r>
              <a:rPr lang="en-US" dirty="0"/>
              <a:t> There are lots of negative statistics and studies telling how hard it can be. This is not really helpful or useful information. Read people who are positive and offer help for getting through the tough stuff.  </a:t>
            </a:r>
          </a:p>
        </p:txBody>
      </p:sp>
    </p:spTree>
    <p:extLst>
      <p:ext uri="{BB962C8B-B14F-4D97-AF65-F5344CB8AC3E}">
        <p14:creationId xmlns:p14="http://schemas.microsoft.com/office/powerpoint/2010/main" val="3205035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A Godly Woman</a:t>
            </a:r>
            <a:endParaRPr lang="en-US" dirty="0"/>
          </a:p>
        </p:txBody>
      </p:sp>
      <p:sp>
        <p:nvSpPr>
          <p:cNvPr id="6146" name="Content Placeholder 2"/>
          <p:cNvSpPr>
            <a:spLocks noGrp="1"/>
          </p:cNvSpPr>
          <p:nvPr>
            <p:ph idx="1"/>
          </p:nvPr>
        </p:nvSpPr>
        <p:spPr/>
        <p:txBody>
          <a:bodyPr/>
          <a:lstStyle/>
          <a:p>
            <a:pPr>
              <a:buNone/>
            </a:pPr>
            <a:r>
              <a:rPr lang="en-US" dirty="0" smtClean="0"/>
              <a:t>1 Timothy </a:t>
            </a:r>
            <a:r>
              <a:rPr lang="en-US" dirty="0"/>
              <a:t>3:11 </a:t>
            </a:r>
            <a:r>
              <a:rPr lang="en-US" dirty="0" smtClean="0"/>
              <a:t> </a:t>
            </a:r>
            <a:r>
              <a:rPr lang="en-US" dirty="0"/>
              <a:t>In the same way, their wives are to be women worthy of respect, not malicious talkers but temperate and trustworthy in everything. </a:t>
            </a:r>
          </a:p>
        </p:txBody>
      </p:sp>
    </p:spTree>
    <p:extLst>
      <p:ext uri="{BB962C8B-B14F-4D97-AF65-F5344CB8AC3E}">
        <p14:creationId xmlns:p14="http://schemas.microsoft.com/office/powerpoint/2010/main" val="2377970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The Key Expectations</a:t>
            </a:r>
            <a:endParaRPr lang="en-US" dirty="0"/>
          </a:p>
        </p:txBody>
      </p:sp>
      <p:sp>
        <p:nvSpPr>
          <p:cNvPr id="6146" name="Content Placeholder 2"/>
          <p:cNvSpPr>
            <a:spLocks noGrp="1"/>
          </p:cNvSpPr>
          <p:nvPr>
            <p:ph idx="1"/>
          </p:nvPr>
        </p:nvSpPr>
        <p:spPr/>
        <p:txBody>
          <a:bodyPr/>
          <a:lstStyle/>
          <a:p>
            <a:pPr>
              <a:buNone/>
            </a:pPr>
            <a:r>
              <a:rPr lang="en-US" dirty="0"/>
              <a:t>L</a:t>
            </a:r>
            <a:r>
              <a:rPr lang="en-US" dirty="0" smtClean="0"/>
              <a:t>ist of expectations:  NOT</a:t>
            </a:r>
          </a:p>
          <a:p>
            <a:pPr>
              <a:buNone/>
            </a:pPr>
            <a:r>
              <a:rPr lang="en-US" dirty="0"/>
              <a:t>P</a:t>
            </a:r>
            <a:r>
              <a:rPr lang="en-US" dirty="0" smtClean="0"/>
              <a:t>iano </a:t>
            </a:r>
            <a:r>
              <a:rPr lang="en-US" dirty="0"/>
              <a:t>P</a:t>
            </a:r>
            <a:r>
              <a:rPr lang="en-US" dirty="0" smtClean="0"/>
              <a:t>layer, Bible Study Leader, Woman’s Problem solver, Peacemaker, Social Director and more. </a:t>
            </a:r>
          </a:p>
          <a:p>
            <a:pPr>
              <a:buNone/>
            </a:pPr>
            <a:endParaRPr lang="en-US" dirty="0" smtClean="0"/>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The Key Expectations</a:t>
            </a:r>
            <a:endParaRPr lang="en-US" dirty="0"/>
          </a:p>
        </p:txBody>
      </p:sp>
      <p:sp>
        <p:nvSpPr>
          <p:cNvPr id="6146" name="Content Placeholder 2"/>
          <p:cNvSpPr>
            <a:spLocks noGrp="1"/>
          </p:cNvSpPr>
          <p:nvPr>
            <p:ph idx="1"/>
          </p:nvPr>
        </p:nvSpPr>
        <p:spPr/>
        <p:txBody>
          <a:bodyPr/>
          <a:lstStyle/>
          <a:p>
            <a:pPr>
              <a:buNone/>
            </a:pPr>
            <a:r>
              <a:rPr lang="en-US" dirty="0" smtClean="0"/>
              <a:t>Expectations of Godly Woman</a:t>
            </a:r>
          </a:p>
          <a:p>
            <a:pPr>
              <a:buNone/>
            </a:pPr>
            <a:r>
              <a:rPr lang="en-US" dirty="0" smtClean="0"/>
              <a:t>Walk, Character and Support</a:t>
            </a:r>
          </a:p>
          <a:p>
            <a:pPr>
              <a:buNone/>
            </a:pPr>
            <a:endParaRPr lang="en-US" dirty="0"/>
          </a:p>
          <a:p>
            <a:pPr>
              <a:buNone/>
            </a:pPr>
            <a:r>
              <a:rPr lang="en-US" dirty="0" smtClean="0"/>
              <a:t>While Utilizing her gifts in a non political and non-divisive way</a:t>
            </a:r>
          </a:p>
          <a:p>
            <a:pPr>
              <a:buNone/>
            </a:pPr>
            <a:endParaRPr lang="en-US" dirty="0" smtClean="0"/>
          </a:p>
          <a:p>
            <a:pPr>
              <a:buNone/>
            </a:pPr>
            <a:endParaRPr lang="en-US" dirty="0"/>
          </a:p>
        </p:txBody>
      </p:sp>
    </p:spTree>
    <p:extLst>
      <p:ext uri="{BB962C8B-B14F-4D97-AF65-F5344CB8AC3E}">
        <p14:creationId xmlns:p14="http://schemas.microsoft.com/office/powerpoint/2010/main" val="63098563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The Key Expectations</a:t>
            </a:r>
            <a:endParaRPr lang="en-US" dirty="0"/>
          </a:p>
        </p:txBody>
      </p:sp>
      <p:sp>
        <p:nvSpPr>
          <p:cNvPr id="6146" name="Content Placeholder 2"/>
          <p:cNvSpPr>
            <a:spLocks noGrp="1"/>
          </p:cNvSpPr>
          <p:nvPr>
            <p:ph idx="1"/>
          </p:nvPr>
        </p:nvSpPr>
        <p:spPr/>
        <p:txBody>
          <a:bodyPr/>
          <a:lstStyle/>
          <a:p>
            <a:pPr>
              <a:buNone/>
            </a:pPr>
            <a:r>
              <a:rPr lang="en-US" dirty="0" smtClean="0"/>
              <a:t>The Normative Pattern</a:t>
            </a:r>
          </a:p>
          <a:p>
            <a:pPr>
              <a:buNone/>
            </a:pPr>
            <a:r>
              <a:rPr lang="en-US" dirty="0" smtClean="0"/>
              <a:t>Acts </a:t>
            </a:r>
            <a:r>
              <a:rPr lang="en-US" dirty="0"/>
              <a:t>21:5 But when our time was up, we left and continued on our way. All the disciples and their wives and children accompanied us out of the city, and there on the beach we knelt to pray. </a:t>
            </a:r>
          </a:p>
        </p:txBody>
      </p:sp>
    </p:spTree>
    <p:extLst>
      <p:ext uri="{BB962C8B-B14F-4D97-AF65-F5344CB8AC3E}">
        <p14:creationId xmlns:p14="http://schemas.microsoft.com/office/powerpoint/2010/main" val="207591616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Some Suggestions</a:t>
            </a:r>
            <a:endParaRPr lang="en-US" dirty="0"/>
          </a:p>
        </p:txBody>
      </p:sp>
      <p:sp>
        <p:nvSpPr>
          <p:cNvPr id="6146" name="Content Placeholder 2"/>
          <p:cNvSpPr>
            <a:spLocks noGrp="1"/>
          </p:cNvSpPr>
          <p:nvPr>
            <p:ph idx="1"/>
          </p:nvPr>
        </p:nvSpPr>
        <p:spPr>
          <a:xfrm>
            <a:off x="1463675" y="2119313"/>
            <a:ext cx="6596063" cy="4040187"/>
          </a:xfrm>
        </p:spPr>
        <p:txBody>
          <a:bodyPr/>
          <a:lstStyle/>
          <a:p>
            <a:pPr marL="514350" indent="-514350">
              <a:buAutoNum type="arabicPeriod"/>
            </a:pPr>
            <a:r>
              <a:rPr lang="en-US" dirty="0" smtClean="0"/>
              <a:t>Find Support with other Pastor’s Wives, but positive ones.</a:t>
            </a:r>
          </a:p>
          <a:p>
            <a:pPr marL="514350" indent="-514350">
              <a:buAutoNum type="arabicPeriod"/>
            </a:pPr>
            <a:r>
              <a:rPr lang="en-US" dirty="0" smtClean="0"/>
              <a:t>Keep your home discipleship fire alive with your husband</a:t>
            </a:r>
          </a:p>
          <a:p>
            <a:pPr marL="514350" indent="-514350">
              <a:buAutoNum type="arabicPeriod"/>
            </a:pPr>
            <a:r>
              <a:rPr lang="en-US" dirty="0" smtClean="0"/>
              <a:t>Keep your Relationship Fire Alive</a:t>
            </a:r>
          </a:p>
          <a:p>
            <a:pPr marL="514350" indent="-514350">
              <a:buAutoNum type="arabicPeriod"/>
            </a:pPr>
            <a:r>
              <a:rPr lang="en-US" dirty="0" smtClean="0"/>
              <a:t>Keep your </a:t>
            </a:r>
            <a:r>
              <a:rPr lang="en-US" dirty="0"/>
              <a:t>B</a:t>
            </a:r>
            <a:r>
              <a:rPr lang="en-US" dirty="0" smtClean="0"/>
              <a:t>edroom </a:t>
            </a:r>
            <a:r>
              <a:rPr lang="en-US" dirty="0"/>
              <a:t>F</a:t>
            </a:r>
            <a:r>
              <a:rPr lang="en-US" dirty="0" smtClean="0"/>
              <a:t>ire Alive</a:t>
            </a:r>
          </a:p>
        </p:txBody>
      </p:sp>
    </p:spTree>
    <p:extLst>
      <p:ext uri="{BB962C8B-B14F-4D97-AF65-F5344CB8AC3E}">
        <p14:creationId xmlns:p14="http://schemas.microsoft.com/office/powerpoint/2010/main" val="410113674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The Key Expectations</a:t>
            </a:r>
            <a:endParaRPr lang="en-US" dirty="0"/>
          </a:p>
        </p:txBody>
      </p:sp>
      <p:sp>
        <p:nvSpPr>
          <p:cNvPr id="6146" name="Content Placeholder 2"/>
          <p:cNvSpPr>
            <a:spLocks noGrp="1"/>
          </p:cNvSpPr>
          <p:nvPr>
            <p:ph idx="1"/>
          </p:nvPr>
        </p:nvSpPr>
        <p:spPr/>
        <p:txBody>
          <a:bodyPr/>
          <a:lstStyle/>
          <a:p>
            <a:pPr marL="0" indent="0">
              <a:buNone/>
            </a:pPr>
            <a:r>
              <a:rPr lang="en-US" b="1" dirty="0">
                <a:hlinkClick r:id="rId2"/>
              </a:rPr>
              <a:t>Words of Wisdom to a Wannabe Pastor's Wife </a:t>
            </a:r>
            <a:endParaRPr lang="en-US" b="1" dirty="0"/>
          </a:p>
          <a:p>
            <a:pPr marL="0" indent="0">
              <a:buNone/>
            </a:pPr>
            <a:r>
              <a:rPr lang="en-US" dirty="0"/>
              <a:t>Posted on 06.29.09 by </a:t>
            </a:r>
            <a:r>
              <a:rPr lang="en-US" dirty="0">
                <a:hlinkClick r:id="rId3"/>
              </a:rPr>
              <a:t>Paula </a:t>
            </a:r>
            <a:r>
              <a:rPr lang="en-US" dirty="0" smtClean="0">
                <a:hlinkClick r:id="rId3"/>
              </a:rPr>
              <a:t>Hendricks</a:t>
            </a:r>
            <a:endParaRPr lang="en-US" dirty="0" smtClean="0"/>
          </a:p>
          <a:p>
            <a:pPr marL="0" indent="0">
              <a:buNone/>
            </a:pPr>
            <a:r>
              <a:rPr lang="en-US" dirty="0" smtClean="0">
                <a:solidFill>
                  <a:srgbClr val="FF0000"/>
                </a:solidFill>
              </a:rPr>
              <a:t>https://</a:t>
            </a:r>
            <a:r>
              <a:rPr lang="en-US" dirty="0" err="1" smtClean="0">
                <a:solidFill>
                  <a:srgbClr val="FF0000"/>
                </a:solidFill>
              </a:rPr>
              <a:t>www.reviveourhearts.com</a:t>
            </a:r>
            <a:r>
              <a:rPr lang="en-US" dirty="0" smtClean="0">
                <a:solidFill>
                  <a:srgbClr val="FF0000"/>
                </a:solidFill>
              </a:rPr>
              <a:t>/true-woman/blog/words-of-wisdom-to-a-wannabe-pastors-wife/</a:t>
            </a:r>
          </a:p>
          <a:p>
            <a:endParaRPr lang="en-US" dirty="0" smtClean="0"/>
          </a:p>
          <a:p>
            <a:endParaRPr lang="en-US" dirty="0"/>
          </a:p>
        </p:txBody>
      </p:sp>
    </p:spTree>
    <p:extLst>
      <p:ext uri="{BB962C8B-B14F-4D97-AF65-F5344CB8AC3E}">
        <p14:creationId xmlns:p14="http://schemas.microsoft.com/office/powerpoint/2010/main" val="371568631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pPr marL="0" indent="0"/>
            <a:r>
              <a:rPr lang="en-US" dirty="0">
                <a:hlinkClick r:id="rId2"/>
              </a:rPr>
              <a:t>Words of Wisdom to a Wannabe Pastor's Wife </a:t>
            </a:r>
            <a:endParaRPr lang="en-US" dirty="0"/>
          </a:p>
        </p:txBody>
      </p:sp>
      <p:sp>
        <p:nvSpPr>
          <p:cNvPr id="6146" name="Content Placeholder 2"/>
          <p:cNvSpPr>
            <a:spLocks noGrp="1"/>
          </p:cNvSpPr>
          <p:nvPr>
            <p:ph idx="1"/>
          </p:nvPr>
        </p:nvSpPr>
        <p:spPr>
          <a:xfrm>
            <a:off x="1095375" y="2119313"/>
            <a:ext cx="6964363" cy="3603625"/>
          </a:xfrm>
        </p:spPr>
        <p:txBody>
          <a:bodyPr/>
          <a:lstStyle/>
          <a:p>
            <a:pPr marL="0" indent="0">
              <a:buNone/>
            </a:pPr>
            <a:r>
              <a:rPr lang="en-US" dirty="0" smtClean="0"/>
              <a:t>1) </a:t>
            </a:r>
            <a:r>
              <a:rPr lang="en-US" b="1" dirty="0" smtClean="0"/>
              <a:t>Watch out for him.</a:t>
            </a:r>
            <a:r>
              <a:rPr lang="en-US" dirty="0" smtClean="0"/>
              <a:t> You know him and have his best interests in mind. If he is overworking himself, lovingly bring it to his attention. Try to find ways to lighten the load. Occasionally, there are seasons where there is no way around the busyness at church. During those times, be his “fun zone!” Be the place where he can relax and not have to fix problems. </a:t>
            </a:r>
            <a:endParaRPr lang="en-US" dirty="0"/>
          </a:p>
        </p:txBody>
      </p:sp>
    </p:spTree>
    <p:extLst>
      <p:ext uri="{BB962C8B-B14F-4D97-AF65-F5344CB8AC3E}">
        <p14:creationId xmlns:p14="http://schemas.microsoft.com/office/powerpoint/2010/main" val="393823037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pPr marL="0" indent="0"/>
            <a:r>
              <a:rPr lang="en-US" dirty="0">
                <a:hlinkClick r:id="rId2"/>
              </a:rPr>
              <a:t>Words of Wisdom to a Wannabe Pastor's Wife </a:t>
            </a:r>
            <a:endParaRPr lang="en-US" dirty="0"/>
          </a:p>
        </p:txBody>
      </p:sp>
      <p:sp>
        <p:nvSpPr>
          <p:cNvPr id="6146" name="Content Placeholder 2"/>
          <p:cNvSpPr>
            <a:spLocks noGrp="1"/>
          </p:cNvSpPr>
          <p:nvPr>
            <p:ph idx="1"/>
          </p:nvPr>
        </p:nvSpPr>
        <p:spPr>
          <a:xfrm>
            <a:off x="1095375" y="2119313"/>
            <a:ext cx="7134225" cy="3603625"/>
          </a:xfrm>
        </p:spPr>
        <p:txBody>
          <a:bodyPr/>
          <a:lstStyle/>
          <a:p>
            <a:pPr marL="0" indent="0">
              <a:buNone/>
            </a:pPr>
            <a:r>
              <a:rPr lang="en-US" dirty="0" smtClean="0"/>
              <a:t>2) </a:t>
            </a:r>
            <a:r>
              <a:rPr lang="en-US" b="1" dirty="0" smtClean="0"/>
              <a:t>Give your husband helpful and honest feedback.</a:t>
            </a:r>
            <a:r>
              <a:rPr lang="en-US" dirty="0" smtClean="0"/>
              <a:t> When he asks for advice, try not to shoot off the cuff, but take it seriously. Take time to think through your opinions carefully to be sure they are wise and accurate. </a:t>
            </a:r>
          </a:p>
        </p:txBody>
      </p:sp>
    </p:spTree>
    <p:extLst>
      <p:ext uri="{BB962C8B-B14F-4D97-AF65-F5344CB8AC3E}">
        <p14:creationId xmlns:p14="http://schemas.microsoft.com/office/powerpoint/2010/main" val="247358585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pPr marL="0" indent="0"/>
            <a:r>
              <a:rPr lang="en-US" dirty="0">
                <a:hlinkClick r:id="rId2"/>
              </a:rPr>
              <a:t>Words of Wisdom to a Wannabe Pastor's Wife </a:t>
            </a:r>
            <a:endParaRPr lang="en-US" dirty="0"/>
          </a:p>
        </p:txBody>
      </p:sp>
      <p:sp>
        <p:nvSpPr>
          <p:cNvPr id="6146" name="Content Placeholder 2"/>
          <p:cNvSpPr>
            <a:spLocks noGrp="1"/>
          </p:cNvSpPr>
          <p:nvPr>
            <p:ph idx="1"/>
          </p:nvPr>
        </p:nvSpPr>
        <p:spPr/>
        <p:txBody>
          <a:bodyPr/>
          <a:lstStyle/>
          <a:p>
            <a:r>
              <a:rPr lang="en-US" dirty="0" smtClean="0"/>
              <a:t>3</a:t>
            </a:r>
            <a:r>
              <a:rPr lang="en-US" dirty="0"/>
              <a:t>) </a:t>
            </a:r>
            <a:r>
              <a:rPr lang="en-US" b="1" dirty="0"/>
              <a:t>Stand with him when times are tough.</a:t>
            </a:r>
            <a:r>
              <a:rPr lang="en-US" dirty="0"/>
              <a:t> Even when you disagree with him, respect him, both publicly and privately. Pray that God will give him wisdom in making decisions. Do not forget the seriousness of his calling. He is bringing the gospel to the church each week. </a:t>
            </a:r>
          </a:p>
        </p:txBody>
      </p:sp>
    </p:spTree>
    <p:extLst>
      <p:ext uri="{BB962C8B-B14F-4D97-AF65-F5344CB8AC3E}">
        <p14:creationId xmlns:p14="http://schemas.microsoft.com/office/powerpoint/2010/main" val="21263320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li_pp_template">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cli_pp_template.pot</Template>
  <TotalTime>448</TotalTime>
  <Words>508</Words>
  <Application>Microsoft Macintosh PowerPoint</Application>
  <PresentationFormat>On-screen Show (4:3)</PresentationFormat>
  <Paragraphs>36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cli_pp_template</vt:lpstr>
      <vt:lpstr>The Pastor’s Wife Expectations</vt:lpstr>
      <vt:lpstr>The Key Expectations</vt:lpstr>
      <vt:lpstr>The Key Expectations</vt:lpstr>
      <vt:lpstr>The Key Expectations</vt:lpstr>
      <vt:lpstr>Some Suggestions</vt:lpstr>
      <vt:lpstr>The Key Expectations</vt:lpstr>
      <vt:lpstr>Words of Wisdom to a Wannabe Pastor's Wife </vt:lpstr>
      <vt:lpstr>Words of Wisdom to a Wannabe Pastor's Wife </vt:lpstr>
      <vt:lpstr>Words of Wisdom to a Wannabe Pastor's Wife </vt:lpstr>
      <vt:lpstr>Words of Wisdom to a Wannabe Pastor's Wife </vt:lpstr>
      <vt:lpstr>Words of Wisdom to a Wannabe Pastor's Wife </vt:lpstr>
      <vt:lpstr>Words of Wisdom to a Wannabe Pastor's Wife </vt:lpstr>
      <vt:lpstr>A Godly Woman</vt:lpstr>
    </vt:vector>
  </TitlesOfParts>
  <Company>Christian Leaders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Hello </dc:title>
  <dc:creator>David Feddes</dc:creator>
  <cp:lastModifiedBy>Wally</cp:lastModifiedBy>
  <cp:revision>20</cp:revision>
  <dcterms:created xsi:type="dcterms:W3CDTF">2011-01-08T19:04:41Z</dcterms:created>
  <dcterms:modified xsi:type="dcterms:W3CDTF">2016-12-06T17:05:49Z</dcterms:modified>
</cp:coreProperties>
</file>