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335" r:id="rId3"/>
    <p:sldId id="336" r:id="rId4"/>
    <p:sldId id="337" r:id="rId5"/>
    <p:sldId id="339" r:id="rId6"/>
    <p:sldId id="340" r:id="rId7"/>
    <p:sldId id="341" r:id="rId8"/>
    <p:sldId id="338" r:id="rId9"/>
    <p:sldId id="32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54" y="4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6/14/2018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, 4</a:t>
            </a:r>
            <a:r>
              <a:rPr lang="en-US" baseline="30000" dirty="0"/>
              <a:t>th</a:t>
            </a:r>
            <a:r>
              <a:rPr lang="en-US" dirty="0"/>
              <a:t>, 5</a:t>
            </a:r>
            <a:r>
              <a:rPr lang="en-US" baseline="30000" dirty="0"/>
              <a:t>th  Beginners</a:t>
            </a:r>
            <a:r>
              <a:rPr lang="en-US" dirty="0"/>
              <a:t> Units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Unit 13</a:t>
            </a:r>
            <a:br>
              <a:rPr lang="en-US" dirty="0"/>
            </a:br>
            <a:r>
              <a:rPr lang="en-US" dirty="0"/>
              <a:t>Contractions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85813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2242D-602E-4280-BB0D-3239A49AB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Contractions: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D4D9D-85CB-4CA9-BD38-A5D489DFA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 not   = isn’t</a:t>
            </a:r>
          </a:p>
          <a:p>
            <a:r>
              <a:rPr lang="en-US" dirty="0"/>
              <a:t>are not = </a:t>
            </a:r>
            <a:r>
              <a:rPr lang="en-US" dirty="0" err="1"/>
              <a:t>are’t</a:t>
            </a:r>
            <a:endParaRPr lang="en-US" dirty="0"/>
          </a:p>
          <a:p>
            <a:r>
              <a:rPr lang="en-US" dirty="0"/>
              <a:t>have not= haven’t</a:t>
            </a:r>
          </a:p>
          <a:p>
            <a:r>
              <a:rPr lang="en-US" dirty="0"/>
              <a:t>do not = don’t</a:t>
            </a:r>
          </a:p>
          <a:p>
            <a:r>
              <a:rPr lang="en-US" dirty="0"/>
              <a:t>has not = hasn’t</a:t>
            </a:r>
          </a:p>
          <a:p>
            <a:r>
              <a:rPr lang="en-US" dirty="0"/>
              <a:t>does not = doesn’t</a:t>
            </a:r>
          </a:p>
          <a:p>
            <a:r>
              <a:rPr lang="en-US" dirty="0"/>
              <a:t>I am = I’m</a:t>
            </a:r>
          </a:p>
          <a:p>
            <a:r>
              <a:rPr lang="en-US" dirty="0"/>
              <a:t>I will = I’ll</a:t>
            </a:r>
          </a:p>
        </p:txBody>
      </p:sp>
    </p:spTree>
    <p:extLst>
      <p:ext uri="{BB962C8B-B14F-4D97-AF65-F5344CB8AC3E}">
        <p14:creationId xmlns:p14="http://schemas.microsoft.com/office/powerpoint/2010/main" val="3830673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8F6E1-DF40-4EEF-A356-6DD0952B0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Contraction Sentences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926AA3-5291-4366-8491-7F35823A5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don’t like to eat sandwiches with tomatoes.</a:t>
            </a:r>
          </a:p>
          <a:p>
            <a:endParaRPr lang="en-US" dirty="0"/>
          </a:p>
          <a:p>
            <a:r>
              <a:rPr lang="en-US" dirty="0"/>
              <a:t>She hasn’t played with her pet monkey.</a:t>
            </a:r>
          </a:p>
          <a:p>
            <a:endParaRPr lang="en-US" dirty="0"/>
          </a:p>
          <a:p>
            <a:r>
              <a:rPr lang="en-US" dirty="0"/>
              <a:t>The girl doesn’t want to forget to buy clothes.</a:t>
            </a:r>
          </a:p>
          <a:p>
            <a:endParaRPr lang="en-US" dirty="0"/>
          </a:p>
          <a:p>
            <a:r>
              <a:rPr lang="en-US" dirty="0"/>
              <a:t>I’m going to the park today.</a:t>
            </a:r>
          </a:p>
        </p:txBody>
      </p:sp>
    </p:spTree>
    <p:extLst>
      <p:ext uri="{BB962C8B-B14F-4D97-AF65-F5344CB8AC3E}">
        <p14:creationId xmlns:p14="http://schemas.microsoft.com/office/powerpoint/2010/main" val="11362886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4D1FF-D02E-4CEE-972F-2755ED649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Words:  some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501D9-A8F3-4AC3-9E89-3DBEB0FB4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– the amount of something</a:t>
            </a:r>
          </a:p>
          <a:p>
            <a:endParaRPr lang="en-US" dirty="0"/>
          </a:p>
          <a:p>
            <a:r>
              <a:rPr lang="en-US" dirty="0"/>
              <a:t>Would you like some cake?</a:t>
            </a:r>
          </a:p>
          <a:p>
            <a:r>
              <a:rPr lang="en-US" dirty="0"/>
              <a:t>There are some animals in the zoo.</a:t>
            </a:r>
          </a:p>
          <a:p>
            <a:r>
              <a:rPr lang="en-US" dirty="0"/>
              <a:t>I have some friends at school.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39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1ED6E-9874-4C50-A36B-95BB5F528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Words:   any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2A24CC-A71B-4F6F-9A97-FAFC1065E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Any – the amount of something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Are there any pickles in the kitchen?</a:t>
            </a:r>
          </a:p>
          <a:p>
            <a:pPr marL="0" indent="0">
              <a:buNone/>
            </a:pPr>
            <a:r>
              <a:rPr lang="en-US" dirty="0"/>
              <a:t>Have you got any pepperoni?</a:t>
            </a:r>
          </a:p>
          <a:p>
            <a:pPr marL="0" indent="0">
              <a:buNone/>
            </a:pPr>
            <a:r>
              <a:rPr lang="en-US" dirty="0"/>
              <a:t>He hasn’t got any cheese on his sandwich.</a:t>
            </a:r>
          </a:p>
        </p:txBody>
      </p:sp>
    </p:spTree>
    <p:extLst>
      <p:ext uri="{BB962C8B-B14F-4D97-AF65-F5344CB8AC3E}">
        <p14:creationId xmlns:p14="http://schemas.microsoft.com/office/powerpoint/2010/main" val="1486464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2D7DD-5C25-47E3-87A4-82BC1294B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Word:  much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B626E-2385-4623-BD84-D418B6917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Much – the amount of something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 much money have you got?</a:t>
            </a:r>
          </a:p>
          <a:p>
            <a:pPr marL="0" indent="0">
              <a:buNone/>
            </a:pPr>
            <a:r>
              <a:rPr lang="en-US" dirty="0"/>
              <a:t>I haven’t got much money.</a:t>
            </a:r>
          </a:p>
          <a:p>
            <a:pPr marL="0" indent="0">
              <a:buNone/>
            </a:pPr>
            <a:r>
              <a:rPr lang="en-US" dirty="0"/>
              <a:t>How much water is in </a:t>
            </a:r>
            <a:r>
              <a:rPr lang="en-US"/>
              <a:t>the pail?</a:t>
            </a:r>
          </a:p>
        </p:txBody>
      </p:sp>
    </p:spTree>
    <p:extLst>
      <p:ext uri="{BB962C8B-B14F-4D97-AF65-F5344CB8AC3E}">
        <p14:creationId xmlns:p14="http://schemas.microsoft.com/office/powerpoint/2010/main" val="1247761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7CDD8-5742-49AD-BD90-4B12EA9F5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words (  Many)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7991C-59E0-4C7D-B35C-E83F97C24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– the amount of something</a:t>
            </a:r>
          </a:p>
          <a:p>
            <a:endParaRPr lang="en-US" dirty="0"/>
          </a:p>
          <a:p>
            <a:r>
              <a:rPr lang="en-US" dirty="0"/>
              <a:t>How many students are in the classroom?</a:t>
            </a:r>
          </a:p>
          <a:p>
            <a:r>
              <a:rPr lang="en-US" dirty="0"/>
              <a:t>Caitlyn has many friends in her classroom.</a:t>
            </a:r>
          </a:p>
          <a:p>
            <a:r>
              <a:rPr lang="en-US" dirty="0"/>
              <a:t>Landon and Micah have many games to play on T.V. (television)</a:t>
            </a:r>
          </a:p>
        </p:txBody>
      </p:sp>
    </p:spTree>
    <p:extLst>
      <p:ext uri="{BB962C8B-B14F-4D97-AF65-F5344CB8AC3E}">
        <p14:creationId xmlns:p14="http://schemas.microsoft.com/office/powerpoint/2010/main" val="70615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8B7C474-BB23-44AF-8475-9C1FE0C6D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562100"/>
            <a:ext cx="10972800" cy="5021262"/>
          </a:xfrm>
        </p:spPr>
        <p:txBody>
          <a:bodyPr>
            <a:normAutofit/>
          </a:bodyPr>
          <a:lstStyle/>
          <a:p>
            <a:r>
              <a:rPr lang="en-US" sz="2400" dirty="0"/>
              <a:t>easy		listen		second	can’t		answer	5</a:t>
            </a:r>
          </a:p>
          <a:p>
            <a:r>
              <a:rPr lang="en-US" sz="2400" dirty="0"/>
              <a:t>enough		make		sense		usually	sometimes	10</a:t>
            </a:r>
          </a:p>
          <a:p>
            <a:r>
              <a:rPr lang="en-US" sz="2400" dirty="0"/>
              <a:t>usually		don’t		found		after		sure		15</a:t>
            </a:r>
          </a:p>
          <a:p>
            <a:r>
              <a:rPr lang="en-US" sz="2400" dirty="0"/>
              <a:t>favorite		our		won’t		those		being		20</a:t>
            </a:r>
          </a:p>
          <a:p>
            <a:r>
              <a:rPr lang="en-US" sz="2400" dirty="0"/>
              <a:t>off			that’s		hear		talk		walk		25</a:t>
            </a:r>
          </a:p>
          <a:p>
            <a:r>
              <a:rPr lang="en-US" sz="2400" dirty="0"/>
              <a:t>easy		listen		second	can’t		answer	30</a:t>
            </a:r>
          </a:p>
          <a:p>
            <a:r>
              <a:rPr lang="en-US" sz="2400" dirty="0"/>
              <a:t>enough		make		sense		usually	sometimes	35</a:t>
            </a:r>
          </a:p>
          <a:p>
            <a:r>
              <a:rPr lang="en-US" sz="2400" dirty="0"/>
              <a:t>usually		don’t		found		after		sure		40</a:t>
            </a:r>
          </a:p>
          <a:p>
            <a:r>
              <a:rPr lang="en-US" sz="2400" dirty="0"/>
              <a:t>favorite		our		won’t		those		being		45</a:t>
            </a:r>
          </a:p>
          <a:p>
            <a:r>
              <a:rPr lang="en-US" sz="2400" dirty="0"/>
              <a:t>off			that’s		hear		talk		walk		50</a:t>
            </a:r>
          </a:p>
          <a:p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0B94497-5923-48B8-8AA3-C6B73F18B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Sight Words Repetition Level 6</a:t>
            </a:r>
            <a:br>
              <a:rPr lang="en-US" dirty="0"/>
            </a:br>
            <a:r>
              <a:rPr lang="en-US" sz="3100" dirty="0"/>
              <a:t>Practice saying these words three times for 1 minute each</a:t>
            </a:r>
          </a:p>
        </p:txBody>
      </p:sp>
    </p:spTree>
    <p:extLst>
      <p:ext uri="{BB962C8B-B14F-4D97-AF65-F5344CB8AC3E}">
        <p14:creationId xmlns:p14="http://schemas.microsoft.com/office/powerpoint/2010/main" val="842273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37</TotalTime>
  <Words>221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Century Gothic</vt:lpstr>
      <vt:lpstr>Melancholy abstract design template</vt:lpstr>
      <vt:lpstr>3rd , 4th, 5th  Beginners Units </vt:lpstr>
      <vt:lpstr>Unit 13 Contractions </vt:lpstr>
      <vt:lpstr>Contractions:  </vt:lpstr>
      <vt:lpstr>Contraction Sentences</vt:lpstr>
      <vt:lpstr>Words:  some</vt:lpstr>
      <vt:lpstr>Words:   any</vt:lpstr>
      <vt:lpstr>Word:  much</vt:lpstr>
      <vt:lpstr>Using the words (  Many)</vt:lpstr>
      <vt:lpstr>Sight Words Repetition Level 6 Practice saying these words three times for 1 minute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, 4th, 5th  Beginners Units</dc:title>
  <dc:creator>Susan De La Fuente</dc:creator>
  <cp:lastModifiedBy>Susan De La Fuente</cp:lastModifiedBy>
  <cp:revision>20</cp:revision>
  <dcterms:created xsi:type="dcterms:W3CDTF">2018-06-13T20:30:14Z</dcterms:created>
  <dcterms:modified xsi:type="dcterms:W3CDTF">2018-06-15T02:14:56Z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