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93" r:id="rId3"/>
    <p:sldId id="295" r:id="rId4"/>
    <p:sldId id="303" r:id="rId5"/>
    <p:sldId id="302" r:id="rId6"/>
    <p:sldId id="305" r:id="rId7"/>
    <p:sldId id="304" r:id="rId8"/>
    <p:sldId id="306" r:id="rId9"/>
    <p:sldId id="307" r:id="rId10"/>
    <p:sldId id="308" r:id="rId11"/>
  </p:sldIdLst>
  <p:sldSz cx="10287000" cy="6858000" type="35mm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2"/>
  </p:normalViewPr>
  <p:slideViewPr>
    <p:cSldViewPr snapToGrid="0" snapToObjects="1">
      <p:cViewPr varScale="1">
        <p:scale>
          <a:sx n="111" d="100"/>
          <a:sy n="111" d="100"/>
        </p:scale>
        <p:origin x="1288" y="192"/>
      </p:cViewPr>
      <p:guideLst>
        <p:guide orient="horz" pos="2160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30"/>
            <a:ext cx="874395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274643"/>
            <a:ext cx="2314575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74643"/>
            <a:ext cx="6772275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602" y="4406905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602" y="2906713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600205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9225" y="1600205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21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21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5656" y="1535113"/>
            <a:ext cx="45469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5656" y="2174875"/>
            <a:ext cx="45469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3" y="273050"/>
            <a:ext cx="338435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931" y="273055"/>
            <a:ext cx="575071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3" y="1435103"/>
            <a:ext cx="338435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324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324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324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600205"/>
            <a:ext cx="92583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356355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4725" y="6356355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2350" y="6356355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Coaching basics Part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Professor Steve Elzinga</a:t>
            </a:r>
          </a:p>
        </p:txBody>
      </p:sp>
    </p:spTree>
    <p:extLst>
      <p:ext uri="{BB962C8B-B14F-4D97-AF65-F5344CB8AC3E}">
        <p14:creationId xmlns:p14="http://schemas.microsoft.com/office/powerpoint/2010/main" val="2513483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448770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The advantage of using trial and error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462" y="2060316"/>
            <a:ext cx="4532258" cy="40658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i="1" dirty="0"/>
              <a:t>Let perseverance finish its work so that you may be mature and complete, not lacking anything. </a:t>
            </a:r>
          </a:p>
          <a:p>
            <a:pPr marL="0" indent="0">
              <a:buNone/>
            </a:pPr>
            <a:r>
              <a:rPr lang="en-US" i="1" dirty="0"/>
              <a:t>	i.e. </a:t>
            </a:r>
            <a:r>
              <a:rPr lang="en-US" i="1"/>
              <a:t>Thomas </a:t>
            </a:r>
            <a:r>
              <a:rPr lang="en-US" i="1" dirty="0"/>
              <a:t>Edison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31286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274638"/>
            <a:ext cx="9431487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/>
              <a:t>Making the directive more non-directive by using trial and error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599" y="1600205"/>
            <a:ext cx="4847041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Most things we learn in life are by trial and error.</a:t>
            </a:r>
          </a:p>
          <a:p>
            <a:pPr marL="400050" lvl="1" indent="0">
              <a:buNone/>
            </a:pPr>
            <a:r>
              <a:rPr lang="en-US" sz="3200" dirty="0"/>
              <a:t>i.e. walking, talking, relationships </a:t>
            </a:r>
            <a:r>
              <a:rPr lang="is-IS" sz="3200" dirty="0"/>
              <a:t>…</a:t>
            </a:r>
            <a:endParaRPr lang="en-US" sz="3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76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358064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/>
              <a:t>But how do you coach (teach) through trial and error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2060316"/>
            <a:ext cx="6108256" cy="40658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i.e. guitar, sailing, marriage, parenting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18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3"/>
            <a:ext cx="9431487" cy="1319191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/>
              <a:t>How do you teach concepts through trial and error?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2060316"/>
            <a:ext cx="5239814" cy="13087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i.e. Parenting – teaching the skill of responsibility</a:t>
            </a:r>
          </a:p>
          <a:p>
            <a:pPr marL="0" indent="0">
              <a:buNone/>
            </a:pPr>
            <a:endParaRPr lang="en-US" sz="2800" i="1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81546" y="3586260"/>
            <a:ext cx="5152214" cy="13087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Ask client to try anything that comes to mind that might lead to the client’s child becoming more responsible.</a:t>
            </a:r>
          </a:p>
          <a:p>
            <a:pPr marL="0" indent="0">
              <a:buFont typeface="Arial" pitchFamily="34" charset="0"/>
              <a:buNone/>
            </a:pPr>
            <a:endParaRPr lang="en-US" sz="2800" i="1" dirty="0"/>
          </a:p>
          <a:p>
            <a:pPr marL="0" indent="0">
              <a:buFont typeface="Arial" pitchFamily="34" charset="0"/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4718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  <p:bldP spid="4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2060316"/>
            <a:ext cx="5732294" cy="4065852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dirty="0"/>
              <a:t>Ask client what happened?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If there was success, talk about why that may have been the case.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Pursue a course of action based on what was learned.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Next session</a:t>
            </a:r>
          </a:p>
        </p:txBody>
      </p:sp>
    </p:spTree>
    <p:extLst>
      <p:ext uri="{BB962C8B-B14F-4D97-AF65-F5344CB8AC3E}">
        <p14:creationId xmlns:p14="http://schemas.microsoft.com/office/powerpoint/2010/main" val="493954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2060316"/>
            <a:ext cx="6108256" cy="4065852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4"/>
            </a:pPr>
            <a:r>
              <a:rPr lang="en-US" dirty="0"/>
              <a:t>If there was no success, talk about why that may have been the case. </a:t>
            </a:r>
          </a:p>
          <a:p>
            <a:pPr marL="742950" indent="-742950">
              <a:buFont typeface="+mj-lt"/>
              <a:buAutoNum type="arabicPeriod" startAt="4"/>
            </a:pPr>
            <a:r>
              <a:rPr lang="en-US" dirty="0"/>
              <a:t>Help client figure out what to try next.</a:t>
            </a:r>
          </a:p>
          <a:p>
            <a:pPr marL="742950" indent="-742950">
              <a:buFont typeface="+mj-lt"/>
              <a:buAutoNum type="arabicPeriod" startAt="4"/>
            </a:pPr>
            <a:endParaRPr lang="en-US" i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session</a:t>
            </a:r>
          </a:p>
        </p:txBody>
      </p:sp>
    </p:spTree>
    <p:extLst>
      <p:ext uri="{BB962C8B-B14F-4D97-AF65-F5344CB8AC3E}">
        <p14:creationId xmlns:p14="http://schemas.microsoft.com/office/powerpoint/2010/main" val="3191422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448770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The advantage of using trial and error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7280" y="2060316"/>
            <a:ext cx="6272762" cy="4065852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dirty="0"/>
              <a:t>The client is as likely to learn something by the failures as the successes.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It is often easier to talk about and understand concepts after there has been some struggle.</a:t>
            </a:r>
          </a:p>
          <a:p>
            <a:pPr marL="742950" indent="-742950">
              <a:buFont typeface="+mj-lt"/>
              <a:buAutoNum type="arabicPeriod"/>
            </a:pPr>
            <a:endParaRPr lang="en-US" i="1" dirty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56183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448770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The advantage of using trial and error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7280" y="2060316"/>
            <a:ext cx="6272762" cy="4065852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en-US" dirty="0"/>
              <a:t>The means you as the coach are employing will, not only serve your current purpose (to teach something), but it will also become a skill that will help your client with learning anything.</a:t>
            </a:r>
          </a:p>
          <a:p>
            <a:pPr marL="742950" indent="-742950">
              <a:buFont typeface="+mj-lt"/>
              <a:buAutoNum type="arabicPeriod" startAt="3"/>
            </a:pPr>
            <a:endParaRPr lang="en-US" i="1" dirty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63031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448770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The advantage of using trial and error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1741" y="2088632"/>
            <a:ext cx="4885920" cy="40658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James 1:2 </a:t>
            </a:r>
            <a:r>
              <a:rPr lang="en-US" i="1" dirty="0"/>
              <a:t>Consider it pure joy, my brothers and sisters,  whenever you face trials of many kinds, because you know that the testing of your faith  produces perseverance.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94621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2654</TotalTime>
  <Words>317</Words>
  <Application>Microsoft Macintosh PowerPoint</Application>
  <PresentationFormat>35mm Slides</PresentationFormat>
  <Paragraphs>27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Black</vt:lpstr>
      <vt:lpstr>Coaching basics Part 2</vt:lpstr>
      <vt:lpstr>Making the directive more non-directive by using trial and error</vt:lpstr>
      <vt:lpstr>But how do you coach (teach) through trial and error</vt:lpstr>
      <vt:lpstr>How do you teach concepts through trial and error?</vt:lpstr>
      <vt:lpstr>Next session</vt:lpstr>
      <vt:lpstr>Next session</vt:lpstr>
      <vt:lpstr>The advantage of using trial and error</vt:lpstr>
      <vt:lpstr>The advantage of using trial and error</vt:lpstr>
      <vt:lpstr>The advantage of using trial and error</vt:lpstr>
      <vt:lpstr>The advantage of using trial and error</vt:lpstr>
    </vt:vector>
  </TitlesOfParts>
  <Company>Christian Leaders Institue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 Directive Coaching</dc:title>
  <dc:creator>Steve Elzinga</dc:creator>
  <cp:lastModifiedBy>Steve  Elzinga</cp:lastModifiedBy>
  <cp:revision>42</cp:revision>
  <dcterms:created xsi:type="dcterms:W3CDTF">2022-06-01T00:06:17Z</dcterms:created>
  <dcterms:modified xsi:type="dcterms:W3CDTF">2022-12-19T15:20:12Z</dcterms:modified>
</cp:coreProperties>
</file>