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2" r:id="rId7"/>
    <p:sldId id="272" r:id="rId8"/>
    <p:sldId id="271" r:id="rId9"/>
    <p:sldId id="270" r:id="rId10"/>
    <p:sldId id="269" r:id="rId11"/>
    <p:sldId id="273" r:id="rId12"/>
    <p:sldId id="277" r:id="rId13"/>
    <p:sldId id="276" r:id="rId14"/>
    <p:sldId id="275" r:id="rId15"/>
    <p:sldId id="274" r:id="rId16"/>
    <p:sldId id="268" r:id="rId17"/>
  </p:sldIdLst>
  <p:sldSz cx="12192000" cy="6858000"/>
  <p:notesSz cx="6858000" cy="9144000"/>
  <p:defaultTextStyle>
    <a:defPPr>
      <a:defRPr lang="u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28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DAB2EE-9A61-41FF-B393-97DF62D79A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6DB510E-6607-4124-815F-462C0279BD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A4D589E-D127-4944-8140-684729A0E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77A8-EB5D-482B-BCDE-9DC6452E5CAF}" type="datetimeFigureOut">
              <a:rPr lang="ru-UA" smtClean="0"/>
              <a:t>12/08/2022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D0F0C8-C2D2-490A-8742-001D945B8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C4489B3-6664-4DEB-A64B-77DCC3347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24BF-5694-4941-B12D-13300E7B3F8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212955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BBBB8D-8C18-4F02-9C08-E3BD6577D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3925D05-9A44-4A19-AC59-1E48C345F1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771165-EFD5-4110-B226-8086E40CD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77A8-EB5D-482B-BCDE-9DC6452E5CAF}" type="datetimeFigureOut">
              <a:rPr lang="ru-UA" smtClean="0"/>
              <a:t>12/08/2022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42D12A-393E-4BAD-8032-162D4F683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A7D131D-52B0-4153-9C57-78FEB5CDA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24BF-5694-4941-B12D-13300E7B3F8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15954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A443C16-E680-4BDB-8E2F-2AD5C83E37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EF7D6FA-70A2-4CB7-99D1-BE23F7DB6A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A51F316-653D-4C5B-81BC-95DB7E6DF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77A8-EB5D-482B-BCDE-9DC6452E5CAF}" type="datetimeFigureOut">
              <a:rPr lang="ru-UA" smtClean="0"/>
              <a:t>12/08/2022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B475D82-D980-4245-9048-988B54E45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95A8A70-9E10-42BA-882F-DE10AA485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24BF-5694-4941-B12D-13300E7B3F8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34625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C7B2E9-B766-45E4-9925-CC796EB39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17666C-A5E7-4C86-AC93-7D6960EC23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7621FF-7289-4B0F-9864-19F282D36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77A8-EB5D-482B-BCDE-9DC6452E5CAF}" type="datetimeFigureOut">
              <a:rPr lang="ru-UA" smtClean="0"/>
              <a:t>12/08/2022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BBDAA4-53B7-4EA8-9912-43E47780E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7B29697-7FFF-4F61-AB10-035373C33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24BF-5694-4941-B12D-13300E7B3F8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67927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6AE0F7-A865-424D-A25D-62CC3BCBF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E37A954-DF32-4D16-8DF0-191B7F65E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0ACF23-7228-45EF-8CCE-B4DDB76AC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77A8-EB5D-482B-BCDE-9DC6452E5CAF}" type="datetimeFigureOut">
              <a:rPr lang="ru-UA" smtClean="0"/>
              <a:t>12/08/2022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DA4BAB5-1305-4EB1-AAE7-3BA18F848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BB648C5-AA3C-4C9E-A5B3-B872F1AFD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24BF-5694-4941-B12D-13300E7B3F8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613143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CD13A4-AB03-4AB6-B78C-19B584102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E151D98-7146-4CF7-B5D9-BDF212AE81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09F67F5-0C2C-4458-9A5B-B6981C8F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B80774B-F1A8-484E-9102-B9E2D8929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77A8-EB5D-482B-BCDE-9DC6452E5CAF}" type="datetimeFigureOut">
              <a:rPr lang="ru-UA" smtClean="0"/>
              <a:t>12/08/2022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ADB6F63-BD17-47F6-B9F0-3E4F1B8CA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998BE5F-5AFA-47CA-AE7B-4D5C0A729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24BF-5694-4941-B12D-13300E7B3F8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56830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7BBE17-4E67-4D86-949C-1DE002DCE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84D6177-CE1D-4045-BFFC-6E568BB07F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6881100-79DB-4285-AB32-E55AAB3214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31BAAAE-85F7-45F5-835C-99A23829A9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C4494BF-C199-466D-BC31-56265E8375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1393ECB-35C8-4940-83F2-BFB52F662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77A8-EB5D-482B-BCDE-9DC6452E5CAF}" type="datetimeFigureOut">
              <a:rPr lang="ru-UA" smtClean="0"/>
              <a:t>12/08/2022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4DBC244-5710-4E67-A650-1AD4CCAE4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B9B0595-E5B7-4130-AF16-F7BC75370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24BF-5694-4941-B12D-13300E7B3F8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38274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10521C-01B4-45D6-A055-42FB86BC3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3B6F94B-1611-4D5C-B392-52343974D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77A8-EB5D-482B-BCDE-9DC6452E5CAF}" type="datetimeFigureOut">
              <a:rPr lang="ru-UA" smtClean="0"/>
              <a:t>12/08/2022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1F75956-11CB-4DFB-B845-B39AC6AF7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7D085C5-16CC-458A-AA90-660D966A2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24BF-5694-4941-B12D-13300E7B3F8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03891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4FD7DB3-77EF-4E92-959E-57951D7A0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77A8-EB5D-482B-BCDE-9DC6452E5CAF}" type="datetimeFigureOut">
              <a:rPr lang="ru-UA" smtClean="0"/>
              <a:t>12/08/2022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5D36422-6239-4BC4-9307-C0B9BD73F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51E3621-6970-4338-B186-746B20D84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24BF-5694-4941-B12D-13300E7B3F8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70452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6CD993-7F1F-453D-9031-D68BEBFCC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17678D-277E-490D-B016-2192DD54D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5645B8A-843C-44CE-A63A-36B0566472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E2A2E57-BB1D-4A2F-96A1-DD64C6CD1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77A8-EB5D-482B-BCDE-9DC6452E5CAF}" type="datetimeFigureOut">
              <a:rPr lang="ru-UA" smtClean="0"/>
              <a:t>12/08/2022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F28F383-DC05-40B3-A035-EB94E6537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FD97B05-BF59-495F-AD82-D06C7C19C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24BF-5694-4941-B12D-13300E7B3F8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83042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35B5E6-7D97-4ADF-A0FF-791D02AD8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04A2CE6-A4AA-431C-B18B-D087B40DB1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D6ACE24-94F1-41E9-A732-C358E74094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CD768AF-B399-4F29-B27B-089C3090F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77A8-EB5D-482B-BCDE-9DC6452E5CAF}" type="datetimeFigureOut">
              <a:rPr lang="ru-UA" smtClean="0"/>
              <a:t>12/08/2022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6D50F87-B1D0-4774-B8FC-BBD75A92A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5DD4B6E-5B08-4DC9-BAEB-B5722E10D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24BF-5694-4941-B12D-13300E7B3F8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83330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7530B6-9C75-4815-BDE2-FFF91B159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"/>
              <a:t>Зразок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9BA21C9-2FBB-4737-94CA-131EAB95E7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"/>
              <a:t>Зразок тексту</a:t>
            </a:r>
          </a:p>
          <a:p>
            <a:pPr lvl="1"/>
            <a:r>
              <a:rPr lang="uk"/>
              <a:t>Другий рівень</a:t>
            </a:r>
          </a:p>
          <a:p>
            <a:pPr lvl="2"/>
            <a:r>
              <a:rPr lang="uk"/>
              <a:t>Третій рівень</a:t>
            </a:r>
          </a:p>
          <a:p>
            <a:pPr lvl="3"/>
            <a:r>
              <a:rPr lang="uk"/>
              <a:t>Четвертий рівень</a:t>
            </a:r>
          </a:p>
          <a:p>
            <a:pPr lvl="4"/>
            <a:r>
              <a:rPr lang="uk"/>
              <a:t>П'ятий рівень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C03A8CF-121A-416D-A36D-D85AA9B8BA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D77A8-EB5D-482B-BCDE-9DC6452E5CAF}" type="datetimeFigureOut">
              <a:rPr lang="ru-UA" smtClean="0"/>
              <a:t>12/08/2022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DCB8AB2-437B-4813-817F-9E3C37C177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3A41D8D-1D41-4FDB-B813-0603B8E1D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F24BF-5694-4941-B12D-13300E7B3F8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167587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EF76E5F-434A-42A3-9FC7-BDB92343A2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39BF8F-7EC0-4919-8B89-097AC6E7C6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586581"/>
            <a:ext cx="12192000" cy="2052310"/>
          </a:xfrm>
        </p:spPr>
        <p:txBody>
          <a:bodyPr/>
          <a:lstStyle/>
          <a:p>
            <a:r>
              <a:rPr lang="uk" b="1" dirty="0"/>
              <a:t>КРИТЕРІЇ ОЦІНКИ ОБ’ЯВЛЕННЯ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B039917-43FF-4C1B-BF51-D1DAA4887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6141" y="2259107"/>
            <a:ext cx="11275359" cy="4356846"/>
          </a:xfrm>
        </p:spPr>
        <p:txBody>
          <a:bodyPr>
            <a:normAutofit/>
          </a:bodyPr>
          <a:lstStyle/>
          <a:p>
            <a:pPr algn="l"/>
            <a:r>
              <a:rPr lang="uk" sz="3200" dirty="0"/>
              <a:t>Звідки ми знаємо, що Біблія – це Слово Боже? Норман Гайслер</a:t>
            </a:r>
            <a:endParaRPr lang="ru-UA" sz="3200" dirty="0"/>
          </a:p>
          <a:p>
            <a:pPr algn="l"/>
            <a:endParaRPr lang="uk" sz="3200" dirty="0"/>
          </a:p>
          <a:p>
            <a:pPr algn="l"/>
            <a:r>
              <a:rPr lang="uk" sz="3200" dirty="0"/>
              <a:t>Християни вважають Біблію Словом Божим. </a:t>
            </a:r>
            <a:br>
              <a:rPr lang="ru-RU" sz="3200" dirty="0"/>
            </a:br>
            <a:br>
              <a:rPr lang="ru-RU" sz="3200" dirty="0"/>
            </a:br>
            <a:r>
              <a:rPr lang="uk" sz="3200" dirty="0"/>
              <a:t>Інакше кажучи, вони вірують у те, що Біблія є словесним об’явленням Бога і це відрізняє її від решти книг. </a:t>
            </a:r>
            <a:br>
              <a:rPr lang="ru-RU" sz="3200" dirty="0"/>
            </a:br>
            <a:br>
              <a:rPr lang="ru-RU" sz="3200" dirty="0"/>
            </a:br>
            <a:r>
              <a:rPr lang="uk" sz="3200" dirty="0"/>
              <a:t>Але як довести справедливість такої думки?</a:t>
            </a:r>
            <a:br>
              <a:rPr lang="ru-RU" dirty="0"/>
            </a:b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82221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EF76E5F-434A-42A3-9FC7-BDB92343A2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39BF8F-7EC0-4919-8B89-097AC6E7C6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586581"/>
            <a:ext cx="12192000" cy="2052310"/>
          </a:xfrm>
        </p:spPr>
        <p:txBody>
          <a:bodyPr/>
          <a:lstStyle/>
          <a:p>
            <a:r>
              <a:rPr lang="uk" b="1" dirty="0"/>
              <a:t>КРИТЕРІЇ ОЦІНКИ ОБ’ЯВЛЕННЯ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B039917-43FF-4C1B-BF51-D1DAA4887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2209799"/>
            <a:ext cx="11389659" cy="3495675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uk" sz="5900" dirty="0"/>
              <a:t>2. Об’явлення від Бога повинно мати якості, які не можуть мати книги, написані просто людьми</a:t>
            </a:r>
            <a:br>
              <a:rPr lang="ru-RU" sz="5900" dirty="0"/>
            </a:br>
            <a:endParaRPr lang="ru-UA" sz="5900" dirty="0"/>
          </a:p>
          <a:p>
            <a:pPr marL="914400" lvl="1" indent="-457200" algn="l">
              <a:buFont typeface="+mj-lt"/>
              <a:buAutoNum type="alphaLcParenR"/>
            </a:pPr>
            <a:r>
              <a:rPr lang="uk-UA" sz="4000" dirty="0"/>
              <a:t>В цій книзі повинна бути інформація та знання, що виходять поза межі пізнання під час її появи. </a:t>
            </a:r>
          </a:p>
          <a:p>
            <a:pPr marL="914400" lvl="1" indent="-457200" algn="l">
              <a:buFont typeface="+mj-lt"/>
              <a:buAutoNum type="alphaLcParenR"/>
            </a:pPr>
            <a:r>
              <a:rPr lang="uk-UA" sz="4000" dirty="0"/>
              <a:t>Ця Книга повинна містити інформацію про майбутнє, котру не можна дізнатися аналітичним шляхом. </a:t>
            </a:r>
          </a:p>
          <a:p>
            <a:pPr marL="914400" lvl="1" indent="-457200" algn="l">
              <a:buFont typeface="+mj-lt"/>
              <a:buAutoNum type="alphaLcParenR"/>
            </a:pPr>
            <a:r>
              <a:rPr lang="uk-UA" sz="4000" dirty="0"/>
              <a:t>Зміст або звістка цієї Книги має нести якусь унікальну інформацію</a:t>
            </a:r>
          </a:p>
          <a:p>
            <a:pPr marL="914400" lvl="1" indent="-457200" algn="l">
              <a:buFont typeface="+mj-lt"/>
              <a:buAutoNum type="alphaLcParenR"/>
            </a:pPr>
            <a:endParaRPr lang="uk-UA" sz="4000" dirty="0"/>
          </a:p>
          <a:p>
            <a:pPr marL="914400" lvl="1" indent="-457200" algn="l">
              <a:buFont typeface="+mj-lt"/>
              <a:buAutoNum type="alphaLcParenR"/>
            </a:pPr>
            <a:endParaRPr lang="uk-UA" sz="4000" dirty="0"/>
          </a:p>
          <a:p>
            <a:pPr marL="914400" lvl="1" indent="-457200" algn="l">
              <a:buFont typeface="+mj-lt"/>
              <a:buAutoNum type="alphaLcParenR"/>
            </a:pPr>
            <a:endParaRPr lang="uk-UA" sz="4000" dirty="0"/>
          </a:p>
          <a:p>
            <a:pPr marL="914400" lvl="1" indent="-457200" algn="l">
              <a:buFont typeface="+mj-lt"/>
              <a:buAutoNum type="alphaLcParenR"/>
            </a:pPr>
            <a:endParaRPr lang="uk-UA" sz="4000" dirty="0"/>
          </a:p>
          <a:p>
            <a:pPr marL="914400" lvl="1" indent="-457200" algn="l">
              <a:buFont typeface="+mj-lt"/>
              <a:buAutoNum type="alphaLcParenR"/>
            </a:pPr>
            <a:endParaRPr lang="uk-UA" sz="4000" dirty="0"/>
          </a:p>
          <a:p>
            <a:pPr marL="914400" lvl="1" indent="-457200" algn="l">
              <a:buFont typeface="+mj-lt"/>
              <a:buAutoNum type="alphaLcParenR"/>
            </a:pPr>
            <a:endParaRPr lang="uk-UA" sz="4000" dirty="0"/>
          </a:p>
          <a:p>
            <a:pPr marL="914400" lvl="1" indent="-457200" algn="l">
              <a:buFont typeface="+mj-lt"/>
              <a:buAutoNum type="alphaLcParenR"/>
            </a:pPr>
            <a:endParaRPr lang="uk-UA" sz="4000" dirty="0"/>
          </a:p>
          <a:p>
            <a:pPr marL="914400" lvl="1" indent="-457200" algn="l">
              <a:buFont typeface="+mj-lt"/>
              <a:buAutoNum type="alphaLcParenR"/>
            </a:pPr>
            <a:endParaRPr lang="uk-UA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</p:txBody>
      </p:sp>
    </p:spTree>
    <p:extLst>
      <p:ext uri="{BB962C8B-B14F-4D97-AF65-F5344CB8AC3E}">
        <p14:creationId xmlns:p14="http://schemas.microsoft.com/office/powerpoint/2010/main" val="1267596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EF76E5F-434A-42A3-9FC7-BDB92343A2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39BF8F-7EC0-4919-8B89-097AC6E7C6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586581"/>
            <a:ext cx="12192000" cy="2052310"/>
          </a:xfrm>
        </p:spPr>
        <p:txBody>
          <a:bodyPr/>
          <a:lstStyle/>
          <a:p>
            <a:r>
              <a:rPr lang="uk" b="1" dirty="0"/>
              <a:t>КРИТЕРІЇ ОЦІНКИ ОБ’ЯВЛЕННЯ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B039917-43FF-4C1B-BF51-D1DAA4887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2209800"/>
            <a:ext cx="11389659" cy="464820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uk" sz="5900" dirty="0"/>
              <a:t>2. Об’явлення від Бога повинно мати якості, які не можуть мати книги, написані просто людьми</a:t>
            </a:r>
            <a:br>
              <a:rPr lang="ru-RU" sz="5900" dirty="0"/>
            </a:br>
            <a:endParaRPr lang="ru-UA" sz="5900" dirty="0"/>
          </a:p>
          <a:p>
            <a:pPr marL="914400" lvl="1" indent="-457200" algn="l">
              <a:buFont typeface="+mj-lt"/>
              <a:buAutoNum type="alphaLcParenR"/>
            </a:pPr>
            <a:r>
              <a:rPr lang="uk-UA" sz="4000" dirty="0"/>
              <a:t>В цій книзі повинна бути інформація та знання, що виходять поза межі пізнання під час її появи. </a:t>
            </a:r>
          </a:p>
          <a:p>
            <a:pPr marL="914400" lvl="1" indent="-457200" algn="l">
              <a:buFont typeface="+mj-lt"/>
              <a:buAutoNum type="alphaLcParenR"/>
            </a:pPr>
            <a:r>
              <a:rPr lang="uk-UA" sz="4000" dirty="0"/>
              <a:t>Ця Книга повинна містити інформацію про майбутнє, котру не можна дізнатися аналітичним шляхом. </a:t>
            </a:r>
          </a:p>
          <a:p>
            <a:pPr marL="914400" lvl="1" indent="-457200" algn="l">
              <a:buFont typeface="+mj-lt"/>
              <a:buAutoNum type="alphaLcParenR"/>
            </a:pPr>
            <a:r>
              <a:rPr lang="uk-UA" sz="4000" dirty="0"/>
              <a:t>Зміст або звістка цієї Книги має нести якусь унікальну інформацію</a:t>
            </a:r>
          </a:p>
          <a:p>
            <a:pPr marL="914400" lvl="1" indent="-457200" algn="l">
              <a:buFont typeface="+mj-lt"/>
              <a:buAutoNum type="alphaLcParenR"/>
            </a:pPr>
            <a:r>
              <a:rPr lang="uk" sz="4000" dirty="0"/>
              <a:t>Посланці повинні підтвердити Боже походження звістки через надприродні дії (чудесами).                                   </a:t>
            </a:r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</p:txBody>
      </p:sp>
    </p:spTree>
    <p:extLst>
      <p:ext uri="{BB962C8B-B14F-4D97-AF65-F5344CB8AC3E}">
        <p14:creationId xmlns:p14="http://schemas.microsoft.com/office/powerpoint/2010/main" val="17903385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EF76E5F-434A-42A3-9FC7-BDB92343A2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39BF8F-7EC0-4919-8B89-097AC6E7C6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586581"/>
            <a:ext cx="12192000" cy="2052310"/>
          </a:xfrm>
        </p:spPr>
        <p:txBody>
          <a:bodyPr/>
          <a:lstStyle/>
          <a:p>
            <a:r>
              <a:rPr lang="uk" b="1" dirty="0"/>
              <a:t>КРИТЕРІЇ ОЦІНКИ ОБ’ЯВЛЕННЯ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B039917-43FF-4C1B-BF51-D1DAA4887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2209800"/>
            <a:ext cx="11389659" cy="5468472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uk" sz="5900" dirty="0"/>
              <a:t>2. Об’явлення від Бога повинно мати якості, які не можуть мати книги, написані просто людьми</a:t>
            </a:r>
            <a:br>
              <a:rPr lang="ru-RU" sz="5900" dirty="0"/>
            </a:br>
            <a:endParaRPr lang="ru-UA" sz="5900" dirty="0"/>
          </a:p>
          <a:p>
            <a:pPr marL="914400" lvl="1" indent="-457200" algn="l">
              <a:buFont typeface="+mj-lt"/>
              <a:buAutoNum type="alphaLcParenR"/>
            </a:pPr>
            <a:r>
              <a:rPr lang="uk-UA" sz="4000" dirty="0"/>
              <a:t>В цій книзі повинна бути інформація та знання, що виходять поза межі пізнання під час її появи. </a:t>
            </a:r>
          </a:p>
          <a:p>
            <a:pPr marL="914400" lvl="1" indent="-457200" algn="l">
              <a:buFont typeface="+mj-lt"/>
              <a:buAutoNum type="alphaLcParenR"/>
            </a:pPr>
            <a:r>
              <a:rPr lang="uk-UA" sz="4000" dirty="0"/>
              <a:t>Ця Книга повинна містити інформацію про майбутнє, котру не можна дізнатися аналітичним шляхом. </a:t>
            </a:r>
          </a:p>
          <a:p>
            <a:pPr marL="914400" lvl="1" indent="-457200" algn="l">
              <a:buFont typeface="+mj-lt"/>
              <a:buAutoNum type="alphaLcParenR"/>
            </a:pPr>
            <a:r>
              <a:rPr lang="uk-UA" sz="4000" dirty="0"/>
              <a:t>Зміст або звістка цієї Книги має нести якусь унікальну інформацію</a:t>
            </a:r>
          </a:p>
          <a:p>
            <a:pPr marL="914400" lvl="1" indent="-457200" algn="l">
              <a:buFont typeface="+mj-lt"/>
              <a:buAutoNum type="alphaLcParenR"/>
            </a:pPr>
            <a:r>
              <a:rPr lang="uk" sz="4000" dirty="0"/>
              <a:t>Посланці повинні підтвердити Боже походження звістки через надприродні дії (чудесами).</a:t>
            </a:r>
          </a:p>
          <a:p>
            <a:pPr marL="914400" lvl="1" indent="-457200" algn="l">
              <a:buFont typeface="+mj-lt"/>
              <a:buAutoNum type="alphaLcParenR"/>
            </a:pPr>
            <a:r>
              <a:rPr lang="uk-UA" sz="4000" dirty="0"/>
              <a:t>Звістка книги має володіти перетворювальною силою, що відповідає на нагальну проблему.</a:t>
            </a:r>
            <a:br>
              <a:rPr lang="ru-RU" sz="3900" dirty="0"/>
            </a:br>
            <a:endParaRPr lang="ru-UA" sz="3900" dirty="0"/>
          </a:p>
        </p:txBody>
      </p:sp>
    </p:spTree>
    <p:extLst>
      <p:ext uri="{BB962C8B-B14F-4D97-AF65-F5344CB8AC3E}">
        <p14:creationId xmlns:p14="http://schemas.microsoft.com/office/powerpoint/2010/main" val="2902090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EF76E5F-434A-42A3-9FC7-BDB92343A2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39BF8F-7EC0-4919-8B89-097AC6E7C6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586581"/>
            <a:ext cx="12192000" cy="2052310"/>
          </a:xfrm>
        </p:spPr>
        <p:txBody>
          <a:bodyPr/>
          <a:lstStyle/>
          <a:p>
            <a:r>
              <a:rPr lang="uk" b="1" dirty="0"/>
              <a:t>КРИТЕРІЇ ОЦІНКИ ОБ’ЯВЛЕННЯ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B039917-43FF-4C1B-BF51-D1DAA4887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2891118"/>
            <a:ext cx="11389659" cy="4787154"/>
          </a:xfrm>
        </p:spPr>
        <p:txBody>
          <a:bodyPr>
            <a:normAutofit/>
          </a:bodyPr>
          <a:lstStyle/>
          <a:p>
            <a:r>
              <a:rPr lang="uk" sz="3600" dirty="0"/>
              <a:t>Чи можна знайти в Біблії всі оці властивості?</a:t>
            </a:r>
            <a:endParaRPr lang="ru-UA" sz="3600" dirty="0"/>
          </a:p>
          <a:p>
            <a:br>
              <a:rPr lang="ru-RU" dirty="0"/>
            </a:br>
            <a:br>
              <a:rPr lang="ru-RU" dirty="0"/>
            </a:br>
            <a:endParaRPr lang="ru-UA" sz="8800" dirty="0"/>
          </a:p>
        </p:txBody>
      </p:sp>
    </p:spTree>
    <p:extLst>
      <p:ext uri="{BB962C8B-B14F-4D97-AF65-F5344CB8AC3E}">
        <p14:creationId xmlns:p14="http://schemas.microsoft.com/office/powerpoint/2010/main" val="832475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EF76E5F-434A-42A3-9FC7-BDB92343A2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39BF8F-7EC0-4919-8B89-097AC6E7C6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586581"/>
            <a:ext cx="12192000" cy="2052310"/>
          </a:xfrm>
        </p:spPr>
        <p:txBody>
          <a:bodyPr/>
          <a:lstStyle/>
          <a:p>
            <a:r>
              <a:rPr lang="uk" b="1" dirty="0"/>
              <a:t>КРИТЕРІЇ ОЦІНКИ ОБ’ЯВЛЕННЯ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B039917-43FF-4C1B-BF51-D1DAA4887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6141" y="2259107"/>
            <a:ext cx="10784541" cy="4356846"/>
          </a:xfrm>
        </p:spPr>
        <p:txBody>
          <a:bodyPr>
            <a:normAutofit/>
          </a:bodyPr>
          <a:lstStyle/>
          <a:p>
            <a:pPr algn="l"/>
            <a:r>
              <a:rPr lang="uk" sz="3200" dirty="0"/>
              <a:t>Чимало релігій має свої священні писання, надприродне Об’явлення яких утверджується.</a:t>
            </a:r>
            <a:endParaRPr lang="ru-UA" sz="3200" dirty="0"/>
          </a:p>
          <a:p>
            <a:pPr algn="l"/>
            <a:r>
              <a:rPr lang="uk" sz="3200" dirty="0"/>
              <a:t> </a:t>
            </a:r>
            <a:endParaRPr lang="ru-UA" sz="3200" dirty="0"/>
          </a:p>
          <a:p>
            <a:pPr algn="l"/>
            <a:r>
              <a:rPr lang="uk" sz="3200" dirty="0"/>
              <a:t>Необхідно спочатку скласти список критеріїв, якими має володіти записане Об’явлення, коли воно б існувало.</a:t>
            </a:r>
            <a:br>
              <a:rPr lang="ru-RU" sz="3200" dirty="0"/>
            </a:br>
            <a:endParaRPr lang="ru-UA" sz="3200" dirty="0"/>
          </a:p>
          <a:p>
            <a:pPr algn="l"/>
            <a:r>
              <a:rPr lang="uk" sz="3200" dirty="0"/>
              <a:t>І потім подивитися, чи є така книга, </a:t>
            </a:r>
            <a:r>
              <a:rPr lang="uk-UA" sz="3200" dirty="0"/>
              <a:t>що претендуючи на Слово Боже, відповідала б усім цим критеріям перевірки?</a:t>
            </a:r>
            <a:endParaRPr lang="ru-UA" sz="3200" dirty="0"/>
          </a:p>
        </p:txBody>
      </p:sp>
    </p:spTree>
    <p:extLst>
      <p:ext uri="{BB962C8B-B14F-4D97-AF65-F5344CB8AC3E}">
        <p14:creationId xmlns:p14="http://schemas.microsoft.com/office/powerpoint/2010/main" val="1133969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EF76E5F-434A-42A3-9FC7-BDB92343A2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39BF8F-7EC0-4919-8B89-097AC6E7C6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586581"/>
            <a:ext cx="12192000" cy="2052310"/>
          </a:xfrm>
        </p:spPr>
        <p:txBody>
          <a:bodyPr/>
          <a:lstStyle/>
          <a:p>
            <a:r>
              <a:rPr lang="uk" b="1" dirty="0"/>
              <a:t>КРИТЕРІЇ ОЦІНКИ ОБ’ЯВЛЕННЯ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B039917-43FF-4C1B-BF51-D1DAA4887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6141" y="2259106"/>
            <a:ext cx="11228294" cy="4477869"/>
          </a:xfrm>
        </p:spPr>
        <p:txBody>
          <a:bodyPr>
            <a:normAutofit fontScale="55000" lnSpcReduction="20000"/>
          </a:bodyPr>
          <a:lstStyle/>
          <a:p>
            <a:pPr marL="457200" lvl="0" indent="-457200" algn="l">
              <a:buFont typeface="+mj-lt"/>
              <a:buAutoNum type="arabicPeriod"/>
            </a:pPr>
            <a:r>
              <a:rPr lang="uk" sz="4500" dirty="0"/>
              <a:t>Особливості, які повинна мати Божа книга, але їх можуть мати і книги, написані просто людьми:</a:t>
            </a:r>
            <a:br>
              <a:rPr lang="ru-RU" sz="4500" dirty="0"/>
            </a:br>
            <a:endParaRPr lang="ru-UA" sz="4500" dirty="0"/>
          </a:p>
          <a:p>
            <a:pPr marL="914400" lvl="1" indent="-457200" algn="l">
              <a:buFont typeface="+mj-lt"/>
              <a:buAutoNum type="alphaLcParenR"/>
            </a:pPr>
            <a:r>
              <a:rPr lang="uk" sz="3800" dirty="0"/>
              <a:t>Ця Книга має називати себе Словом Божим.Не тому, що люди приписали їй цю властивість пізніше, але в цій книзі повинно бути відпочатку, недвозначне твердження, що це є Об’явлення Бога.</a:t>
            </a:r>
            <a:br>
              <a:rPr lang="ru-RU" sz="3800" dirty="0"/>
            </a:br>
            <a:endParaRPr lang="ru-UA" sz="3800" dirty="0"/>
          </a:p>
          <a:p>
            <a:pPr lvl="1" algn="l"/>
            <a:endParaRPr lang="ru-RU" sz="3800" dirty="0"/>
          </a:p>
          <a:p>
            <a:pPr lvl="1" algn="l"/>
            <a:endParaRPr lang="ru-RU" sz="3800" dirty="0"/>
          </a:p>
          <a:p>
            <a:pPr lvl="1" algn="l"/>
            <a:endParaRPr lang="ru-RU" sz="3800" dirty="0"/>
          </a:p>
          <a:p>
            <a:pPr lvl="1" algn="l"/>
            <a:endParaRPr lang="ru-RU" sz="3800" dirty="0"/>
          </a:p>
          <a:p>
            <a:pPr lvl="1" algn="l"/>
            <a:endParaRPr lang="ru-RU" sz="3800" dirty="0"/>
          </a:p>
          <a:p>
            <a:pPr lvl="1" algn="l"/>
            <a:endParaRPr lang="ru-RU" sz="3800" dirty="0"/>
          </a:p>
          <a:p>
            <a:pPr lvl="1" algn="l"/>
            <a:br>
              <a:rPr lang="ru-RU" sz="3800" dirty="0"/>
            </a:br>
            <a:endParaRPr lang="ru-RU" sz="3800" dirty="0"/>
          </a:p>
          <a:p>
            <a:pPr marL="914400" lvl="1" indent="-457200" algn="l">
              <a:buFont typeface="+mj-lt"/>
              <a:buAutoNum type="alphaLcParenR"/>
            </a:pPr>
            <a:endParaRPr lang="ru-RU" sz="3800" dirty="0"/>
          </a:p>
          <a:p>
            <a:pPr marL="914400" lvl="1" indent="-457200" algn="l">
              <a:buFont typeface="+mj-lt"/>
              <a:buAutoNum type="alphaLcParenR"/>
            </a:pPr>
            <a:endParaRPr lang="ru-RU" sz="3800" dirty="0"/>
          </a:p>
        </p:txBody>
      </p:sp>
    </p:spTree>
    <p:extLst>
      <p:ext uri="{BB962C8B-B14F-4D97-AF65-F5344CB8AC3E}">
        <p14:creationId xmlns:p14="http://schemas.microsoft.com/office/powerpoint/2010/main" val="1826568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EF76E5F-434A-42A3-9FC7-BDB92343A2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39BF8F-7EC0-4919-8B89-097AC6E7C6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586581"/>
            <a:ext cx="12192000" cy="2052310"/>
          </a:xfrm>
        </p:spPr>
        <p:txBody>
          <a:bodyPr/>
          <a:lstStyle/>
          <a:p>
            <a:r>
              <a:rPr lang="uk" b="1" dirty="0"/>
              <a:t>КРИТЕРІЇ ОЦІНКИ ОБ’ЯВЛЕННЯ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B039917-43FF-4C1B-BF51-D1DAA4887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6141" y="2259106"/>
            <a:ext cx="11228294" cy="4477869"/>
          </a:xfrm>
        </p:spPr>
        <p:txBody>
          <a:bodyPr>
            <a:normAutofit fontScale="55000" lnSpcReduction="20000"/>
          </a:bodyPr>
          <a:lstStyle/>
          <a:p>
            <a:pPr marL="457200" lvl="0" indent="-457200" algn="l">
              <a:buFont typeface="+mj-lt"/>
              <a:buAutoNum type="arabicPeriod"/>
            </a:pPr>
            <a:r>
              <a:rPr lang="uk" sz="4500" dirty="0"/>
              <a:t>Особливості, які повинна мати Божа книга, але їх можуть мати і книги, написані просто людьми:</a:t>
            </a:r>
            <a:br>
              <a:rPr lang="ru-RU" sz="4500" dirty="0"/>
            </a:br>
            <a:endParaRPr lang="ru-UA" sz="4500" dirty="0"/>
          </a:p>
          <a:p>
            <a:pPr marL="914400" lvl="1" indent="-457200" algn="l">
              <a:buFont typeface="+mj-lt"/>
              <a:buAutoNum type="alphaLcParenR"/>
            </a:pPr>
            <a:r>
              <a:rPr lang="uk" sz="3800" dirty="0"/>
              <a:t>Ця Книга має називати себе Словом Божим.Не тому, що люди приписали їй цю властивість пізніше, але в цій книзі повинно бути відпочатку, недвозначне твердження, що це є Об’явлення Бога.</a:t>
            </a:r>
            <a:br>
              <a:rPr lang="ru-RU" sz="3800" dirty="0"/>
            </a:br>
            <a:endParaRPr lang="ru-UA" sz="3800" dirty="0"/>
          </a:p>
          <a:p>
            <a:pPr marL="914400" lvl="1" indent="-457200" algn="l">
              <a:buFont typeface="+mj-lt"/>
              <a:buAutoNum type="alphaLcParenR"/>
            </a:pPr>
            <a:r>
              <a:rPr lang="uk" sz="3800" dirty="0"/>
              <a:t>Ця книга має бути достовірною і точною, коли вона каже про історичні події, чи про навколишню реальність; </a:t>
            </a:r>
            <a:br>
              <a:rPr lang="ru-RU" sz="3800" dirty="0"/>
            </a:br>
            <a:endParaRPr lang="ru-UA" sz="3800" dirty="0"/>
          </a:p>
          <a:p>
            <a:pPr lvl="1" algn="l"/>
            <a:endParaRPr lang="ru-RU" sz="3800" dirty="0"/>
          </a:p>
          <a:p>
            <a:pPr lvl="1" algn="l"/>
            <a:endParaRPr lang="ru-RU" sz="3800" dirty="0"/>
          </a:p>
          <a:p>
            <a:pPr lvl="1" algn="l"/>
            <a:endParaRPr lang="ru-RU" sz="3800" dirty="0"/>
          </a:p>
          <a:p>
            <a:pPr lvl="1" algn="l"/>
            <a:endParaRPr lang="ru-RU" sz="3800" dirty="0"/>
          </a:p>
          <a:p>
            <a:pPr lvl="1" algn="l"/>
            <a:br>
              <a:rPr lang="ru-RU" sz="3800" dirty="0"/>
            </a:br>
            <a:endParaRPr lang="ru-RU" sz="3800" dirty="0"/>
          </a:p>
          <a:p>
            <a:pPr marL="914400" lvl="1" indent="-457200" algn="l">
              <a:buFont typeface="+mj-lt"/>
              <a:buAutoNum type="alphaLcParenR"/>
            </a:pPr>
            <a:endParaRPr lang="ru-RU" sz="3800" dirty="0"/>
          </a:p>
          <a:p>
            <a:pPr marL="914400" lvl="1" indent="-457200" algn="l">
              <a:buFont typeface="+mj-lt"/>
              <a:buAutoNum type="alphaLcParenR"/>
            </a:pPr>
            <a:endParaRPr lang="ru-RU" sz="3800" dirty="0"/>
          </a:p>
        </p:txBody>
      </p:sp>
    </p:spTree>
    <p:extLst>
      <p:ext uri="{BB962C8B-B14F-4D97-AF65-F5344CB8AC3E}">
        <p14:creationId xmlns:p14="http://schemas.microsoft.com/office/powerpoint/2010/main" val="1555804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EF76E5F-434A-42A3-9FC7-BDB92343A2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39BF8F-7EC0-4919-8B89-097AC6E7C6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586581"/>
            <a:ext cx="12192000" cy="2052310"/>
          </a:xfrm>
        </p:spPr>
        <p:txBody>
          <a:bodyPr/>
          <a:lstStyle/>
          <a:p>
            <a:r>
              <a:rPr lang="uk" b="1" dirty="0"/>
              <a:t>КРИТЕРІЇ ОЦІНКИ ОБ’ЯВЛЕННЯ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B039917-43FF-4C1B-BF51-D1DAA4887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6141" y="2259106"/>
            <a:ext cx="11228294" cy="4477869"/>
          </a:xfrm>
        </p:spPr>
        <p:txBody>
          <a:bodyPr>
            <a:normAutofit fontScale="55000" lnSpcReduction="20000"/>
          </a:bodyPr>
          <a:lstStyle/>
          <a:p>
            <a:pPr marL="457200" lvl="0" indent="-457200" algn="l">
              <a:buFont typeface="+mj-lt"/>
              <a:buAutoNum type="arabicPeriod"/>
            </a:pPr>
            <a:r>
              <a:rPr lang="uk" sz="4500" dirty="0"/>
              <a:t>Особливості, які повинна мати Божа книга, але їх можуть мати і книги, написані просто людьми:</a:t>
            </a:r>
            <a:br>
              <a:rPr lang="ru-RU" sz="4500" dirty="0"/>
            </a:br>
            <a:endParaRPr lang="ru-UA" sz="4500" dirty="0"/>
          </a:p>
          <a:p>
            <a:pPr marL="914400" lvl="1" indent="-457200" algn="l">
              <a:buFont typeface="+mj-lt"/>
              <a:buAutoNum type="alphaLcParenR"/>
            </a:pPr>
            <a:r>
              <a:rPr lang="uk" sz="3800" dirty="0"/>
              <a:t>Ця Книга має називати себе Словом Божим.Не тому, що люди приписали їй цю властивість пізніше, але в цій книзі повинно бути відпочатку, недвозначне твердження, що це є Об’явлення Бога.</a:t>
            </a:r>
            <a:br>
              <a:rPr lang="ru-RU" sz="3800" dirty="0"/>
            </a:br>
            <a:endParaRPr lang="ru-UA" sz="3800" dirty="0"/>
          </a:p>
          <a:p>
            <a:pPr marL="914400" lvl="1" indent="-457200" algn="l">
              <a:buFont typeface="+mj-lt"/>
              <a:buAutoNum type="alphaLcParenR"/>
            </a:pPr>
            <a:r>
              <a:rPr lang="uk" sz="3800" dirty="0"/>
              <a:t>Ця книга має бути достовірною і точною, коли вона каже про історичні події, чи про навколишню реальність; </a:t>
            </a:r>
            <a:br>
              <a:rPr lang="ru-RU" sz="3800" dirty="0"/>
            </a:br>
            <a:endParaRPr lang="ru-UA" sz="3800" dirty="0"/>
          </a:p>
          <a:p>
            <a:pPr marL="914400" lvl="1" indent="-457200" algn="l">
              <a:buFont typeface="+mj-lt"/>
              <a:buAutoNum type="alphaLcParenR"/>
            </a:pPr>
            <a:r>
              <a:rPr lang="uk" sz="3800" dirty="0"/>
              <a:t>Її автори повинні мати довір’я; </a:t>
            </a:r>
            <a:br>
              <a:rPr lang="ru-RU" sz="3800" dirty="0"/>
            </a:br>
            <a:endParaRPr lang="ru-UA" sz="3800" dirty="0"/>
          </a:p>
          <a:p>
            <a:pPr lvl="1" algn="l"/>
            <a:endParaRPr lang="ru-RU" sz="3800" dirty="0"/>
          </a:p>
          <a:p>
            <a:pPr lvl="1" algn="l"/>
            <a:endParaRPr lang="ru-RU" sz="3800" dirty="0"/>
          </a:p>
          <a:p>
            <a:pPr lvl="1" algn="l"/>
            <a:br>
              <a:rPr lang="ru-RU" sz="3800" dirty="0"/>
            </a:br>
            <a:endParaRPr lang="ru-RU" sz="3800" dirty="0"/>
          </a:p>
          <a:p>
            <a:pPr marL="914400" lvl="1" indent="-457200" algn="l">
              <a:buFont typeface="+mj-lt"/>
              <a:buAutoNum type="alphaLcParenR"/>
            </a:pPr>
            <a:endParaRPr lang="ru-RU" sz="3800" dirty="0"/>
          </a:p>
          <a:p>
            <a:pPr marL="914400" lvl="1" indent="-457200" algn="l">
              <a:buFont typeface="+mj-lt"/>
              <a:buAutoNum type="alphaLcParenR"/>
            </a:pPr>
            <a:endParaRPr lang="ru-RU" sz="3800" dirty="0"/>
          </a:p>
        </p:txBody>
      </p:sp>
    </p:spTree>
    <p:extLst>
      <p:ext uri="{BB962C8B-B14F-4D97-AF65-F5344CB8AC3E}">
        <p14:creationId xmlns:p14="http://schemas.microsoft.com/office/powerpoint/2010/main" val="3139258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EF76E5F-434A-42A3-9FC7-BDB92343A2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39BF8F-7EC0-4919-8B89-097AC6E7C6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586581"/>
            <a:ext cx="12192000" cy="2052310"/>
          </a:xfrm>
        </p:spPr>
        <p:txBody>
          <a:bodyPr/>
          <a:lstStyle/>
          <a:p>
            <a:r>
              <a:rPr lang="uk" b="1" dirty="0"/>
              <a:t>КРИТЕРІЇ ОЦІНКИ ОБ’ЯВЛЕННЯ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B039917-43FF-4C1B-BF51-D1DAA4887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6141" y="2259106"/>
            <a:ext cx="11228294" cy="4477869"/>
          </a:xfrm>
        </p:spPr>
        <p:txBody>
          <a:bodyPr>
            <a:normAutofit fontScale="55000" lnSpcReduction="20000"/>
          </a:bodyPr>
          <a:lstStyle/>
          <a:p>
            <a:pPr marL="457200" lvl="0" indent="-457200" algn="l">
              <a:buFont typeface="+mj-lt"/>
              <a:buAutoNum type="arabicPeriod"/>
            </a:pPr>
            <a:r>
              <a:rPr lang="uk" sz="4500" dirty="0"/>
              <a:t>Особливості, які повинна мати Божа книга, але їх можуть мати і книги, написані просто людьми:</a:t>
            </a:r>
            <a:br>
              <a:rPr lang="ru-RU" sz="4500" dirty="0"/>
            </a:br>
            <a:endParaRPr lang="ru-UA" sz="4500" dirty="0"/>
          </a:p>
          <a:p>
            <a:pPr marL="914400" lvl="1" indent="-457200" algn="l">
              <a:buFont typeface="+mj-lt"/>
              <a:buAutoNum type="alphaLcParenR"/>
            </a:pPr>
            <a:r>
              <a:rPr lang="uk" sz="3800" dirty="0"/>
              <a:t>Ця Книга має називати себе Словом Божим.Не тому, що люди приписали їй цю властивість пізніше, але в цій книзі повинно бути відпочатку, недвозначне твердження, що це є Об’явлення Бога.</a:t>
            </a:r>
            <a:br>
              <a:rPr lang="ru-RU" sz="3800" dirty="0"/>
            </a:br>
            <a:endParaRPr lang="ru-UA" sz="3800" dirty="0"/>
          </a:p>
          <a:p>
            <a:pPr marL="914400" lvl="1" indent="-457200" algn="l">
              <a:buFont typeface="+mj-lt"/>
              <a:buAutoNum type="alphaLcParenR"/>
            </a:pPr>
            <a:r>
              <a:rPr lang="uk" sz="3800" dirty="0"/>
              <a:t>Ця книга має бути достовірною і точною, коли вона каже про історичні події, чи про навколишню реальність; </a:t>
            </a:r>
            <a:br>
              <a:rPr lang="ru-RU" sz="3800" dirty="0"/>
            </a:br>
            <a:endParaRPr lang="ru-UA" sz="3800" dirty="0"/>
          </a:p>
          <a:p>
            <a:pPr marL="914400" lvl="1" indent="-457200" algn="l">
              <a:buFont typeface="+mj-lt"/>
              <a:buAutoNum type="alphaLcParenR"/>
            </a:pPr>
            <a:r>
              <a:rPr lang="uk" sz="3800" dirty="0"/>
              <a:t>Її автори повинні мати довір’я; </a:t>
            </a:r>
            <a:br>
              <a:rPr lang="ru-RU" sz="3800" dirty="0"/>
            </a:br>
            <a:endParaRPr lang="ru-UA" sz="3800" dirty="0"/>
          </a:p>
          <a:p>
            <a:pPr marL="914400" lvl="1" indent="-457200" algn="l">
              <a:buFont typeface="+mj-lt"/>
              <a:buAutoNum type="alphaLcParenR"/>
            </a:pPr>
            <a:r>
              <a:rPr lang="uk" sz="3800" dirty="0"/>
              <a:t>Книга має бути цілісна за змістом (тематично), і в ній не повинно бути взаємозаперечень; </a:t>
            </a:r>
          </a:p>
          <a:p>
            <a:pPr lvl="1" algn="l"/>
            <a:br>
              <a:rPr lang="ru-RU" sz="3800" dirty="0"/>
            </a:br>
            <a:endParaRPr lang="ru-RU" sz="3800" dirty="0"/>
          </a:p>
          <a:p>
            <a:pPr marL="914400" lvl="1" indent="-457200" algn="l">
              <a:buFont typeface="+mj-lt"/>
              <a:buAutoNum type="alphaLcParenR"/>
            </a:pPr>
            <a:endParaRPr lang="ru-RU" sz="3800" dirty="0"/>
          </a:p>
          <a:p>
            <a:pPr marL="914400" lvl="1" indent="-457200" algn="l">
              <a:buFont typeface="+mj-lt"/>
              <a:buAutoNum type="alphaLcParenR"/>
            </a:pPr>
            <a:endParaRPr lang="ru-RU" sz="3800" dirty="0"/>
          </a:p>
        </p:txBody>
      </p:sp>
    </p:spTree>
    <p:extLst>
      <p:ext uri="{BB962C8B-B14F-4D97-AF65-F5344CB8AC3E}">
        <p14:creationId xmlns:p14="http://schemas.microsoft.com/office/powerpoint/2010/main" val="3989408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EF76E5F-434A-42A3-9FC7-BDB92343A2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39BF8F-7EC0-4919-8B89-097AC6E7C6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586581"/>
            <a:ext cx="12192000" cy="2052310"/>
          </a:xfrm>
        </p:spPr>
        <p:txBody>
          <a:bodyPr/>
          <a:lstStyle/>
          <a:p>
            <a:r>
              <a:rPr lang="uk" b="1" dirty="0"/>
              <a:t>КРИТЕРІЇ ОЦІНКИ ОБ’ЯВЛЕННЯ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B039917-43FF-4C1B-BF51-D1DAA4887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6141" y="2259106"/>
            <a:ext cx="11228294" cy="4477869"/>
          </a:xfrm>
        </p:spPr>
        <p:txBody>
          <a:bodyPr>
            <a:normAutofit fontScale="55000" lnSpcReduction="20000"/>
          </a:bodyPr>
          <a:lstStyle/>
          <a:p>
            <a:pPr marL="457200" lvl="0" indent="-457200" algn="l">
              <a:buFont typeface="+mj-lt"/>
              <a:buAutoNum type="arabicPeriod"/>
            </a:pPr>
            <a:r>
              <a:rPr lang="uk" sz="4500" dirty="0"/>
              <a:t>Особливості, які повинна мати Божа книга, але їх можуть мати і книги, написані просто людьми:</a:t>
            </a:r>
            <a:br>
              <a:rPr lang="ru-RU" sz="4500" dirty="0"/>
            </a:br>
            <a:endParaRPr lang="ru-UA" sz="4500" dirty="0"/>
          </a:p>
          <a:p>
            <a:pPr marL="914400" lvl="1" indent="-457200" algn="l">
              <a:buFont typeface="+mj-lt"/>
              <a:buAutoNum type="alphaLcParenR"/>
            </a:pPr>
            <a:r>
              <a:rPr lang="uk" sz="3800" dirty="0"/>
              <a:t>Ця Книга має називати себе Словом Божим.Не тому, що люди приписали їй цю властивість пізніше, але в цій книзі повинно бути відпочатку, недвозначне твердження, що це є Об’явлення Бога.</a:t>
            </a:r>
            <a:br>
              <a:rPr lang="ru-RU" sz="3800" dirty="0"/>
            </a:br>
            <a:endParaRPr lang="ru-UA" sz="3800" dirty="0"/>
          </a:p>
          <a:p>
            <a:pPr marL="914400" lvl="1" indent="-457200" algn="l">
              <a:buFont typeface="+mj-lt"/>
              <a:buAutoNum type="alphaLcParenR"/>
            </a:pPr>
            <a:r>
              <a:rPr lang="uk" sz="3800" dirty="0"/>
              <a:t>Ця книга має бути достовірною і точною, коли вона каже про історичні події, чи про навколишню реальність; </a:t>
            </a:r>
            <a:br>
              <a:rPr lang="ru-RU" sz="3800" dirty="0"/>
            </a:br>
            <a:endParaRPr lang="ru-UA" sz="3800" dirty="0"/>
          </a:p>
          <a:p>
            <a:pPr marL="914400" lvl="1" indent="-457200" algn="l">
              <a:buFont typeface="+mj-lt"/>
              <a:buAutoNum type="alphaLcParenR"/>
            </a:pPr>
            <a:r>
              <a:rPr lang="uk" sz="3800" dirty="0"/>
              <a:t>Її автори повинні мати довір’я; </a:t>
            </a:r>
            <a:br>
              <a:rPr lang="ru-RU" sz="3800" dirty="0"/>
            </a:br>
            <a:endParaRPr lang="ru-UA" sz="3800" dirty="0"/>
          </a:p>
          <a:p>
            <a:pPr marL="914400" lvl="1" indent="-457200" algn="l">
              <a:buFont typeface="+mj-lt"/>
              <a:buAutoNum type="alphaLcParenR"/>
            </a:pPr>
            <a:r>
              <a:rPr lang="uk" sz="3800" dirty="0"/>
              <a:t>Книга має бути цілісна за змістом (тематично), і в ній не повинно бути взаємозаперечень; </a:t>
            </a:r>
            <a:br>
              <a:rPr lang="ru-RU" sz="3800" dirty="0"/>
            </a:br>
            <a:endParaRPr lang="ru-RU" sz="3800" dirty="0"/>
          </a:p>
          <a:p>
            <a:pPr marL="914400" lvl="1" indent="-457200" algn="l">
              <a:buFont typeface="+mj-lt"/>
              <a:buAutoNum type="alphaLcParenR"/>
            </a:pPr>
            <a:r>
              <a:rPr lang="uk" sz="3800" dirty="0"/>
              <a:t>Мають бути точні копії оригіналу.</a:t>
            </a:r>
            <a:br>
              <a:rPr lang="ru-RU" dirty="0"/>
            </a:br>
            <a:endParaRPr lang="ru-UA" sz="5400" dirty="0"/>
          </a:p>
        </p:txBody>
      </p:sp>
    </p:spTree>
    <p:extLst>
      <p:ext uri="{BB962C8B-B14F-4D97-AF65-F5344CB8AC3E}">
        <p14:creationId xmlns:p14="http://schemas.microsoft.com/office/powerpoint/2010/main" val="954023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EF76E5F-434A-42A3-9FC7-BDB92343A2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39BF8F-7EC0-4919-8B89-097AC6E7C6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586581"/>
            <a:ext cx="12192000" cy="2052310"/>
          </a:xfrm>
        </p:spPr>
        <p:txBody>
          <a:bodyPr/>
          <a:lstStyle/>
          <a:p>
            <a:r>
              <a:rPr lang="uk" b="1" dirty="0"/>
              <a:t>КРИТЕРІЇ ОЦІНКИ ОБ’ЯВЛЕННЯ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B039917-43FF-4C1B-BF51-D1DAA4887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2209799"/>
            <a:ext cx="11389659" cy="2247901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uk" sz="5900" dirty="0"/>
              <a:t>2. Об’явлення від Бога повинно мати якості, які не можуть мати книги, написані просто людьми</a:t>
            </a:r>
            <a:br>
              <a:rPr lang="ru-RU" sz="5900" dirty="0"/>
            </a:br>
            <a:endParaRPr lang="ru-UA" sz="5900" dirty="0"/>
          </a:p>
          <a:p>
            <a:pPr marL="914400" lvl="1" indent="-457200" algn="l">
              <a:buFont typeface="+mj-lt"/>
              <a:buAutoNum type="alphaLcParenR"/>
            </a:pPr>
            <a:r>
              <a:rPr lang="uk-UA" sz="4000" dirty="0"/>
              <a:t>В цій книзі повинна бути інформація та знання, що виходять поза межі пізнання під час її появи. </a:t>
            </a:r>
          </a:p>
          <a:p>
            <a:pPr marL="914400" lvl="1" indent="-457200" algn="l">
              <a:buFont typeface="+mj-lt"/>
              <a:buAutoNum type="alphaLcParenR"/>
            </a:pPr>
            <a:endParaRPr lang="uk-UA" sz="4000" dirty="0"/>
          </a:p>
          <a:p>
            <a:pPr marL="914400" lvl="1" indent="-457200" algn="l">
              <a:buFont typeface="+mj-lt"/>
              <a:buAutoNum type="alphaLcParenR"/>
            </a:pPr>
            <a:endParaRPr lang="uk-UA" sz="4000" dirty="0"/>
          </a:p>
          <a:p>
            <a:pPr marL="914400" lvl="1" indent="-457200" algn="l">
              <a:buFont typeface="+mj-lt"/>
              <a:buAutoNum type="alphaLcParenR"/>
            </a:pPr>
            <a:endParaRPr lang="uk-UA" sz="4000" dirty="0"/>
          </a:p>
          <a:p>
            <a:pPr marL="914400" lvl="1" indent="-457200" algn="l">
              <a:buFont typeface="+mj-lt"/>
              <a:buAutoNum type="alphaLcParenR"/>
            </a:pPr>
            <a:endParaRPr lang="uk-UA" sz="4000" dirty="0"/>
          </a:p>
          <a:p>
            <a:pPr marL="914400" lvl="1" indent="-457200" algn="l">
              <a:buFont typeface="+mj-lt"/>
              <a:buAutoNum type="alphaLcParenR"/>
            </a:pPr>
            <a:endParaRPr lang="uk-UA" sz="4000" dirty="0"/>
          </a:p>
          <a:p>
            <a:pPr marL="914400" lvl="1" indent="-457200" algn="l">
              <a:buFont typeface="+mj-lt"/>
              <a:buAutoNum type="alphaLcParenR"/>
            </a:pPr>
            <a:endParaRPr lang="uk-UA" sz="4000" dirty="0"/>
          </a:p>
          <a:p>
            <a:pPr marL="914400" lvl="1" indent="-457200" algn="l">
              <a:buFont typeface="+mj-lt"/>
              <a:buAutoNum type="alphaLcParenR"/>
            </a:pPr>
            <a:endParaRPr lang="uk-UA" sz="4000" dirty="0"/>
          </a:p>
          <a:p>
            <a:pPr marL="914400" lvl="1" indent="-457200" algn="l">
              <a:buFont typeface="+mj-lt"/>
              <a:buAutoNum type="alphaLcParenR"/>
            </a:pPr>
            <a:endParaRPr lang="uk-UA" sz="4000" dirty="0"/>
          </a:p>
          <a:p>
            <a:pPr marL="914400" lvl="1" indent="-457200" algn="l">
              <a:buFont typeface="+mj-lt"/>
              <a:buAutoNum type="alphaLcParenR"/>
            </a:pPr>
            <a:endParaRPr lang="uk-UA" sz="4000" dirty="0"/>
          </a:p>
          <a:p>
            <a:pPr marL="914400" lvl="1" indent="-457200" algn="l">
              <a:buFont typeface="+mj-lt"/>
              <a:buAutoNum type="alphaLcParenR"/>
            </a:pPr>
            <a:endParaRPr lang="uk-UA" sz="4000" dirty="0"/>
          </a:p>
          <a:p>
            <a:pPr marL="914400" lvl="1" indent="-457200" algn="l">
              <a:buFont typeface="+mj-lt"/>
              <a:buAutoNum type="alphaLcParenR"/>
            </a:pPr>
            <a:endParaRPr lang="uk-UA" sz="4000" dirty="0"/>
          </a:p>
          <a:p>
            <a:pPr marL="914400" lvl="1" indent="-457200" algn="l">
              <a:buFont typeface="+mj-lt"/>
              <a:buAutoNum type="alphaLcParenR"/>
            </a:pPr>
            <a:endParaRPr lang="uk-UA" sz="4000" dirty="0"/>
          </a:p>
          <a:p>
            <a:pPr marL="914400" lvl="1" indent="-457200" algn="l">
              <a:buFont typeface="+mj-lt"/>
              <a:buAutoNum type="alphaLcParenR"/>
            </a:pPr>
            <a:endParaRPr lang="uk-UA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</p:txBody>
      </p:sp>
    </p:spTree>
    <p:extLst>
      <p:ext uri="{BB962C8B-B14F-4D97-AF65-F5344CB8AC3E}">
        <p14:creationId xmlns:p14="http://schemas.microsoft.com/office/powerpoint/2010/main" val="3080768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EF76E5F-434A-42A3-9FC7-BDB92343A2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39BF8F-7EC0-4919-8B89-097AC6E7C6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586581"/>
            <a:ext cx="12192000" cy="2052310"/>
          </a:xfrm>
        </p:spPr>
        <p:txBody>
          <a:bodyPr/>
          <a:lstStyle/>
          <a:p>
            <a:r>
              <a:rPr lang="uk" b="1" dirty="0"/>
              <a:t>КРИТЕРІЇ ОЦІНКИ ОБ’ЯВЛЕННЯ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B039917-43FF-4C1B-BF51-D1DAA4887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2209799"/>
            <a:ext cx="11389659" cy="3495675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uk" sz="5900" dirty="0"/>
              <a:t>2. Об’явлення від Бога повинно мати якості, які не можуть мати книги, написані просто людьми</a:t>
            </a:r>
            <a:br>
              <a:rPr lang="ru-RU" sz="5900" dirty="0"/>
            </a:br>
            <a:endParaRPr lang="ru-UA" sz="5900" dirty="0"/>
          </a:p>
          <a:p>
            <a:pPr marL="914400" lvl="1" indent="-457200" algn="l">
              <a:buFont typeface="+mj-lt"/>
              <a:buAutoNum type="alphaLcParenR"/>
            </a:pPr>
            <a:r>
              <a:rPr lang="uk-UA" sz="4000" dirty="0"/>
              <a:t>В цій книзі повинна бути інформація та знання, що виходять поза межі пізнання під час її появи. </a:t>
            </a:r>
          </a:p>
          <a:p>
            <a:pPr marL="914400" lvl="1" indent="-457200" algn="l">
              <a:buFont typeface="+mj-lt"/>
              <a:buAutoNum type="alphaLcParenR"/>
            </a:pPr>
            <a:r>
              <a:rPr lang="uk-UA" sz="4000" dirty="0"/>
              <a:t>Ця Книга повинна містити інформацію про майбутнє, котру не можна дізнатися аналітичним шляхом. </a:t>
            </a:r>
          </a:p>
          <a:p>
            <a:pPr marL="914400" lvl="1" indent="-457200" algn="l">
              <a:buFont typeface="+mj-lt"/>
              <a:buAutoNum type="alphaLcParenR"/>
            </a:pPr>
            <a:endParaRPr lang="uk-UA" sz="4000" dirty="0"/>
          </a:p>
          <a:p>
            <a:pPr marL="914400" lvl="1" indent="-457200" algn="l">
              <a:buFont typeface="+mj-lt"/>
              <a:buAutoNum type="alphaLcParenR"/>
            </a:pPr>
            <a:endParaRPr lang="uk-UA" sz="4000" dirty="0"/>
          </a:p>
          <a:p>
            <a:pPr marL="914400" lvl="1" indent="-457200" algn="l">
              <a:buFont typeface="+mj-lt"/>
              <a:buAutoNum type="alphaLcParenR"/>
            </a:pPr>
            <a:endParaRPr lang="uk-UA" sz="4000" dirty="0"/>
          </a:p>
          <a:p>
            <a:pPr marL="914400" lvl="1" indent="-457200" algn="l">
              <a:buFont typeface="+mj-lt"/>
              <a:buAutoNum type="alphaLcParenR"/>
            </a:pPr>
            <a:endParaRPr lang="uk-UA" sz="4000" dirty="0"/>
          </a:p>
          <a:p>
            <a:pPr marL="914400" lvl="1" indent="-457200" algn="l">
              <a:buFont typeface="+mj-lt"/>
              <a:buAutoNum type="alphaLcParenR"/>
            </a:pPr>
            <a:endParaRPr lang="uk-UA" sz="4000" dirty="0"/>
          </a:p>
          <a:p>
            <a:pPr marL="914400" lvl="1" indent="-457200" algn="l">
              <a:buFont typeface="+mj-lt"/>
              <a:buAutoNum type="alphaLcParenR"/>
            </a:pPr>
            <a:endParaRPr lang="uk-UA" sz="4000" dirty="0"/>
          </a:p>
          <a:p>
            <a:pPr marL="914400" lvl="1" indent="-457200" algn="l">
              <a:buFont typeface="+mj-lt"/>
              <a:buAutoNum type="alphaLcParenR"/>
            </a:pPr>
            <a:endParaRPr lang="uk-UA" sz="4000" dirty="0"/>
          </a:p>
          <a:p>
            <a:pPr marL="914400" lvl="1" indent="-457200" algn="l">
              <a:buFont typeface="+mj-lt"/>
              <a:buAutoNum type="alphaLcParenR"/>
            </a:pPr>
            <a:endParaRPr lang="uk-UA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  <a:p>
            <a:pPr marL="914400" lvl="1" indent="-457200" algn="l">
              <a:buFont typeface="+mj-lt"/>
              <a:buAutoNum type="alphaLcParenR"/>
            </a:pPr>
            <a:endParaRPr lang="uk" sz="4000" dirty="0"/>
          </a:p>
        </p:txBody>
      </p:sp>
    </p:spTree>
    <p:extLst>
      <p:ext uri="{BB962C8B-B14F-4D97-AF65-F5344CB8AC3E}">
        <p14:creationId xmlns:p14="http://schemas.microsoft.com/office/powerpoint/2010/main" val="3389330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FA92B14E29BF4890D4BC2BAC32BD07" ma:contentTypeVersion="8" ma:contentTypeDescription="Create a new document." ma:contentTypeScope="" ma:versionID="5d2e94e2c74cab8680faffd20e15374a">
  <xsd:schema xmlns:xsd="http://www.w3.org/2001/XMLSchema" xmlns:xs="http://www.w3.org/2001/XMLSchema" xmlns:p="http://schemas.microsoft.com/office/2006/metadata/properties" xmlns:ns3="75646f33-f6ff-4721-bb2b-e35215f11779" targetNamespace="http://schemas.microsoft.com/office/2006/metadata/properties" ma:root="true" ma:fieldsID="b7f9734280fefb32ffb8ac23f077cd48" ns3:_="">
    <xsd:import namespace="75646f33-f6ff-4721-bb2b-e35215f1177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646f33-f6ff-4721-bb2b-e35215f117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DDB2DF2-50DF-4AF4-BD24-3725AC0A88A5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75646f33-f6ff-4721-bb2b-e35215f11779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AB8EEE8-A5E2-4AA3-9946-B5721266140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FE7455-53AA-4178-9C40-BE47C98E13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646f33-f6ff-4721-bb2b-e35215f117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910</Words>
  <Application>Microsoft Office PowerPoint</Application>
  <PresentationFormat>Широкоэкранный</PresentationFormat>
  <Paragraphs>176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Тема Office</vt:lpstr>
      <vt:lpstr>КРИТЕРІЇ ОЦІНКИ ОБ’ЯВЛЕННЯ</vt:lpstr>
      <vt:lpstr>КРИТЕРІЇ ОЦІНКИ ОБ’ЯВЛЕННЯ</vt:lpstr>
      <vt:lpstr>КРИТЕРІЇ ОЦІНКИ ОБ’ЯВЛЕННЯ</vt:lpstr>
      <vt:lpstr>КРИТЕРІЇ ОЦІНКИ ОБ’ЯВЛЕННЯ</vt:lpstr>
      <vt:lpstr>КРИТЕРІЇ ОЦІНКИ ОБ’ЯВЛЕННЯ</vt:lpstr>
      <vt:lpstr>КРИТЕРІЇ ОЦІНКИ ОБ’ЯВЛЕННЯ</vt:lpstr>
      <vt:lpstr>КРИТЕРІЇ ОЦІНКИ ОБ’ЯВЛЕННЯ</vt:lpstr>
      <vt:lpstr>КРИТЕРІЇ ОЦІНКИ ОБ’ЯВЛЕННЯ</vt:lpstr>
      <vt:lpstr>КРИТЕРІЇ ОЦІНКИ ОБ’ЯВЛЕННЯ</vt:lpstr>
      <vt:lpstr>КРИТЕРІЇ ОЦІНКИ ОБ’ЯВЛЕННЯ</vt:lpstr>
      <vt:lpstr>КРИТЕРІЇ ОЦІНКИ ОБ’ЯВЛЕННЯ</vt:lpstr>
      <vt:lpstr>КРИТЕРІЇ ОЦІНКИ ОБ’ЯВЛЕННЯ</vt:lpstr>
      <vt:lpstr>КРИТЕРІЇ ОЦІНКИ ОБ’ЯВЛЕННЯ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КРИТЕРИИ ОЦЕНКИ ОТКРОВЕНИЯ</dc:title>
  <dc:creator>Ruslan</dc:creator>
  <cp:lastModifiedBy>Ruslan Lvov</cp:lastModifiedBy>
  <cp:revision>3</cp:revision>
  <dcterms:created xsi:type="dcterms:W3CDTF">2020-07-24T11:18:36Z</dcterms:created>
  <dcterms:modified xsi:type="dcterms:W3CDTF">2022-12-08T21:25:21Z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0x0101004DFA92B14E29BF4890D4BC2BAC32BD07</vt:lpwstr>
  </property>
</Properties>
</file>