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96" r:id="rId1"/>
  </p:sldMasterIdLst>
  <p:notesMasterIdLst>
    <p:notesMasterId r:id="rId11"/>
  </p:notesMasterIdLst>
  <p:handoutMasterIdLst>
    <p:handoutMasterId r:id="rId12"/>
  </p:handoutMasterIdLst>
  <p:sldIdLst>
    <p:sldId id="264" r:id="rId2"/>
    <p:sldId id="539" r:id="rId3"/>
    <p:sldId id="634" r:id="rId4"/>
    <p:sldId id="426" r:id="rId5"/>
    <p:sldId id="459" r:id="rId6"/>
    <p:sldId id="579" r:id="rId7"/>
    <p:sldId id="582" r:id="rId8"/>
    <p:sldId id="581" r:id="rId9"/>
    <p:sldId id="614"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55" autoAdjust="0"/>
    <p:restoredTop sz="94660"/>
  </p:normalViewPr>
  <p:slideViewPr>
    <p:cSldViewPr snapToGrid="0">
      <p:cViewPr varScale="1">
        <p:scale>
          <a:sx n="43" d="100"/>
          <a:sy n="43" d="100"/>
        </p:scale>
        <p:origin x="42" y="480"/>
      </p:cViewPr>
      <p:guideLst/>
    </p:cSldViewPr>
  </p:slideViewPr>
  <p:notesTextViewPr>
    <p:cViewPr>
      <p:scale>
        <a:sx n="3" d="2"/>
        <a:sy n="3" d="2"/>
      </p:scale>
      <p:origin x="0" y="0"/>
    </p:cViewPr>
  </p:notesTextViewPr>
  <p:notesViewPr>
    <p:cSldViewPr snapToGrid="0" showGuides="1">
      <p:cViewPr varScale="1">
        <p:scale>
          <a:sx n="79" d="100"/>
          <a:sy n="79" d="100"/>
        </p:scale>
        <p:origin x="852"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6FE60FF6-4F02-41AF-9D79-9820270FCBD6}" type="datetimeFigureOut">
              <a:rPr lang="en-US" smtClean="0"/>
              <a:t>5/7/2018</a:t>
            </a:fld>
            <a:endParaRPr lang="en-US" dirty="0"/>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D157CFDA-6ECB-4984-BC1D-18C52F424572}" type="slidenum">
              <a:rPr lang="en-US" smtClean="0"/>
              <a:t>‹#›</a:t>
            </a:fld>
            <a:endParaRPr lang="en-US" dirty="0"/>
          </a:p>
        </p:txBody>
      </p:sp>
    </p:spTree>
    <p:extLst>
      <p:ext uri="{BB962C8B-B14F-4D97-AF65-F5344CB8AC3E}">
        <p14:creationId xmlns:p14="http://schemas.microsoft.com/office/powerpoint/2010/main" val="120552582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3609C5-75BB-4414-9338-7A1C0CAD17B5}" type="datetimeFigureOut">
              <a:rPr lang="en-US" smtClean="0"/>
              <a:t>5/7/2018</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97BF0A6-9DE7-4D4F-86C7-D6F614E29483}" type="slidenum">
              <a:rPr lang="en-US" smtClean="0"/>
              <a:t>‹#›</a:t>
            </a:fld>
            <a:endParaRPr lang="en-US" dirty="0"/>
          </a:p>
        </p:txBody>
      </p:sp>
    </p:spTree>
    <p:extLst>
      <p:ext uri="{BB962C8B-B14F-4D97-AF65-F5344CB8AC3E}">
        <p14:creationId xmlns:p14="http://schemas.microsoft.com/office/powerpoint/2010/main" val="186959094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97BF0A6-9DE7-4D4F-86C7-D6F614E29483}" type="slidenum">
              <a:rPr lang="en-US" smtClean="0"/>
              <a:t>1</a:t>
            </a:fld>
            <a:endParaRPr lang="en-US" dirty="0"/>
          </a:p>
        </p:txBody>
      </p:sp>
    </p:spTree>
    <p:extLst>
      <p:ext uri="{BB962C8B-B14F-4D97-AF65-F5344CB8AC3E}">
        <p14:creationId xmlns:p14="http://schemas.microsoft.com/office/powerpoint/2010/main" val="345408020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 name="Rectangle 7"/>
          <p:cNvSpPr/>
          <p:nvPr userDrawn="1"/>
        </p:nvSpPr>
        <p:spPr>
          <a:xfrm>
            <a:off x="0" y="0"/>
            <a:ext cx="12188952" cy="6858000"/>
          </a:xfrm>
          <a:prstGeom prst="rect">
            <a:avLst/>
          </a:prstGeom>
          <a:gradFill flip="none" rotWithShape="1">
            <a:gsLst>
              <a:gs pos="0">
                <a:schemeClr val="bg1"/>
              </a:gs>
              <a:gs pos="56000">
                <a:schemeClr val="bg2">
                  <a:lumMod val="40000"/>
                  <a:lumOff val="60000"/>
                </a:schemeClr>
              </a:gs>
              <a:gs pos="100000">
                <a:schemeClr val="bg2">
                  <a:lumMod val="20000"/>
                  <a:lumOff val="80000"/>
                </a:schemeClr>
              </a:gs>
            </a:gsLst>
            <a:lin ang="0" scaled="1"/>
            <a:tileRect/>
          </a:gradFill>
          <a:ln>
            <a:noFill/>
          </a:ln>
        </p:spPr>
        <p:style>
          <a:lnRef idx="1">
            <a:schemeClr val="accent2"/>
          </a:lnRef>
          <a:fillRef idx="3">
            <a:schemeClr val="accent2"/>
          </a:fillRef>
          <a:effectRef idx="2">
            <a:schemeClr val="accent2"/>
          </a:effectRef>
          <a:fontRef idx="minor">
            <a:schemeClr val="lt1"/>
          </a:fontRef>
        </p:style>
        <p:txBody>
          <a:bodyPr rtlCol="0" anchor="ctr"/>
          <a:lstStyle/>
          <a:p>
            <a:pPr algn="ctr"/>
            <a:endParaRPr lang="en-US" dirty="0"/>
          </a:p>
        </p:txBody>
      </p:sp>
      <p:sp>
        <p:nvSpPr>
          <p:cNvPr id="14" name="Title 13"/>
          <p:cNvSpPr>
            <a:spLocks noGrp="1"/>
          </p:cNvSpPr>
          <p:nvPr>
            <p:ph type="ctrTitle"/>
          </p:nvPr>
        </p:nvSpPr>
        <p:spPr>
          <a:xfrm>
            <a:off x="6012180" y="359898"/>
            <a:ext cx="5773420" cy="1472184"/>
          </a:xfrm>
        </p:spPr>
        <p:txBody>
          <a:bodyPr anchor="b"/>
          <a:lstStyle>
            <a:lvl1pPr algn="l">
              <a:defRPr/>
            </a:lvl1pPr>
            <a:extLst/>
          </a:lstStyle>
          <a:p>
            <a:r>
              <a:rPr kumimoji="0" lang="en-US"/>
              <a:t>Click to edit Master title style</a:t>
            </a:r>
            <a:endParaRPr kumimoji="0" lang="en-US" dirty="0"/>
          </a:p>
        </p:txBody>
      </p:sp>
      <p:pic>
        <p:nvPicPr>
          <p:cNvPr id="2" name="Picture 1" descr="Close up of a light bulb"/>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6096"/>
            <a:ext cx="5864352" cy="6851904"/>
          </a:xfrm>
          <a:prstGeom prst="rect">
            <a:avLst/>
          </a:prstGeom>
        </p:spPr>
      </p:pic>
      <p:sp>
        <p:nvSpPr>
          <p:cNvPr id="22" name="Subtitle 21"/>
          <p:cNvSpPr>
            <a:spLocks noGrp="1"/>
          </p:cNvSpPr>
          <p:nvPr>
            <p:ph type="subTitle" idx="1"/>
          </p:nvPr>
        </p:nvSpPr>
        <p:spPr>
          <a:xfrm>
            <a:off x="6012180" y="1850064"/>
            <a:ext cx="577342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a:t>Click to edit Master subtitle style</a:t>
            </a:r>
          </a:p>
        </p:txBody>
      </p:sp>
      <p:sp>
        <p:nvSpPr>
          <p:cNvPr id="7" name="Date Placeholder 6"/>
          <p:cNvSpPr>
            <a:spLocks noGrp="1"/>
          </p:cNvSpPr>
          <p:nvPr>
            <p:ph type="dt" sz="half" idx="10"/>
          </p:nvPr>
        </p:nvSpPr>
        <p:spPr/>
        <p:txBody>
          <a:bodyPr/>
          <a:lstStyle/>
          <a:p>
            <a:fld id="{7F03E7ED-526C-43D7-BA41-7DEE51FD568E}" type="datetime1">
              <a:rPr lang="en-US" smtClean="0"/>
              <a:t>5/7/2018</a:t>
            </a:fld>
            <a:endParaRPr lang="en-US" dirty="0"/>
          </a:p>
        </p:txBody>
      </p:sp>
      <p:sp>
        <p:nvSpPr>
          <p:cNvPr id="20" name="Footer Placeholder 19"/>
          <p:cNvSpPr>
            <a:spLocks noGrp="1"/>
          </p:cNvSpPr>
          <p:nvPr>
            <p:ph type="ftr" sz="quarter" idx="11"/>
          </p:nvPr>
        </p:nvSpPr>
        <p:spPr/>
        <p:txBody>
          <a:bodyPr/>
          <a:lstStyle/>
          <a:p>
            <a:r>
              <a:rPr lang="en-US" dirty="0"/>
              <a:t>Add a footer</a:t>
            </a:r>
          </a:p>
        </p:txBody>
      </p:sp>
      <p:sp>
        <p:nvSpPr>
          <p:cNvPr id="10" name="Slide Number Placeholder 9"/>
          <p:cNvSpPr>
            <a:spLocks noGrp="1"/>
          </p:cNvSpPr>
          <p:nvPr>
            <p:ph type="sldNum" sz="quarter" idx="12"/>
          </p:nvPr>
        </p:nvSpPr>
        <p:spPr/>
        <p:txBody>
          <a:bodyPr/>
          <a:lstStyle/>
          <a:p>
            <a:fld id="{401CF334-2D5C-4859-84A6-CA7E6E43FAEB}" type="slidenum">
              <a:rPr lang="en-US" smtClean="0"/>
              <a:t>‹#›</a:t>
            </a:fld>
            <a:endParaRPr lang="en-US" dirty="0"/>
          </a:p>
        </p:txBody>
      </p:sp>
    </p:spTree>
    <p:extLst>
      <p:ext uri="{BB962C8B-B14F-4D97-AF65-F5344CB8AC3E}">
        <p14:creationId xmlns:p14="http://schemas.microsoft.com/office/powerpoint/2010/main" val="2962914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B5BF403F-04F5-4D09-800D-7870715B9ED9}" type="datetime1">
              <a:rPr lang="en-US" smtClean="0"/>
              <a:t>5/7/2018</a:t>
            </a:fld>
            <a:endParaRPr lang="en-US" dirty="0"/>
          </a:p>
        </p:txBody>
      </p:sp>
      <p:sp>
        <p:nvSpPr>
          <p:cNvPr id="5" name="Footer Placeholder 4"/>
          <p:cNvSpPr>
            <a:spLocks noGrp="1"/>
          </p:cNvSpPr>
          <p:nvPr>
            <p:ph type="ftr" sz="quarter" idx="11"/>
          </p:nvPr>
        </p:nvSpPr>
        <p:spPr/>
        <p:txBody>
          <a:bodyPr/>
          <a:lstStyle/>
          <a:p>
            <a:r>
              <a:rPr lang="en-US" dirty="0"/>
              <a:t>Add a footer</a:t>
            </a:r>
          </a:p>
        </p:txBody>
      </p:sp>
      <p:sp>
        <p:nvSpPr>
          <p:cNvPr id="6" name="Slide Number Placeholder 5"/>
          <p:cNvSpPr>
            <a:spLocks noGrp="1"/>
          </p:cNvSpPr>
          <p:nvPr>
            <p:ph type="sldNum" sz="quarter" idx="12"/>
          </p:nvPr>
        </p:nvSpPr>
        <p:spPr/>
        <p:txBody>
          <a:bodyPr/>
          <a:lstStyle/>
          <a:p>
            <a:fld id="{401CF334-2D5C-4859-84A6-CA7E6E43FAEB}" type="slidenum">
              <a:rPr lang="en-US" smtClean="0"/>
              <a:t>‹#›</a:t>
            </a:fld>
            <a:endParaRPr lang="en-US" dirty="0"/>
          </a:p>
        </p:txBody>
      </p:sp>
    </p:spTree>
    <p:extLst>
      <p:ext uri="{BB962C8B-B14F-4D97-AF65-F5344CB8AC3E}">
        <p14:creationId xmlns:p14="http://schemas.microsoft.com/office/powerpoint/2010/main" val="26084749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44000" y="274640"/>
            <a:ext cx="24384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1524000" y="274641"/>
            <a:ext cx="7416800" cy="5851525"/>
          </a:xfrm>
        </p:spPr>
        <p:txBody>
          <a:bodyPr vert="eaVert"/>
          <a:lstStyle/>
          <a:p>
            <a:pPr lvl="0" eaLnBrk="1" latinLnBrk="0" hangingPunct="1"/>
            <a:r>
              <a:rPr lang="en-US"/>
              <a:t>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C677687C-0397-4298-B160-26D34EC67BB0}" type="datetime1">
              <a:rPr lang="en-US" smtClean="0"/>
              <a:t>5/7/2018</a:t>
            </a:fld>
            <a:endParaRPr lang="en-US" dirty="0"/>
          </a:p>
        </p:txBody>
      </p:sp>
      <p:sp>
        <p:nvSpPr>
          <p:cNvPr id="5" name="Footer Placeholder 4"/>
          <p:cNvSpPr>
            <a:spLocks noGrp="1"/>
          </p:cNvSpPr>
          <p:nvPr>
            <p:ph type="ftr" sz="quarter" idx="11"/>
          </p:nvPr>
        </p:nvSpPr>
        <p:spPr/>
        <p:txBody>
          <a:bodyPr/>
          <a:lstStyle/>
          <a:p>
            <a:r>
              <a:rPr lang="en-US" dirty="0"/>
              <a:t>Add a footer</a:t>
            </a:r>
          </a:p>
        </p:txBody>
      </p:sp>
      <p:sp>
        <p:nvSpPr>
          <p:cNvPr id="6" name="Slide Number Placeholder 5"/>
          <p:cNvSpPr>
            <a:spLocks noGrp="1"/>
          </p:cNvSpPr>
          <p:nvPr>
            <p:ph type="sldNum" sz="quarter" idx="12"/>
          </p:nvPr>
        </p:nvSpPr>
        <p:spPr/>
        <p:txBody>
          <a:bodyPr/>
          <a:lstStyle/>
          <a:p>
            <a:fld id="{401CF334-2D5C-4859-84A6-CA7E6E43FAEB}" type="slidenum">
              <a:rPr lang="en-US" smtClean="0"/>
              <a:t>‹#›</a:t>
            </a:fld>
            <a:endParaRPr lang="en-US" dirty="0"/>
          </a:p>
        </p:txBody>
      </p:sp>
    </p:spTree>
    <p:extLst>
      <p:ext uri="{BB962C8B-B14F-4D97-AF65-F5344CB8AC3E}">
        <p14:creationId xmlns:p14="http://schemas.microsoft.com/office/powerpoint/2010/main" val="30294047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dirty="0"/>
          </a:p>
        </p:txBody>
      </p:sp>
      <p:sp>
        <p:nvSpPr>
          <p:cNvPr id="4" name="Date Placeholder 3"/>
          <p:cNvSpPr>
            <a:spLocks noGrp="1"/>
          </p:cNvSpPr>
          <p:nvPr>
            <p:ph type="dt" sz="half" idx="10"/>
          </p:nvPr>
        </p:nvSpPr>
        <p:spPr/>
        <p:txBody>
          <a:bodyPr/>
          <a:lstStyle/>
          <a:p>
            <a:fld id="{65965177-F084-49E7-ADEE-00812B3D582B}" type="datetime1">
              <a:rPr lang="en-US" smtClean="0"/>
              <a:t>5/7/2018</a:t>
            </a:fld>
            <a:endParaRPr lang="en-US" dirty="0"/>
          </a:p>
        </p:txBody>
      </p:sp>
      <p:sp>
        <p:nvSpPr>
          <p:cNvPr id="5" name="Footer Placeholder 4"/>
          <p:cNvSpPr>
            <a:spLocks noGrp="1"/>
          </p:cNvSpPr>
          <p:nvPr>
            <p:ph type="ftr" sz="quarter" idx="11"/>
          </p:nvPr>
        </p:nvSpPr>
        <p:spPr/>
        <p:txBody>
          <a:bodyPr/>
          <a:lstStyle/>
          <a:p>
            <a:r>
              <a:rPr lang="en-US" dirty="0"/>
              <a:t>Add a footer</a:t>
            </a:r>
          </a:p>
        </p:txBody>
      </p:sp>
      <p:sp>
        <p:nvSpPr>
          <p:cNvPr id="6" name="Slide Number Placeholder 5"/>
          <p:cNvSpPr>
            <a:spLocks noGrp="1"/>
          </p:cNvSpPr>
          <p:nvPr>
            <p:ph type="sldNum" sz="quarter" idx="12"/>
          </p:nvPr>
        </p:nvSpPr>
        <p:spPr/>
        <p:txBody>
          <a:bodyPr/>
          <a:lstStyle/>
          <a:p>
            <a:fld id="{401CF334-2D5C-4859-84A6-CA7E6E43FAEB}" type="slidenum">
              <a:rPr lang="en-US" smtClean="0"/>
              <a:t>‹#›</a:t>
            </a:fld>
            <a:endParaRPr lang="en-US" dirty="0"/>
          </a:p>
        </p:txBody>
      </p:sp>
    </p:spTree>
    <p:extLst>
      <p:ext uri="{BB962C8B-B14F-4D97-AF65-F5344CB8AC3E}">
        <p14:creationId xmlns:p14="http://schemas.microsoft.com/office/powerpoint/2010/main" val="15081114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1" name="Rectangle 10"/>
          <p:cNvSpPr/>
          <p:nvPr userDrawn="1"/>
        </p:nvSpPr>
        <p:spPr>
          <a:xfrm>
            <a:off x="1422400" y="-54"/>
            <a:ext cx="10765453"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2" name="Title 1"/>
          <p:cNvSpPr>
            <a:spLocks noGrp="1"/>
          </p:cNvSpPr>
          <p:nvPr>
            <p:ph type="title"/>
          </p:nvPr>
        </p:nvSpPr>
        <p:spPr>
          <a:xfrm>
            <a:off x="1805940" y="2600325"/>
            <a:ext cx="10166316" cy="2286000"/>
          </a:xfrm>
        </p:spPr>
        <p:txBody>
          <a:bodyPr anchor="t"/>
          <a:lstStyle>
            <a:lvl1pPr algn="l">
              <a:lnSpc>
                <a:spcPts val="4500"/>
              </a:lnSpc>
              <a:buNone/>
              <a:defRPr sz="4000" b="1" cap="all"/>
            </a:lvl1pPr>
            <a:extLst/>
          </a:lstStyle>
          <a:p>
            <a:r>
              <a:rPr kumimoji="0" lang="en-US"/>
              <a:t>Click to edit Master title style</a:t>
            </a:r>
          </a:p>
        </p:txBody>
      </p:sp>
      <p:pic>
        <p:nvPicPr>
          <p:cNvPr id="14" name="Picture 13" descr="Close up of light filament of a half bulb"/>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445079" cy="6858000"/>
          </a:xfrm>
          <a:prstGeom prst="rect">
            <a:avLst/>
          </a:prstGeom>
        </p:spPr>
      </p:pic>
      <p:sp>
        <p:nvSpPr>
          <p:cNvPr id="3" name="Text Placeholder 2"/>
          <p:cNvSpPr>
            <a:spLocks noGrp="1"/>
          </p:cNvSpPr>
          <p:nvPr>
            <p:ph type="body" idx="1"/>
          </p:nvPr>
        </p:nvSpPr>
        <p:spPr>
          <a:xfrm>
            <a:off x="1805940" y="1066800"/>
            <a:ext cx="10166316"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a:t>Edit Master text styles</a:t>
            </a:r>
          </a:p>
        </p:txBody>
      </p:sp>
      <p:sp>
        <p:nvSpPr>
          <p:cNvPr id="7" name="Date Placeholder 6"/>
          <p:cNvSpPr>
            <a:spLocks noGrp="1"/>
          </p:cNvSpPr>
          <p:nvPr>
            <p:ph type="dt" sz="half" idx="10"/>
          </p:nvPr>
        </p:nvSpPr>
        <p:spPr/>
        <p:txBody>
          <a:bodyPr/>
          <a:lstStyle/>
          <a:p>
            <a:fld id="{D67C39ED-27B9-4997-BF90-3A238D0607E9}" type="datetime1">
              <a:rPr lang="en-US" smtClean="0"/>
              <a:t>5/7/2018</a:t>
            </a:fld>
            <a:endParaRPr lang="en-US" dirty="0"/>
          </a:p>
        </p:txBody>
      </p:sp>
      <p:sp>
        <p:nvSpPr>
          <p:cNvPr id="8" name="Footer Placeholder 7"/>
          <p:cNvSpPr>
            <a:spLocks noGrp="1"/>
          </p:cNvSpPr>
          <p:nvPr>
            <p:ph type="ftr" sz="quarter" idx="11"/>
          </p:nvPr>
        </p:nvSpPr>
        <p:spPr/>
        <p:txBody>
          <a:bodyPr/>
          <a:lstStyle/>
          <a:p>
            <a:r>
              <a:rPr lang="en-US" dirty="0"/>
              <a:t>Add a footer</a:t>
            </a:r>
          </a:p>
        </p:txBody>
      </p:sp>
      <p:sp>
        <p:nvSpPr>
          <p:cNvPr id="13" name="Slide Number Placeholder 12"/>
          <p:cNvSpPr>
            <a:spLocks noGrp="1"/>
          </p:cNvSpPr>
          <p:nvPr>
            <p:ph type="sldNum" sz="quarter" idx="12"/>
          </p:nvPr>
        </p:nvSpPr>
        <p:spPr/>
        <p:txBody>
          <a:bodyPr/>
          <a:lstStyle/>
          <a:p>
            <a:fld id="{401CF334-2D5C-4859-84A6-CA7E6E43FAEB}" type="slidenum">
              <a:rPr lang="en-US" smtClean="0"/>
              <a:pPr/>
              <a:t>‹#›</a:t>
            </a:fld>
            <a:endParaRPr lang="en-US" dirty="0"/>
          </a:p>
        </p:txBody>
      </p:sp>
    </p:spTree>
    <p:extLst>
      <p:ext uri="{BB962C8B-B14F-4D97-AF65-F5344CB8AC3E}">
        <p14:creationId xmlns:p14="http://schemas.microsoft.com/office/powerpoint/2010/main" val="23757036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914144" y="274320"/>
            <a:ext cx="9997440" cy="1143000"/>
          </a:xfrm>
        </p:spPr>
        <p:txBody>
          <a:bodyPr/>
          <a:lstStyle/>
          <a:p>
            <a:r>
              <a:rPr kumimoji="0" lang="en-US"/>
              <a:t>Click to edit Master title style</a:t>
            </a:r>
          </a:p>
        </p:txBody>
      </p:sp>
      <p:sp>
        <p:nvSpPr>
          <p:cNvPr id="3" name="Content Placeholder 2"/>
          <p:cNvSpPr>
            <a:spLocks noGrp="1"/>
          </p:cNvSpPr>
          <p:nvPr>
            <p:ph sz="half" idx="1"/>
          </p:nvPr>
        </p:nvSpPr>
        <p:spPr>
          <a:xfrm>
            <a:off x="1914144" y="1524000"/>
            <a:ext cx="48768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7034784" y="1524000"/>
            <a:ext cx="48768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23AC4FCC-F745-44A0-B2E4-C91714F31EB6}" type="datetime1">
              <a:rPr lang="en-US" smtClean="0"/>
              <a:t>5/7/2018</a:t>
            </a:fld>
            <a:endParaRPr lang="en-US" dirty="0"/>
          </a:p>
        </p:txBody>
      </p:sp>
      <p:sp>
        <p:nvSpPr>
          <p:cNvPr id="6" name="Footer Placeholder 5"/>
          <p:cNvSpPr>
            <a:spLocks noGrp="1"/>
          </p:cNvSpPr>
          <p:nvPr>
            <p:ph type="ftr" sz="quarter" idx="11"/>
          </p:nvPr>
        </p:nvSpPr>
        <p:spPr/>
        <p:txBody>
          <a:bodyPr/>
          <a:lstStyle/>
          <a:p>
            <a:r>
              <a:rPr lang="en-US" dirty="0"/>
              <a:t>Add a footer</a:t>
            </a:r>
          </a:p>
        </p:txBody>
      </p:sp>
      <p:sp>
        <p:nvSpPr>
          <p:cNvPr id="7" name="Slide Number Placeholder 6"/>
          <p:cNvSpPr>
            <a:spLocks noGrp="1"/>
          </p:cNvSpPr>
          <p:nvPr>
            <p:ph type="sldNum" sz="quarter" idx="12"/>
          </p:nvPr>
        </p:nvSpPr>
        <p:spPr/>
        <p:txBody>
          <a:bodyPr/>
          <a:lstStyle/>
          <a:p>
            <a:fld id="{401CF334-2D5C-4859-84A6-CA7E6E43FAEB}" type="slidenum">
              <a:rPr lang="en-US" smtClean="0"/>
              <a:t>‹#›</a:t>
            </a:fld>
            <a:endParaRPr lang="en-US" dirty="0"/>
          </a:p>
        </p:txBody>
      </p:sp>
    </p:spTree>
    <p:extLst>
      <p:ext uri="{BB962C8B-B14F-4D97-AF65-F5344CB8AC3E}">
        <p14:creationId xmlns:p14="http://schemas.microsoft.com/office/powerpoint/2010/main" val="25631673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5160336"/>
            <a:ext cx="10972800" cy="1143000"/>
          </a:xfrm>
        </p:spPr>
        <p:txBody>
          <a:bodyPr anchor="ctr"/>
          <a:lstStyle>
            <a:lvl1pPr algn="ctr">
              <a:defRPr sz="4500" b="1" cap="none" baseline="0"/>
            </a:lvl1pPr>
            <a:extLst/>
          </a:lstStyle>
          <a:p>
            <a:r>
              <a:rPr kumimoji="0" lang="en-US"/>
              <a:t>Click to edit Master title style</a:t>
            </a:r>
          </a:p>
        </p:txBody>
      </p:sp>
      <p:sp>
        <p:nvSpPr>
          <p:cNvPr id="3" name="Text Placeholder 2"/>
          <p:cNvSpPr>
            <a:spLocks noGrp="1"/>
          </p:cNvSpPr>
          <p:nvPr>
            <p:ph type="body" idx="1"/>
          </p:nvPr>
        </p:nvSpPr>
        <p:spPr>
          <a:xfrm>
            <a:off x="609600" y="328278"/>
            <a:ext cx="536448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Edit Master text styles</a:t>
            </a:r>
          </a:p>
        </p:txBody>
      </p:sp>
      <p:sp>
        <p:nvSpPr>
          <p:cNvPr id="5" name="Content Placeholder 4"/>
          <p:cNvSpPr>
            <a:spLocks noGrp="1"/>
          </p:cNvSpPr>
          <p:nvPr>
            <p:ph sz="quarter" idx="2"/>
          </p:nvPr>
        </p:nvSpPr>
        <p:spPr>
          <a:xfrm>
            <a:off x="609600" y="969336"/>
            <a:ext cx="536448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a:t>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Text Placeholder 3"/>
          <p:cNvSpPr>
            <a:spLocks noGrp="1"/>
          </p:cNvSpPr>
          <p:nvPr>
            <p:ph type="body" sz="half" idx="3"/>
          </p:nvPr>
        </p:nvSpPr>
        <p:spPr>
          <a:xfrm>
            <a:off x="6217920" y="328278"/>
            <a:ext cx="536448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Edit Master text styles</a:t>
            </a:r>
          </a:p>
        </p:txBody>
      </p:sp>
      <p:sp>
        <p:nvSpPr>
          <p:cNvPr id="6" name="Content Placeholder 5"/>
          <p:cNvSpPr>
            <a:spLocks noGrp="1"/>
          </p:cNvSpPr>
          <p:nvPr>
            <p:ph sz="quarter" idx="4"/>
          </p:nvPr>
        </p:nvSpPr>
        <p:spPr>
          <a:xfrm>
            <a:off x="6217920" y="969336"/>
            <a:ext cx="536448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a:t>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879D0EA4-DCC4-4D4C-953F-F31E92EE505C}" type="datetime1">
              <a:rPr lang="en-US" smtClean="0"/>
              <a:t>5/7/2018</a:t>
            </a:fld>
            <a:endParaRPr lang="en-US" dirty="0"/>
          </a:p>
        </p:txBody>
      </p:sp>
      <p:sp>
        <p:nvSpPr>
          <p:cNvPr id="8" name="Footer Placeholder 7"/>
          <p:cNvSpPr>
            <a:spLocks noGrp="1"/>
          </p:cNvSpPr>
          <p:nvPr>
            <p:ph type="ftr" sz="quarter" idx="11"/>
          </p:nvPr>
        </p:nvSpPr>
        <p:spPr/>
        <p:txBody>
          <a:bodyPr/>
          <a:lstStyle/>
          <a:p>
            <a:r>
              <a:rPr lang="en-US" dirty="0"/>
              <a:t>Add a footer</a:t>
            </a:r>
          </a:p>
        </p:txBody>
      </p:sp>
      <p:sp>
        <p:nvSpPr>
          <p:cNvPr id="9" name="Slide Number Placeholder 8"/>
          <p:cNvSpPr>
            <a:spLocks noGrp="1"/>
          </p:cNvSpPr>
          <p:nvPr>
            <p:ph type="sldNum" sz="quarter" idx="12"/>
          </p:nvPr>
        </p:nvSpPr>
        <p:spPr/>
        <p:txBody>
          <a:bodyPr/>
          <a:lstStyle/>
          <a:p>
            <a:fld id="{401CF334-2D5C-4859-84A6-CA7E6E43FAEB}" type="slidenum">
              <a:rPr lang="en-US" smtClean="0"/>
              <a:t>‹#›</a:t>
            </a:fld>
            <a:endParaRPr lang="en-US" dirty="0"/>
          </a:p>
        </p:txBody>
      </p:sp>
    </p:spTree>
    <p:extLst>
      <p:ext uri="{BB962C8B-B14F-4D97-AF65-F5344CB8AC3E}">
        <p14:creationId xmlns:p14="http://schemas.microsoft.com/office/powerpoint/2010/main" val="37885086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914144" y="274320"/>
            <a:ext cx="9997440" cy="1143000"/>
          </a:xfrm>
        </p:spPr>
        <p:txBody>
          <a:bodyPr anchor="ctr"/>
          <a:lstStyle/>
          <a:p>
            <a:r>
              <a:rPr kumimoji="0" lang="en-US"/>
              <a:t>Click to edit Master title style</a:t>
            </a:r>
          </a:p>
        </p:txBody>
      </p:sp>
      <p:sp>
        <p:nvSpPr>
          <p:cNvPr id="3" name="Date Placeholder 2"/>
          <p:cNvSpPr>
            <a:spLocks noGrp="1"/>
          </p:cNvSpPr>
          <p:nvPr>
            <p:ph type="dt" sz="half" idx="10"/>
          </p:nvPr>
        </p:nvSpPr>
        <p:spPr/>
        <p:txBody>
          <a:bodyPr/>
          <a:lstStyle/>
          <a:p>
            <a:fld id="{F2542F08-6BA5-45A1-80AB-C11AC921B6C6}" type="datetime1">
              <a:rPr lang="en-US" smtClean="0"/>
              <a:t>5/7/2018</a:t>
            </a:fld>
            <a:endParaRPr lang="en-US" dirty="0"/>
          </a:p>
        </p:txBody>
      </p:sp>
      <p:sp>
        <p:nvSpPr>
          <p:cNvPr id="4" name="Footer Placeholder 3"/>
          <p:cNvSpPr>
            <a:spLocks noGrp="1"/>
          </p:cNvSpPr>
          <p:nvPr>
            <p:ph type="ftr" sz="quarter" idx="11"/>
          </p:nvPr>
        </p:nvSpPr>
        <p:spPr/>
        <p:txBody>
          <a:bodyPr/>
          <a:lstStyle/>
          <a:p>
            <a:r>
              <a:rPr lang="en-US" dirty="0"/>
              <a:t>Add a footer</a:t>
            </a:r>
          </a:p>
        </p:txBody>
      </p:sp>
      <p:sp>
        <p:nvSpPr>
          <p:cNvPr id="5" name="Slide Number Placeholder 4"/>
          <p:cNvSpPr>
            <a:spLocks noGrp="1"/>
          </p:cNvSpPr>
          <p:nvPr>
            <p:ph type="sldNum" sz="quarter" idx="12"/>
          </p:nvPr>
        </p:nvSpPr>
        <p:spPr/>
        <p:txBody>
          <a:bodyPr/>
          <a:lstStyle/>
          <a:p>
            <a:fld id="{401CF334-2D5C-4859-84A6-CA7E6E43FAEB}" type="slidenum">
              <a:rPr lang="en-US" smtClean="0"/>
              <a:t>‹#›</a:t>
            </a:fld>
            <a:endParaRPr lang="en-US" dirty="0"/>
          </a:p>
        </p:txBody>
      </p:sp>
    </p:spTree>
    <p:extLst>
      <p:ext uri="{BB962C8B-B14F-4D97-AF65-F5344CB8AC3E}">
        <p14:creationId xmlns:p14="http://schemas.microsoft.com/office/powerpoint/2010/main" val="762596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5CD82A9-7CD7-4D15-868B-D8AF30864858}" type="datetime1">
              <a:rPr lang="en-US" smtClean="0"/>
              <a:t>5/7/2018</a:t>
            </a:fld>
            <a:endParaRPr lang="en-US" dirty="0"/>
          </a:p>
        </p:txBody>
      </p:sp>
      <p:sp>
        <p:nvSpPr>
          <p:cNvPr id="3" name="Footer Placeholder 2"/>
          <p:cNvSpPr>
            <a:spLocks noGrp="1"/>
          </p:cNvSpPr>
          <p:nvPr>
            <p:ph type="ftr" sz="quarter" idx="11"/>
          </p:nvPr>
        </p:nvSpPr>
        <p:spPr/>
        <p:txBody>
          <a:bodyPr/>
          <a:lstStyle/>
          <a:p>
            <a:r>
              <a:rPr lang="en-US" dirty="0"/>
              <a:t>Add a footer</a:t>
            </a:r>
          </a:p>
        </p:txBody>
      </p:sp>
      <p:sp>
        <p:nvSpPr>
          <p:cNvPr id="4" name="Slide Number Placeholder 3"/>
          <p:cNvSpPr>
            <a:spLocks noGrp="1"/>
          </p:cNvSpPr>
          <p:nvPr>
            <p:ph type="sldNum" sz="quarter" idx="12"/>
          </p:nvPr>
        </p:nvSpPr>
        <p:spPr/>
        <p:txBody>
          <a:bodyPr/>
          <a:lstStyle/>
          <a:p>
            <a:fld id="{401CF334-2D5C-4859-84A6-CA7E6E43FAEB}" type="slidenum">
              <a:rPr lang="en-US" smtClean="0"/>
              <a:t>‹#›</a:t>
            </a:fld>
            <a:endParaRPr lang="en-US" dirty="0"/>
          </a:p>
        </p:txBody>
      </p:sp>
    </p:spTree>
    <p:extLst>
      <p:ext uri="{BB962C8B-B14F-4D97-AF65-F5344CB8AC3E}">
        <p14:creationId xmlns:p14="http://schemas.microsoft.com/office/powerpoint/2010/main" val="16253441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16778"/>
            <a:ext cx="10871200" cy="1162050"/>
          </a:xfrm>
          <a:ln>
            <a:noFill/>
          </a:ln>
        </p:spPr>
        <p:txBody>
          <a:bodyPr anchor="b"/>
          <a:lstStyle>
            <a:lvl1pPr algn="l">
              <a:lnSpc>
                <a:spcPts val="2000"/>
              </a:lnSpc>
              <a:buNone/>
              <a:defRPr sz="2200" b="1" cap="all" baseline="0"/>
            </a:lvl1pPr>
            <a:extLst/>
          </a:lstStyle>
          <a:p>
            <a:r>
              <a:rPr kumimoji="0" lang="en-US"/>
              <a:t>Click to edit Master title style</a:t>
            </a:r>
          </a:p>
        </p:txBody>
      </p:sp>
      <p:sp>
        <p:nvSpPr>
          <p:cNvPr id="4" name="Content Placeholder 3"/>
          <p:cNvSpPr>
            <a:spLocks noGrp="1"/>
          </p:cNvSpPr>
          <p:nvPr>
            <p:ph sz="half" idx="1"/>
          </p:nvPr>
        </p:nvSpPr>
        <p:spPr>
          <a:xfrm>
            <a:off x="609600" y="2133601"/>
            <a:ext cx="108712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a:t>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3" name="Text Placeholder 2"/>
          <p:cNvSpPr>
            <a:spLocks noGrp="1"/>
          </p:cNvSpPr>
          <p:nvPr>
            <p:ph type="body" idx="2"/>
          </p:nvPr>
        </p:nvSpPr>
        <p:spPr>
          <a:xfrm>
            <a:off x="609600" y="1406964"/>
            <a:ext cx="108712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a:t>Edit Master text styles</a:t>
            </a:r>
          </a:p>
        </p:txBody>
      </p:sp>
      <p:sp>
        <p:nvSpPr>
          <p:cNvPr id="5" name="Date Placeholder 4"/>
          <p:cNvSpPr>
            <a:spLocks noGrp="1"/>
          </p:cNvSpPr>
          <p:nvPr>
            <p:ph type="dt" sz="half" idx="10"/>
          </p:nvPr>
        </p:nvSpPr>
        <p:spPr/>
        <p:txBody>
          <a:bodyPr/>
          <a:lstStyle/>
          <a:p>
            <a:fld id="{37B6BC6A-4AB7-47F1-904A-90BC8DD816B4}" type="datetime1">
              <a:rPr lang="en-US" smtClean="0"/>
              <a:t>5/7/2018</a:t>
            </a:fld>
            <a:endParaRPr lang="en-US" dirty="0"/>
          </a:p>
        </p:txBody>
      </p:sp>
      <p:sp>
        <p:nvSpPr>
          <p:cNvPr id="6" name="Footer Placeholder 5"/>
          <p:cNvSpPr>
            <a:spLocks noGrp="1"/>
          </p:cNvSpPr>
          <p:nvPr>
            <p:ph type="ftr" sz="quarter" idx="11"/>
          </p:nvPr>
        </p:nvSpPr>
        <p:spPr/>
        <p:txBody>
          <a:bodyPr/>
          <a:lstStyle/>
          <a:p>
            <a:r>
              <a:rPr lang="en-US" dirty="0"/>
              <a:t>Add a footer</a:t>
            </a:r>
          </a:p>
        </p:txBody>
      </p:sp>
      <p:sp>
        <p:nvSpPr>
          <p:cNvPr id="7" name="Slide Number Placeholder 6"/>
          <p:cNvSpPr>
            <a:spLocks noGrp="1"/>
          </p:cNvSpPr>
          <p:nvPr>
            <p:ph type="sldNum" sz="quarter" idx="12"/>
          </p:nvPr>
        </p:nvSpPr>
        <p:spPr/>
        <p:txBody>
          <a:bodyPr/>
          <a:lstStyle/>
          <a:p>
            <a:fld id="{401CF334-2D5C-4859-84A6-CA7E6E43FAEB}" type="slidenum">
              <a:rPr lang="en-US" smtClean="0"/>
              <a:t>‹#›</a:t>
            </a:fld>
            <a:endParaRPr lang="en-US" dirty="0"/>
          </a:p>
        </p:txBody>
      </p:sp>
    </p:spTree>
    <p:extLst>
      <p:ext uri="{BB962C8B-B14F-4D97-AF65-F5344CB8AC3E}">
        <p14:creationId xmlns:p14="http://schemas.microsoft.com/office/powerpoint/2010/main" val="5032370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849195" y="1066800"/>
            <a:ext cx="3657600" cy="1981200"/>
          </a:xfrm>
        </p:spPr>
        <p:txBody>
          <a:bodyPr anchor="b">
            <a:noAutofit/>
          </a:bodyPr>
          <a:lstStyle>
            <a:lvl1pPr algn="l">
              <a:buNone/>
              <a:defRPr sz="2100" b="1">
                <a:effectLst/>
              </a:defRPr>
            </a:lvl1pPr>
            <a:extLst/>
          </a:lstStyle>
          <a:p>
            <a:r>
              <a:rPr kumimoji="0" lang="en-US"/>
              <a:t>Click to edit Master title style</a:t>
            </a:r>
          </a:p>
        </p:txBody>
      </p:sp>
      <p:sp>
        <p:nvSpPr>
          <p:cNvPr id="8" name="Rectangle 7"/>
          <p:cNvSpPr/>
          <p:nvPr/>
        </p:nvSpPr>
        <p:spPr>
          <a:xfrm>
            <a:off x="1016000" y="1066800"/>
            <a:ext cx="6096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dirty="0">
              <a:solidFill>
                <a:schemeClr val="tx1"/>
              </a:solidFill>
              <a:latin typeface="+mn-lt"/>
              <a:ea typeface="+mn-ea"/>
              <a:cs typeface="+mn-cs"/>
            </a:endParaRPr>
          </a:p>
        </p:txBody>
      </p:sp>
      <p:sp>
        <p:nvSpPr>
          <p:cNvPr id="3" name="Picture Placeholder 2" descr="An empty placeholder to add an image. Click on the placeholder and select the image that you wish to add"/>
          <p:cNvSpPr>
            <a:spLocks noGrp="1"/>
          </p:cNvSpPr>
          <p:nvPr>
            <p:ph type="pic" idx="1"/>
          </p:nvPr>
        </p:nvSpPr>
        <p:spPr>
          <a:xfrm>
            <a:off x="1117600" y="1143004"/>
            <a:ext cx="5892800" cy="3514531"/>
          </a:xfrm>
          <a:prstGeom prst="roundRect">
            <a:avLst>
              <a:gd name="adj" fmla="val 783"/>
            </a:avLst>
          </a:prstGeom>
          <a:solidFill>
            <a:schemeClr val="bg2"/>
          </a:solidFill>
          <a:ln w="127000">
            <a:noFill/>
            <a:miter lim="800000"/>
          </a:ln>
          <a:effectLst/>
        </p:spPr>
        <p:txBody>
          <a:bodyPr lIns="91440" tIns="274320" anchor="t"/>
          <a:lstStyle>
            <a:lvl1pPr marL="0" indent="0" algn="l" eaLnBrk="1" latinLnBrk="0" hangingPunct="1">
              <a:buNone/>
              <a:defRPr sz="3200"/>
            </a:lvl1pPr>
            <a:extLst/>
          </a:lstStyle>
          <a:p>
            <a:pPr marL="0" algn="l" eaLnBrk="1" latinLnBrk="0" hangingPunct="1"/>
            <a:r>
              <a:rPr kumimoji="0" lang="en-US"/>
              <a:t>Click icon to add picture</a:t>
            </a:r>
            <a:endParaRPr kumimoji="0" lang="en-US" dirty="0"/>
          </a:p>
        </p:txBody>
      </p:sp>
      <p:sp>
        <p:nvSpPr>
          <p:cNvPr id="9" name="Flowchart: Process 8"/>
          <p:cNvSpPr/>
          <p:nvPr/>
        </p:nvSpPr>
        <p:spPr>
          <a:xfrm rot="19468671">
            <a:off x="528967" y="954341"/>
            <a:ext cx="9144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10" name="Flowchart: Process 9"/>
          <p:cNvSpPr/>
          <p:nvPr/>
        </p:nvSpPr>
        <p:spPr>
          <a:xfrm rot="2103354" flipH="1">
            <a:off x="6671556" y="936786"/>
            <a:ext cx="865632"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4" name="Text Placeholder 3"/>
          <p:cNvSpPr>
            <a:spLocks noGrp="1"/>
          </p:cNvSpPr>
          <p:nvPr>
            <p:ph type="body" sz="half" idx="2"/>
          </p:nvPr>
        </p:nvSpPr>
        <p:spPr>
          <a:xfrm>
            <a:off x="1117600" y="4800600"/>
            <a:ext cx="5892800" cy="762000"/>
          </a:xfrm>
        </p:spPr>
        <p:txBody>
          <a:bodyPr anchor="ctr"/>
          <a:lstStyle>
            <a:lvl1pPr marL="0" indent="0" algn="l">
              <a:lnSpc>
                <a:spcPts val="1600"/>
              </a:lnSpc>
              <a:spcBef>
                <a:spcPts val="0"/>
              </a:spcBef>
              <a:buNone/>
              <a:defRPr sz="1400">
                <a:solidFill>
                  <a:schemeClr val="tx1">
                    <a:lumMod val="75000"/>
                    <a:lumOff val="25000"/>
                  </a:schemeClr>
                </a:solidFill>
              </a:defRPr>
            </a:lvl1pPr>
            <a:lvl2pPr>
              <a:defRPr sz="1200"/>
            </a:lvl2pPr>
            <a:lvl3pPr>
              <a:defRPr sz="1000"/>
            </a:lvl3pPr>
            <a:lvl4pPr>
              <a:defRPr sz="900"/>
            </a:lvl4pPr>
            <a:lvl5pPr>
              <a:defRPr sz="900"/>
            </a:lvl5pPr>
            <a:extLst/>
          </a:lstStyle>
          <a:p>
            <a:pPr lvl="0" eaLnBrk="1" latinLnBrk="0" hangingPunct="1"/>
            <a:r>
              <a:rPr kumimoji="0" lang="en-US"/>
              <a:t>Edit Master text styles</a:t>
            </a:r>
          </a:p>
        </p:txBody>
      </p:sp>
      <p:sp>
        <p:nvSpPr>
          <p:cNvPr id="5" name="Date Placeholder 4"/>
          <p:cNvSpPr>
            <a:spLocks noGrp="1"/>
          </p:cNvSpPr>
          <p:nvPr>
            <p:ph type="dt" sz="half" idx="10"/>
          </p:nvPr>
        </p:nvSpPr>
        <p:spPr/>
        <p:txBody>
          <a:bodyPr/>
          <a:lstStyle/>
          <a:p>
            <a:fld id="{4D80BC9A-EBF0-4E12-A1D3-DD221366B0A1}" type="datetime1">
              <a:rPr lang="en-US" smtClean="0"/>
              <a:t>5/7/2018</a:t>
            </a:fld>
            <a:endParaRPr lang="en-US" dirty="0"/>
          </a:p>
        </p:txBody>
      </p:sp>
      <p:sp>
        <p:nvSpPr>
          <p:cNvPr id="6" name="Footer Placeholder 5"/>
          <p:cNvSpPr>
            <a:spLocks noGrp="1"/>
          </p:cNvSpPr>
          <p:nvPr>
            <p:ph type="ftr" sz="quarter" idx="11"/>
          </p:nvPr>
        </p:nvSpPr>
        <p:spPr/>
        <p:txBody>
          <a:bodyPr/>
          <a:lstStyle/>
          <a:p>
            <a:r>
              <a:rPr lang="en-US" dirty="0"/>
              <a:t>Add a footer</a:t>
            </a:r>
          </a:p>
        </p:txBody>
      </p:sp>
      <p:sp>
        <p:nvSpPr>
          <p:cNvPr id="7" name="Slide Number Placeholder 6"/>
          <p:cNvSpPr>
            <a:spLocks noGrp="1"/>
          </p:cNvSpPr>
          <p:nvPr>
            <p:ph type="sldNum" sz="quarter" idx="12"/>
          </p:nvPr>
        </p:nvSpPr>
        <p:spPr/>
        <p:txBody>
          <a:bodyPr/>
          <a:lstStyle/>
          <a:p>
            <a:fld id="{401CF334-2D5C-4859-84A6-CA7E6E43FAEB}" type="slidenum">
              <a:rPr lang="en-US" smtClean="0"/>
              <a:t>‹#›</a:t>
            </a:fld>
            <a:endParaRPr lang="en-US" dirty="0"/>
          </a:p>
        </p:txBody>
      </p:sp>
    </p:spTree>
    <p:extLst>
      <p:ext uri="{BB962C8B-B14F-4D97-AF65-F5344CB8AC3E}">
        <p14:creationId xmlns:p14="http://schemas.microsoft.com/office/powerpoint/2010/main" val="25092250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ltGray">
      <p:bgPr>
        <a:solidFill>
          <a:schemeClr val="bg2">
            <a:lumMod val="40000"/>
            <a:lumOff val="60000"/>
          </a:schemeClr>
        </a:solidFill>
        <a:effectLst/>
      </p:bgPr>
    </p:bg>
    <p:spTree>
      <p:nvGrpSpPr>
        <p:cNvPr id="1" name=""/>
        <p:cNvGrpSpPr/>
        <p:nvPr/>
      </p:nvGrpSpPr>
      <p:grpSpPr>
        <a:xfrm>
          <a:off x="0" y="0"/>
          <a:ext cx="0" cy="0"/>
          <a:chOff x="0" y="0"/>
          <a:chExt cx="0" cy="0"/>
        </a:xfrm>
      </p:grpSpPr>
      <p:grpSp>
        <p:nvGrpSpPr>
          <p:cNvPr id="4" name="Group 3" descr="Close up of a light bulb"/>
          <p:cNvGrpSpPr/>
          <p:nvPr userDrawn="1"/>
        </p:nvGrpSpPr>
        <p:grpSpPr>
          <a:xfrm>
            <a:off x="0" y="0"/>
            <a:ext cx="12188952" cy="6858000"/>
            <a:chOff x="0" y="0"/>
            <a:chExt cx="12188952" cy="6858000"/>
          </a:xfrm>
        </p:grpSpPr>
        <p:sp>
          <p:nvSpPr>
            <p:cNvPr id="2" name="Rectangle 1"/>
            <p:cNvSpPr/>
            <p:nvPr userDrawn="1"/>
          </p:nvSpPr>
          <p:spPr>
            <a:xfrm>
              <a:off x="0" y="0"/>
              <a:ext cx="12188952" cy="6858000"/>
            </a:xfrm>
            <a:prstGeom prst="rect">
              <a:avLst/>
            </a:prstGeom>
            <a:solidFill>
              <a:schemeClr val="bg2">
                <a:lumMod val="40000"/>
                <a:lumOff val="60000"/>
              </a:schemeClr>
            </a:solidFill>
            <a:ln>
              <a:noFill/>
            </a:ln>
          </p:spPr>
          <p:style>
            <a:lnRef idx="1">
              <a:schemeClr val="accent2"/>
            </a:lnRef>
            <a:fillRef idx="3">
              <a:schemeClr val="accent2"/>
            </a:fillRef>
            <a:effectRef idx="2">
              <a:schemeClr val="accent2"/>
            </a:effectRef>
            <a:fontRef idx="minor">
              <a:schemeClr val="lt1"/>
            </a:fontRef>
          </p:style>
          <p:txBody>
            <a:bodyPr rtlCol="0" anchor="ctr"/>
            <a:lstStyle/>
            <a:p>
              <a:pPr algn="ctr"/>
              <a:endParaRPr lang="en-US" dirty="0"/>
            </a:p>
          </p:txBody>
        </p:sp>
        <p:pic>
          <p:nvPicPr>
            <p:cNvPr id="3" name="Picture 2"/>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0" y="0"/>
              <a:ext cx="1445079" cy="6858000"/>
            </a:xfrm>
            <a:prstGeom prst="rect">
              <a:avLst/>
            </a:prstGeom>
          </p:spPr>
        </p:pic>
      </p:grpSp>
      <p:sp>
        <p:nvSpPr>
          <p:cNvPr id="5" name="Title Placeholder 4"/>
          <p:cNvSpPr>
            <a:spLocks noGrp="1"/>
          </p:cNvSpPr>
          <p:nvPr>
            <p:ph type="title"/>
          </p:nvPr>
        </p:nvSpPr>
        <p:spPr>
          <a:xfrm>
            <a:off x="1914144" y="274638"/>
            <a:ext cx="9997440" cy="1143000"/>
          </a:xfrm>
          <a:prstGeom prst="rect">
            <a:avLst/>
          </a:prstGeom>
        </p:spPr>
        <p:txBody>
          <a:bodyPr anchor="ctr">
            <a:normAutofit/>
          </a:bodyPr>
          <a:lstStyle/>
          <a:p>
            <a:r>
              <a:rPr kumimoji="0" lang="en-US"/>
              <a:t>Click to edit Master title style</a:t>
            </a:r>
            <a:endParaRPr kumimoji="0" lang="en-US" dirty="0"/>
          </a:p>
        </p:txBody>
      </p:sp>
      <p:sp>
        <p:nvSpPr>
          <p:cNvPr id="9" name="Text Placeholder 8"/>
          <p:cNvSpPr>
            <a:spLocks noGrp="1"/>
          </p:cNvSpPr>
          <p:nvPr>
            <p:ph type="body" idx="1"/>
          </p:nvPr>
        </p:nvSpPr>
        <p:spPr>
          <a:xfrm>
            <a:off x="1914144" y="1447800"/>
            <a:ext cx="9997440" cy="4800600"/>
          </a:xfrm>
          <a:prstGeom prst="rect">
            <a:avLst/>
          </a:prstGeom>
        </p:spPr>
        <p:txBody>
          <a:bodyPr>
            <a:normAutofit/>
          </a:bodyPr>
          <a:lstStyle/>
          <a:p>
            <a:pPr lvl="0" eaLnBrk="1" latinLnBrk="0" hangingPunct="1"/>
            <a:r>
              <a:rPr kumimoji="0" lang="en-US"/>
              <a:t>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endParaRPr kumimoji="0" lang="en-US" dirty="0"/>
          </a:p>
        </p:txBody>
      </p:sp>
      <p:sp>
        <p:nvSpPr>
          <p:cNvPr id="24" name="Date Placeholder 23"/>
          <p:cNvSpPr>
            <a:spLocks noGrp="1"/>
          </p:cNvSpPr>
          <p:nvPr>
            <p:ph type="dt" sz="half" idx="2"/>
          </p:nvPr>
        </p:nvSpPr>
        <p:spPr>
          <a:xfrm>
            <a:off x="4775200" y="6305550"/>
            <a:ext cx="2844800" cy="476250"/>
          </a:xfrm>
          <a:prstGeom prst="rect">
            <a:avLst/>
          </a:prstGeom>
        </p:spPr>
        <p:txBody>
          <a:bodyPr anchor="b"/>
          <a:lstStyle>
            <a:lvl1pPr algn="r" eaLnBrk="1" latinLnBrk="0" hangingPunct="1">
              <a:defRPr kumimoji="0" sz="1200">
                <a:solidFill>
                  <a:schemeClr val="tx1"/>
                </a:solidFill>
              </a:defRPr>
            </a:lvl1pPr>
            <a:extLst/>
          </a:lstStyle>
          <a:p>
            <a:fld id="{7157590A-740B-4548-A79B-F8E5167210D0}" type="datetime1">
              <a:rPr lang="en-US" smtClean="0"/>
              <a:t>5/7/2018</a:t>
            </a:fld>
            <a:endParaRPr lang="en-US" dirty="0"/>
          </a:p>
        </p:txBody>
      </p:sp>
      <p:sp>
        <p:nvSpPr>
          <p:cNvPr id="10" name="Footer Placeholder 9"/>
          <p:cNvSpPr>
            <a:spLocks noGrp="1"/>
          </p:cNvSpPr>
          <p:nvPr>
            <p:ph type="ftr" sz="quarter" idx="3"/>
          </p:nvPr>
        </p:nvSpPr>
        <p:spPr>
          <a:xfrm>
            <a:off x="7620000" y="6305550"/>
            <a:ext cx="3860800" cy="476250"/>
          </a:xfrm>
          <a:prstGeom prst="rect">
            <a:avLst/>
          </a:prstGeom>
        </p:spPr>
        <p:txBody>
          <a:bodyPr anchor="b"/>
          <a:lstStyle>
            <a:lvl1pPr eaLnBrk="1" latinLnBrk="0" hangingPunct="1">
              <a:defRPr kumimoji="0" sz="1200">
                <a:solidFill>
                  <a:schemeClr val="tx1"/>
                </a:solidFill>
                <a:effectLst/>
              </a:defRPr>
            </a:lvl1pPr>
            <a:extLst/>
          </a:lstStyle>
          <a:p>
            <a:r>
              <a:rPr lang="en-US" dirty="0"/>
              <a:t>Add a footer</a:t>
            </a:r>
          </a:p>
        </p:txBody>
      </p:sp>
      <p:sp>
        <p:nvSpPr>
          <p:cNvPr id="22" name="Slide Number Placeholder 21"/>
          <p:cNvSpPr>
            <a:spLocks noGrp="1"/>
          </p:cNvSpPr>
          <p:nvPr>
            <p:ph type="sldNum" sz="quarter" idx="4"/>
          </p:nvPr>
        </p:nvSpPr>
        <p:spPr>
          <a:xfrm>
            <a:off x="11484864" y="6305550"/>
            <a:ext cx="609600" cy="476250"/>
          </a:xfrm>
          <a:prstGeom prst="rect">
            <a:avLst/>
          </a:prstGeom>
        </p:spPr>
        <p:txBody>
          <a:bodyPr anchor="b"/>
          <a:lstStyle>
            <a:lvl1pPr algn="ctr" eaLnBrk="1" latinLnBrk="0" hangingPunct="1">
              <a:defRPr kumimoji="0" sz="1200">
                <a:solidFill>
                  <a:schemeClr val="tx1"/>
                </a:solidFill>
                <a:effectLst/>
              </a:defRPr>
            </a:lvl1pPr>
            <a:extLst/>
          </a:lstStyle>
          <a:p>
            <a:fld id="{401CF334-2D5C-4859-84A6-CA7E6E43FAEB}" type="slidenum">
              <a:rPr lang="en-US" smtClean="0"/>
              <a:pPr/>
              <a:t>‹#›</a:t>
            </a:fld>
            <a:endParaRPr lang="en-US" dirty="0"/>
          </a:p>
        </p:txBody>
      </p:sp>
    </p:spTree>
    <p:extLst>
      <p:ext uri="{BB962C8B-B14F-4D97-AF65-F5344CB8AC3E}">
        <p14:creationId xmlns:p14="http://schemas.microsoft.com/office/powerpoint/2010/main" val="1384798471"/>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sldNum="0" hdr="0" ftr="0" dt="0"/>
  <p:txStyles>
    <p:titleStyle>
      <a:lvl1pPr algn="l" rtl="0" eaLnBrk="1" latinLnBrk="0" hangingPunct="1">
        <a:spcBef>
          <a:spcPct val="0"/>
        </a:spcBef>
        <a:buNone/>
        <a:defRPr kumimoji="0" sz="4300" b="0" kern="1200">
          <a:solidFill>
            <a:schemeClr val="accent1"/>
          </a:solidFill>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Middle and High School</a:t>
            </a:r>
          </a:p>
        </p:txBody>
      </p:sp>
      <p:sp>
        <p:nvSpPr>
          <p:cNvPr id="3" name="Subtitle 2"/>
          <p:cNvSpPr>
            <a:spLocks noGrp="1"/>
          </p:cNvSpPr>
          <p:nvPr>
            <p:ph type="subTitle" idx="1"/>
          </p:nvPr>
        </p:nvSpPr>
        <p:spPr/>
        <p:txBody>
          <a:bodyPr/>
          <a:lstStyle/>
          <a:p>
            <a:r>
              <a:rPr lang="en-US" sz="3200" dirty="0" err="1"/>
              <a:t>Powerpoint</a:t>
            </a:r>
            <a:endParaRPr lang="en-US" sz="3200" dirty="0"/>
          </a:p>
          <a:p>
            <a:endParaRPr lang="en-US" dirty="0"/>
          </a:p>
        </p:txBody>
      </p:sp>
    </p:spTree>
    <p:extLst>
      <p:ext uri="{BB962C8B-B14F-4D97-AF65-F5344CB8AC3E}">
        <p14:creationId xmlns:p14="http://schemas.microsoft.com/office/powerpoint/2010/main" val="270549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A7527A-D179-4AB1-8672-83BC1CCC1398}"/>
              </a:ext>
            </a:extLst>
          </p:cNvPr>
          <p:cNvSpPr>
            <a:spLocks noGrp="1"/>
          </p:cNvSpPr>
          <p:nvPr>
            <p:ph type="ctrTitle"/>
          </p:nvPr>
        </p:nvSpPr>
        <p:spPr>
          <a:xfrm>
            <a:off x="6012180" y="359898"/>
            <a:ext cx="5773420" cy="4303542"/>
          </a:xfrm>
        </p:spPr>
        <p:txBody>
          <a:bodyPr>
            <a:normAutofit/>
          </a:bodyPr>
          <a:lstStyle/>
          <a:p>
            <a:r>
              <a:rPr lang="en-US" sz="20000" dirty="0"/>
              <a:t>30</a:t>
            </a:r>
          </a:p>
        </p:txBody>
      </p:sp>
      <p:sp>
        <p:nvSpPr>
          <p:cNvPr id="3" name="Subtitle 2">
            <a:extLst>
              <a:ext uri="{FF2B5EF4-FFF2-40B4-BE49-F238E27FC236}">
                <a16:creationId xmlns:a16="http://schemas.microsoft.com/office/drawing/2014/main" id="{22925375-7EC2-452B-9372-F11DE90897B0}"/>
              </a:ext>
            </a:extLst>
          </p:cNvPr>
          <p:cNvSpPr>
            <a:spLocks noGrp="1"/>
          </p:cNvSpPr>
          <p:nvPr>
            <p:ph type="subTitle" idx="1"/>
          </p:nvPr>
        </p:nvSpPr>
        <p:spPr>
          <a:xfrm>
            <a:off x="6012180" y="6583680"/>
            <a:ext cx="5773420" cy="114300"/>
          </a:xfrm>
        </p:spPr>
        <p:txBody>
          <a:bodyPr>
            <a:normAutofit fontScale="25000" lnSpcReduction="20000"/>
          </a:bodyPr>
          <a:lstStyle/>
          <a:p>
            <a:endParaRPr lang="en-US"/>
          </a:p>
        </p:txBody>
      </p:sp>
    </p:spTree>
    <p:extLst>
      <p:ext uri="{BB962C8B-B14F-4D97-AF65-F5344CB8AC3E}">
        <p14:creationId xmlns:p14="http://schemas.microsoft.com/office/powerpoint/2010/main" val="5461209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142C1A-3ED6-4C0B-9E75-0C5FA74E6720}"/>
              </a:ext>
            </a:extLst>
          </p:cNvPr>
          <p:cNvSpPr>
            <a:spLocks noGrp="1"/>
          </p:cNvSpPr>
          <p:nvPr>
            <p:ph type="ctrTitle"/>
          </p:nvPr>
        </p:nvSpPr>
        <p:spPr>
          <a:xfrm>
            <a:off x="6012180" y="359898"/>
            <a:ext cx="5773420" cy="3389142"/>
          </a:xfrm>
        </p:spPr>
        <p:txBody>
          <a:bodyPr/>
          <a:lstStyle/>
          <a:p>
            <a:r>
              <a:rPr lang="en-US" dirty="0"/>
              <a:t>Author’s Purpose</a:t>
            </a:r>
          </a:p>
        </p:txBody>
      </p:sp>
      <p:sp>
        <p:nvSpPr>
          <p:cNvPr id="3" name="Subtitle 2">
            <a:extLst>
              <a:ext uri="{FF2B5EF4-FFF2-40B4-BE49-F238E27FC236}">
                <a16:creationId xmlns:a16="http://schemas.microsoft.com/office/drawing/2014/main" id="{ECE66210-11E4-4BA2-9E38-AFE25DA3256C}"/>
              </a:ext>
            </a:extLst>
          </p:cNvPr>
          <p:cNvSpPr>
            <a:spLocks noGrp="1"/>
          </p:cNvSpPr>
          <p:nvPr>
            <p:ph type="subTitle" idx="1"/>
          </p:nvPr>
        </p:nvSpPr>
        <p:spPr>
          <a:xfrm>
            <a:off x="6012180" y="6498102"/>
            <a:ext cx="5773420" cy="177018"/>
          </a:xfrm>
        </p:spPr>
        <p:txBody>
          <a:bodyPr>
            <a:normAutofit fontScale="40000" lnSpcReduction="20000"/>
          </a:bodyPr>
          <a:lstStyle/>
          <a:p>
            <a:endParaRPr lang="en-US" dirty="0"/>
          </a:p>
        </p:txBody>
      </p:sp>
    </p:spTree>
    <p:extLst>
      <p:ext uri="{BB962C8B-B14F-4D97-AF65-F5344CB8AC3E}">
        <p14:creationId xmlns:p14="http://schemas.microsoft.com/office/powerpoint/2010/main" val="28190792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B836AC-0AA9-49F4-B59A-DD1F41BB31D5}"/>
              </a:ext>
            </a:extLst>
          </p:cNvPr>
          <p:cNvSpPr>
            <a:spLocks noGrp="1"/>
          </p:cNvSpPr>
          <p:nvPr>
            <p:ph type="title"/>
          </p:nvPr>
        </p:nvSpPr>
        <p:spPr/>
        <p:txBody>
          <a:bodyPr>
            <a:normAutofit fontScale="90000"/>
          </a:bodyPr>
          <a:lstStyle/>
          <a:p>
            <a:r>
              <a:rPr lang="en-US"/>
              <a:t>Reading Strategies- Comprehension Skill</a:t>
            </a:r>
            <a:endParaRPr lang="en-US" dirty="0"/>
          </a:p>
        </p:txBody>
      </p:sp>
      <p:sp>
        <p:nvSpPr>
          <p:cNvPr id="3" name="Content Placeholder 2">
            <a:extLst>
              <a:ext uri="{FF2B5EF4-FFF2-40B4-BE49-F238E27FC236}">
                <a16:creationId xmlns:a16="http://schemas.microsoft.com/office/drawing/2014/main" id="{AA8EB7B8-73CB-406D-8C3F-0E1EBE770390}"/>
              </a:ext>
            </a:extLst>
          </p:cNvPr>
          <p:cNvSpPr>
            <a:spLocks noGrp="1"/>
          </p:cNvSpPr>
          <p:nvPr>
            <p:ph idx="1"/>
          </p:nvPr>
        </p:nvSpPr>
        <p:spPr/>
        <p:txBody>
          <a:bodyPr>
            <a:normAutofit lnSpcReduction="10000"/>
          </a:bodyPr>
          <a:lstStyle/>
          <a:p>
            <a:r>
              <a:rPr lang="en-US" b="1" u="sng" dirty="0"/>
              <a:t>Author’s Purpose- </a:t>
            </a:r>
            <a:r>
              <a:rPr lang="en-US" dirty="0"/>
              <a:t>While you are reading, think why the author would write this book, story, or informational book.</a:t>
            </a:r>
          </a:p>
          <a:p>
            <a:endParaRPr lang="en-US" dirty="0"/>
          </a:p>
          <a:p>
            <a:r>
              <a:rPr lang="en-US" dirty="0"/>
              <a:t>Read a book and guess why the author wrote the book and what is the author saying to you.</a:t>
            </a:r>
          </a:p>
          <a:p>
            <a:r>
              <a:rPr lang="en-US" dirty="0"/>
              <a:t>To Inform</a:t>
            </a:r>
          </a:p>
          <a:p>
            <a:r>
              <a:rPr lang="en-US" dirty="0"/>
              <a:t>To a persuade</a:t>
            </a:r>
          </a:p>
          <a:p>
            <a:r>
              <a:rPr lang="en-US" dirty="0"/>
              <a:t>to entertain</a:t>
            </a:r>
          </a:p>
          <a:p>
            <a:endParaRPr lang="en-US" dirty="0"/>
          </a:p>
        </p:txBody>
      </p:sp>
    </p:spTree>
    <p:extLst>
      <p:ext uri="{BB962C8B-B14F-4D97-AF65-F5344CB8AC3E}">
        <p14:creationId xmlns:p14="http://schemas.microsoft.com/office/powerpoint/2010/main" val="25907533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ADEB28-47CD-42B8-9B35-B84F3B2C2E51}"/>
              </a:ext>
            </a:extLst>
          </p:cNvPr>
          <p:cNvSpPr>
            <a:spLocks noGrp="1"/>
          </p:cNvSpPr>
          <p:nvPr>
            <p:ph type="title"/>
          </p:nvPr>
        </p:nvSpPr>
        <p:spPr/>
        <p:txBody>
          <a:bodyPr/>
          <a:lstStyle/>
          <a:p>
            <a:r>
              <a:rPr lang="en-US" dirty="0"/>
              <a:t>Author’s Purpose Lesson</a:t>
            </a:r>
          </a:p>
        </p:txBody>
      </p:sp>
      <p:sp>
        <p:nvSpPr>
          <p:cNvPr id="3" name="Content Placeholder 2">
            <a:extLst>
              <a:ext uri="{FF2B5EF4-FFF2-40B4-BE49-F238E27FC236}">
                <a16:creationId xmlns:a16="http://schemas.microsoft.com/office/drawing/2014/main" id="{5B8AD42F-4AA3-40BA-9868-CFE949B17503}"/>
              </a:ext>
            </a:extLst>
          </p:cNvPr>
          <p:cNvSpPr>
            <a:spLocks noGrp="1"/>
          </p:cNvSpPr>
          <p:nvPr>
            <p:ph idx="1"/>
          </p:nvPr>
        </p:nvSpPr>
        <p:spPr/>
        <p:txBody>
          <a:bodyPr/>
          <a:lstStyle/>
          <a:p>
            <a:r>
              <a:rPr lang="en-US" dirty="0"/>
              <a:t>To Entertain:  The author writes to tell you a story that you will enjoy.</a:t>
            </a:r>
          </a:p>
          <a:p>
            <a:pPr marL="82296" indent="0">
              <a:buNone/>
            </a:pPr>
            <a:endParaRPr lang="en-US" dirty="0"/>
          </a:p>
          <a:p>
            <a:r>
              <a:rPr lang="en-US" dirty="0"/>
              <a:t>To Persuade:  The Author writes to get you to do something or believe what they are saying.</a:t>
            </a:r>
          </a:p>
          <a:p>
            <a:pPr marL="82296" indent="0">
              <a:buNone/>
            </a:pPr>
            <a:endParaRPr lang="en-US" dirty="0"/>
          </a:p>
          <a:p>
            <a:r>
              <a:rPr lang="en-US" dirty="0"/>
              <a:t>To Inform:  The Author writes to give you information about a topic.</a:t>
            </a:r>
          </a:p>
        </p:txBody>
      </p:sp>
    </p:spTree>
    <p:extLst>
      <p:ext uri="{BB962C8B-B14F-4D97-AF65-F5344CB8AC3E}">
        <p14:creationId xmlns:p14="http://schemas.microsoft.com/office/powerpoint/2010/main" val="15785734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7F16B0-0B39-4252-B56D-8F7CA5B6E763}"/>
              </a:ext>
            </a:extLst>
          </p:cNvPr>
          <p:cNvSpPr>
            <a:spLocks noGrp="1"/>
          </p:cNvSpPr>
          <p:nvPr>
            <p:ph type="title"/>
          </p:nvPr>
        </p:nvSpPr>
        <p:spPr/>
        <p:txBody>
          <a:bodyPr>
            <a:normAutofit fontScale="90000"/>
          </a:bodyPr>
          <a:lstStyle/>
          <a:p>
            <a:br>
              <a:rPr lang="en-US" dirty="0"/>
            </a:br>
            <a:r>
              <a:rPr lang="en-US" dirty="0"/>
              <a:t>To Entertain:  The author writes to tell you a story that you will enjoy.</a:t>
            </a:r>
            <a:br>
              <a:rPr lang="en-US" dirty="0"/>
            </a:br>
            <a:endParaRPr lang="en-US" dirty="0"/>
          </a:p>
        </p:txBody>
      </p:sp>
      <p:sp>
        <p:nvSpPr>
          <p:cNvPr id="3" name="Content Placeholder 2">
            <a:extLst>
              <a:ext uri="{FF2B5EF4-FFF2-40B4-BE49-F238E27FC236}">
                <a16:creationId xmlns:a16="http://schemas.microsoft.com/office/drawing/2014/main" id="{8DBFCC1F-98E9-44E7-8AA1-3A0FD5FB5A75}"/>
              </a:ext>
            </a:extLst>
          </p:cNvPr>
          <p:cNvSpPr>
            <a:spLocks noGrp="1"/>
          </p:cNvSpPr>
          <p:nvPr>
            <p:ph idx="1"/>
          </p:nvPr>
        </p:nvSpPr>
        <p:spPr/>
        <p:txBody>
          <a:bodyPr>
            <a:normAutofit fontScale="70000" lnSpcReduction="20000"/>
          </a:bodyPr>
          <a:lstStyle/>
          <a:p>
            <a:pPr marL="82296" indent="0">
              <a:buNone/>
            </a:pPr>
            <a:r>
              <a:rPr lang="en-US" dirty="0"/>
              <a:t>I remember playing on a huge oak tree.  I would climb and swing from a rope tied from its large branch.   </a:t>
            </a:r>
          </a:p>
          <a:p>
            <a:pPr marL="82296" indent="0">
              <a:buNone/>
            </a:pPr>
            <a:r>
              <a:rPr lang="en-US" dirty="0"/>
              <a:t>Then on a very dark night, I started to hear banging against my window.  As I looked outside, the trees were swaying back and forth, as rain bounded against them.  My favorite tree was being destroyed by the wind and rain.  Suddenly I heard a crack coming from the sky and lightning came flashing down my tree.  The lightning had struck the branch where my rope was tied and the branch came crashing down towards my window.  I screamed and ran out of my bedroom yelling for my Dad. </a:t>
            </a:r>
          </a:p>
          <a:p>
            <a:pPr marL="82296" indent="0">
              <a:buNone/>
            </a:pPr>
            <a:r>
              <a:rPr lang="en-US" dirty="0"/>
              <a:t>I got out just in time!  The branch had broken the window and glass flew throughout my room.  If I had stayed in the room, I would have gotten badly hurt.  My Dad and Mom check the damage. They told me to stay in their room tonight.  </a:t>
            </a:r>
          </a:p>
          <a:p>
            <a:pPr marL="82296" indent="0">
              <a:buNone/>
            </a:pPr>
            <a:r>
              <a:rPr lang="en-US" dirty="0"/>
              <a:t>The next day, my dad called the contractor to see what it would cost to fix my window, but there was no hope for my favorite tree.    </a:t>
            </a:r>
          </a:p>
          <a:p>
            <a:endParaRPr lang="en-US" dirty="0"/>
          </a:p>
        </p:txBody>
      </p:sp>
    </p:spTree>
    <p:extLst>
      <p:ext uri="{BB962C8B-B14F-4D97-AF65-F5344CB8AC3E}">
        <p14:creationId xmlns:p14="http://schemas.microsoft.com/office/powerpoint/2010/main" val="172841146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1E3907-AB40-4B47-8774-E977FE9F48B0}"/>
              </a:ext>
            </a:extLst>
          </p:cNvPr>
          <p:cNvSpPr>
            <a:spLocks noGrp="1"/>
          </p:cNvSpPr>
          <p:nvPr>
            <p:ph type="title"/>
          </p:nvPr>
        </p:nvSpPr>
        <p:spPr/>
        <p:txBody>
          <a:bodyPr>
            <a:normAutofit fontScale="90000"/>
          </a:bodyPr>
          <a:lstStyle/>
          <a:p>
            <a:br>
              <a:rPr lang="en-US" sz="3600" dirty="0"/>
            </a:br>
            <a:br>
              <a:rPr lang="en-US" sz="3600" dirty="0"/>
            </a:br>
            <a:r>
              <a:rPr lang="en-US" sz="3600" dirty="0"/>
              <a:t>To Persuade:  The Author writes to get you to do something or believe what they are saying.</a:t>
            </a:r>
            <a:br>
              <a:rPr lang="en-US" sz="3600" dirty="0"/>
            </a:br>
            <a:br>
              <a:rPr lang="en-US" dirty="0"/>
            </a:br>
            <a:endParaRPr lang="en-US" dirty="0"/>
          </a:p>
        </p:txBody>
      </p:sp>
      <p:sp>
        <p:nvSpPr>
          <p:cNvPr id="3" name="Content Placeholder 2">
            <a:extLst>
              <a:ext uri="{FF2B5EF4-FFF2-40B4-BE49-F238E27FC236}">
                <a16:creationId xmlns:a16="http://schemas.microsoft.com/office/drawing/2014/main" id="{C4A5F9E6-4697-4477-9183-E88FD2131052}"/>
              </a:ext>
            </a:extLst>
          </p:cNvPr>
          <p:cNvSpPr>
            <a:spLocks noGrp="1"/>
          </p:cNvSpPr>
          <p:nvPr>
            <p:ph idx="1"/>
          </p:nvPr>
        </p:nvSpPr>
        <p:spPr/>
        <p:txBody>
          <a:bodyPr/>
          <a:lstStyle/>
          <a:p>
            <a:r>
              <a:rPr lang="en-US" dirty="0"/>
              <a:t>Yesterday I went to the store to buy some groceries and a man was selling light up toys outside.  I noticed he kept on trying to convince people to buy his toys.  When people started to walk away, he looked my way and walked towards me.  I could not help but buy his crazy toy.  I didn’t even need a toy.  </a:t>
            </a:r>
          </a:p>
        </p:txBody>
      </p:sp>
    </p:spTree>
    <p:extLst>
      <p:ext uri="{BB962C8B-B14F-4D97-AF65-F5344CB8AC3E}">
        <p14:creationId xmlns:p14="http://schemas.microsoft.com/office/powerpoint/2010/main" val="2826968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1E3907-AB40-4B47-8774-E977FE9F48B0}"/>
              </a:ext>
            </a:extLst>
          </p:cNvPr>
          <p:cNvSpPr>
            <a:spLocks noGrp="1"/>
          </p:cNvSpPr>
          <p:nvPr>
            <p:ph type="title"/>
          </p:nvPr>
        </p:nvSpPr>
        <p:spPr>
          <a:xfrm>
            <a:off x="1914144" y="148590"/>
            <a:ext cx="9997440" cy="1299210"/>
          </a:xfrm>
        </p:spPr>
        <p:txBody>
          <a:bodyPr>
            <a:noAutofit/>
          </a:bodyPr>
          <a:lstStyle/>
          <a:p>
            <a:br>
              <a:rPr lang="en-US" sz="2800" dirty="0"/>
            </a:br>
            <a:r>
              <a:rPr lang="en-US" sz="3200" dirty="0"/>
              <a:t>To Inform:  The Author writes to give you information about a topic.</a:t>
            </a:r>
            <a:br>
              <a:rPr lang="en-US" sz="3200" dirty="0"/>
            </a:br>
            <a:endParaRPr lang="en-US" sz="3200" dirty="0"/>
          </a:p>
        </p:txBody>
      </p:sp>
      <p:sp>
        <p:nvSpPr>
          <p:cNvPr id="3" name="Content Placeholder 2">
            <a:extLst>
              <a:ext uri="{FF2B5EF4-FFF2-40B4-BE49-F238E27FC236}">
                <a16:creationId xmlns:a16="http://schemas.microsoft.com/office/drawing/2014/main" id="{C4A5F9E6-4697-4477-9183-E88FD2131052}"/>
              </a:ext>
            </a:extLst>
          </p:cNvPr>
          <p:cNvSpPr>
            <a:spLocks noGrp="1"/>
          </p:cNvSpPr>
          <p:nvPr>
            <p:ph idx="1"/>
          </p:nvPr>
        </p:nvSpPr>
        <p:spPr/>
        <p:txBody>
          <a:bodyPr/>
          <a:lstStyle/>
          <a:p>
            <a:r>
              <a:rPr lang="en-US" dirty="0"/>
              <a:t>Every year the penguins start to march to their nesting ground.  Scientists have notice there have been more than usual. As a science major I have observed more reports written on the penguin.</a:t>
            </a:r>
          </a:p>
        </p:txBody>
      </p:sp>
    </p:spTree>
    <p:extLst>
      <p:ext uri="{BB962C8B-B14F-4D97-AF65-F5344CB8AC3E}">
        <p14:creationId xmlns:p14="http://schemas.microsoft.com/office/powerpoint/2010/main" val="22265596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69A64B-B978-4FEE-8703-6FCBA184F26E}"/>
              </a:ext>
            </a:extLst>
          </p:cNvPr>
          <p:cNvSpPr>
            <a:spLocks noGrp="1"/>
          </p:cNvSpPr>
          <p:nvPr>
            <p:ph type="title"/>
          </p:nvPr>
        </p:nvSpPr>
        <p:spPr/>
        <p:txBody>
          <a:bodyPr/>
          <a:lstStyle/>
          <a:p>
            <a:r>
              <a:rPr lang="en-US" dirty="0"/>
              <a:t>Practice 1</a:t>
            </a:r>
          </a:p>
        </p:txBody>
      </p:sp>
      <p:sp>
        <p:nvSpPr>
          <p:cNvPr id="3" name="Content Placeholder 2">
            <a:extLst>
              <a:ext uri="{FF2B5EF4-FFF2-40B4-BE49-F238E27FC236}">
                <a16:creationId xmlns:a16="http://schemas.microsoft.com/office/drawing/2014/main" id="{C9D1E1C6-A9B6-4D8A-80C5-62633C4F0C05}"/>
              </a:ext>
            </a:extLst>
          </p:cNvPr>
          <p:cNvSpPr>
            <a:spLocks noGrp="1"/>
          </p:cNvSpPr>
          <p:nvPr>
            <p:ph idx="1"/>
          </p:nvPr>
        </p:nvSpPr>
        <p:spPr>
          <a:xfrm>
            <a:off x="1552074" y="1447800"/>
            <a:ext cx="10359510" cy="5229726"/>
          </a:xfrm>
        </p:spPr>
        <p:txBody>
          <a:bodyPr>
            <a:normAutofit fontScale="92500" lnSpcReduction="20000"/>
          </a:bodyPr>
          <a:lstStyle/>
          <a:p>
            <a:pPr marL="82296" indent="0">
              <a:buNone/>
            </a:pPr>
            <a:r>
              <a:rPr lang="en-US" dirty="0"/>
              <a:t>Below write  three different Author’s Purpose.</a:t>
            </a:r>
          </a:p>
          <a:p>
            <a:pPr marL="82296" indent="0">
              <a:buNone/>
            </a:pPr>
            <a:endParaRPr lang="en-US" dirty="0"/>
          </a:p>
          <a:p>
            <a:pPr marL="82296" indent="0">
              <a:buNone/>
            </a:pPr>
            <a:r>
              <a:rPr lang="en-US" dirty="0"/>
              <a:t>To Entertain:__________________________________</a:t>
            </a:r>
          </a:p>
          <a:p>
            <a:pPr marL="82296" indent="0">
              <a:buNone/>
            </a:pPr>
            <a:r>
              <a:rPr lang="en-US" dirty="0"/>
              <a:t>______________________________________________</a:t>
            </a:r>
          </a:p>
          <a:p>
            <a:pPr marL="82296" indent="0">
              <a:buNone/>
            </a:pPr>
            <a:r>
              <a:rPr lang="en-US" dirty="0"/>
              <a:t>______________________________________________</a:t>
            </a:r>
          </a:p>
          <a:p>
            <a:pPr marL="82296" indent="0">
              <a:buNone/>
            </a:pPr>
            <a:r>
              <a:rPr lang="en-US" dirty="0"/>
              <a:t>To Persuade:__________________________________</a:t>
            </a:r>
          </a:p>
          <a:p>
            <a:pPr marL="82296" indent="0">
              <a:buNone/>
            </a:pPr>
            <a:r>
              <a:rPr lang="en-US" dirty="0"/>
              <a:t>______________________________________________</a:t>
            </a:r>
          </a:p>
          <a:p>
            <a:pPr marL="82296" indent="0">
              <a:buNone/>
            </a:pPr>
            <a:r>
              <a:rPr lang="en-US" dirty="0"/>
              <a:t>______________________________________________</a:t>
            </a:r>
          </a:p>
          <a:p>
            <a:pPr marL="82296" indent="0">
              <a:buNone/>
            </a:pPr>
            <a:r>
              <a:rPr lang="en-US" dirty="0"/>
              <a:t>To Inform:_____________________________________</a:t>
            </a:r>
          </a:p>
          <a:p>
            <a:pPr marL="82296" indent="0">
              <a:buNone/>
            </a:pPr>
            <a:r>
              <a:rPr lang="en-US" dirty="0"/>
              <a:t>______________________________________________</a:t>
            </a:r>
          </a:p>
          <a:p>
            <a:pPr marL="82296" indent="0">
              <a:buNone/>
            </a:pPr>
            <a:r>
              <a:rPr lang="en-US" dirty="0"/>
              <a:t>______________________________________________</a:t>
            </a:r>
          </a:p>
        </p:txBody>
      </p:sp>
    </p:spTree>
    <p:extLst>
      <p:ext uri="{BB962C8B-B14F-4D97-AF65-F5344CB8AC3E}">
        <p14:creationId xmlns:p14="http://schemas.microsoft.com/office/powerpoint/2010/main" val="20198679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dea design template">
  <a:themeElements>
    <a:clrScheme name="Red">
      <a:dk1>
        <a:sysClr val="windowText" lastClr="000000"/>
      </a:dk1>
      <a:lt1>
        <a:sysClr val="window" lastClr="FFFFFF"/>
      </a:lt1>
      <a:dk2>
        <a:srgbClr val="323232"/>
      </a:dk2>
      <a:lt2>
        <a:srgbClr val="E5C243"/>
      </a:lt2>
      <a:accent1>
        <a:srgbClr val="A5300F"/>
      </a:accent1>
      <a:accent2>
        <a:srgbClr val="D55816"/>
      </a:accent2>
      <a:accent3>
        <a:srgbClr val="E19825"/>
      </a:accent3>
      <a:accent4>
        <a:srgbClr val="B19C7D"/>
      </a:accent4>
      <a:accent5>
        <a:srgbClr val="7F5F52"/>
      </a:accent5>
      <a:accent6>
        <a:srgbClr val="B27D49"/>
      </a:accent6>
      <a:hlink>
        <a:srgbClr val="6B9F25"/>
      </a:hlink>
      <a:folHlink>
        <a:srgbClr val="B26B02"/>
      </a:folHlink>
    </a:clrScheme>
    <a:fontScheme name="Century Gothic">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spDef>
      <a:spPr/>
      <a:bodyPr rtlCol="0" anchor="ctr"/>
      <a:lstStyle>
        <a:defPPr algn="ctr">
          <a:defRPr dirty="0"/>
        </a:defPPr>
      </a:lstStyle>
      <a:style>
        <a:lnRef idx="1">
          <a:schemeClr val="accent2"/>
        </a:lnRef>
        <a:fillRef idx="3">
          <a:schemeClr val="accent2"/>
        </a:fillRef>
        <a:effectRef idx="2">
          <a:schemeClr val="accent2"/>
        </a:effectRef>
        <a:fontRef idx="minor">
          <a:schemeClr val="lt1"/>
        </a:fontRef>
      </a:style>
    </a:spDef>
    <a:lnDef>
      <a:spPr/>
      <a:bodyPr/>
      <a:lstStyle/>
      <a:style>
        <a:lnRef idx="1">
          <a:schemeClr val="accent1"/>
        </a:lnRef>
        <a:fillRef idx="0">
          <a:schemeClr val="accent1"/>
        </a:fillRef>
        <a:effectRef idx="0">
          <a:schemeClr val="accent1"/>
        </a:effectRef>
        <a:fontRef idx="minor">
          <a:schemeClr val="tx1"/>
        </a:fontRef>
      </a:style>
    </a:lnDef>
    <a:txDef>
      <a:spPr>
        <a:noFill/>
        <a:ln>
          <a:solidFill>
            <a:schemeClr val="bg2"/>
          </a:solidFill>
        </a:ln>
      </a:spPr>
      <a:bodyPr wrap="square" rtlCol="0" anchor="ctr" anchorCtr="1">
        <a:spAutoFit/>
      </a:bodyPr>
      <a:lstStyle>
        <a:defPPr>
          <a:defRPr dirty="0"/>
        </a:defPPr>
      </a:lstStyle>
    </a:txDef>
  </a:objectDefaults>
  <a:extraClrSchemeLst/>
  <a:extLst>
    <a:ext uri="{05A4C25C-085E-4340-85A3-A5531E510DB2}">
      <thm15:themeFamily xmlns:thm15="http://schemas.microsoft.com/office/thememl/2012/main" name="Idea design slides.potx" id="{DF01E6A4-6AA1-422C-B26D-6A4BADE1B013}" vid="{6A88D988-B038-48EA-B513-AE1D8F325C3E}"/>
    </a:ext>
  </a:extLst>
</a:theme>
</file>

<file path=ppt/theme/theme2.xml><?xml version="1.0" encoding="utf-8"?>
<a:theme xmlns:a="http://schemas.openxmlformats.org/drawingml/2006/main" name="Office Theme">
  <a:themeElements>
    <a:clrScheme name="Red">
      <a:dk1>
        <a:sysClr val="windowText" lastClr="000000"/>
      </a:dk1>
      <a:lt1>
        <a:sysClr val="window" lastClr="FFFFFF"/>
      </a:lt1>
      <a:dk2>
        <a:srgbClr val="323232"/>
      </a:dk2>
      <a:lt2>
        <a:srgbClr val="E5C243"/>
      </a:lt2>
      <a:accent1>
        <a:srgbClr val="A5300F"/>
      </a:accent1>
      <a:accent2>
        <a:srgbClr val="D55816"/>
      </a:accent2>
      <a:accent3>
        <a:srgbClr val="E19825"/>
      </a:accent3>
      <a:accent4>
        <a:srgbClr val="B19C7D"/>
      </a:accent4>
      <a:accent5>
        <a:srgbClr val="7F5F52"/>
      </a:accent5>
      <a:accent6>
        <a:srgbClr val="B27D49"/>
      </a:accent6>
      <a:hlink>
        <a:srgbClr val="6B9F25"/>
      </a:hlink>
      <a:folHlink>
        <a:srgbClr val="B26B02"/>
      </a:folHlink>
    </a:clrScheme>
    <a:fontScheme name="Century Gothic">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Red">
      <a:dk1>
        <a:sysClr val="windowText" lastClr="000000"/>
      </a:dk1>
      <a:lt1>
        <a:sysClr val="window" lastClr="FFFFFF"/>
      </a:lt1>
      <a:dk2>
        <a:srgbClr val="323232"/>
      </a:dk2>
      <a:lt2>
        <a:srgbClr val="E5C243"/>
      </a:lt2>
      <a:accent1>
        <a:srgbClr val="A5300F"/>
      </a:accent1>
      <a:accent2>
        <a:srgbClr val="D55816"/>
      </a:accent2>
      <a:accent3>
        <a:srgbClr val="E19825"/>
      </a:accent3>
      <a:accent4>
        <a:srgbClr val="B19C7D"/>
      </a:accent4>
      <a:accent5>
        <a:srgbClr val="7F5F52"/>
      </a:accent5>
      <a:accent6>
        <a:srgbClr val="B27D49"/>
      </a:accent6>
      <a:hlink>
        <a:srgbClr val="6B9F25"/>
      </a:hlink>
      <a:folHlink>
        <a:srgbClr val="B26B02"/>
      </a:folHlink>
    </a:clrScheme>
    <a:fontScheme name="Century Gothic">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Idea design slides(2)</Template>
  <TotalTime>6</TotalTime>
  <Words>445</Words>
  <Application>Microsoft Office PowerPoint</Application>
  <PresentationFormat>Widescreen</PresentationFormat>
  <Paragraphs>39</Paragraphs>
  <Slides>9</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Century Gothic</vt:lpstr>
      <vt:lpstr>Verdana</vt:lpstr>
      <vt:lpstr>Wingdings 2</vt:lpstr>
      <vt:lpstr>Idea design template</vt:lpstr>
      <vt:lpstr>Middle and High School</vt:lpstr>
      <vt:lpstr>30</vt:lpstr>
      <vt:lpstr>Author’s Purpose</vt:lpstr>
      <vt:lpstr>Reading Strategies- Comprehension Skill</vt:lpstr>
      <vt:lpstr>Author’s Purpose Lesson</vt:lpstr>
      <vt:lpstr> To Entertain:  The author writes to tell you a story that you will enjoy. </vt:lpstr>
      <vt:lpstr>  To Persuade:  The Author writes to get you to do something or believe what they are saying.  </vt:lpstr>
      <vt:lpstr> To Inform:  The Author writes to give you information about a topic. </vt:lpstr>
      <vt:lpstr>Practice 1</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Layout</dc:title>
  <dc:creator>Susan De La Fuente</dc:creator>
  <cp:lastModifiedBy>Susan De La Fuente</cp:lastModifiedBy>
  <cp:revision>2</cp:revision>
  <dcterms:created xsi:type="dcterms:W3CDTF">2018-05-07T14:22:17Z</dcterms:created>
  <dcterms:modified xsi:type="dcterms:W3CDTF">2018-05-07T21:25:58Z</dcterms:modified>
</cp:coreProperties>
</file>