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74" r:id="rId4"/>
    <p:sldId id="276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4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Henry Reyenga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15832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47" y="274638"/>
            <a:ext cx="8229600" cy="1143000"/>
          </a:xfrm>
        </p:spPr>
        <p:txBody>
          <a:bodyPr/>
          <a:lstStyle/>
          <a:p>
            <a:r>
              <a:rPr lang="en-US" dirty="0" smtClean="0"/>
              <a:t>Being Argumentative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15:1</a:t>
            </a:r>
            <a:r>
              <a:rPr lang="en-US" dirty="0"/>
              <a:t>    	A gentle answer turns away wrath</a:t>
            </a:r>
            <a:r>
              <a:rPr lang="en-US" dirty="0" smtClean="0"/>
              <a:t>, but </a:t>
            </a:r>
            <a:r>
              <a:rPr lang="en-US" dirty="0"/>
              <a:t>a harsh word stirs up </a:t>
            </a:r>
            <a:r>
              <a:rPr lang="en-US" dirty="0" smtClean="0"/>
              <a:t>anger.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Proverbs 17</a:t>
            </a:r>
            <a:r>
              <a:rPr lang="en-US" b="1" dirty="0"/>
              <a:t>:14</a:t>
            </a:r>
            <a:r>
              <a:rPr lang="en-US" dirty="0"/>
              <a:t>   </a:t>
            </a:r>
            <a:r>
              <a:rPr lang="en-US" dirty="0" smtClean="0"/>
              <a:t>Starting </a:t>
            </a:r>
            <a:r>
              <a:rPr lang="en-US" dirty="0"/>
              <a:t>a quarrel is like breaching a dam</a:t>
            </a:r>
            <a:r>
              <a:rPr lang="en-US" dirty="0" smtClean="0"/>
              <a:t>; so </a:t>
            </a:r>
            <a:r>
              <a:rPr lang="en-US" dirty="0"/>
              <a:t>drop the matter before a dispute breaks out.</a:t>
            </a:r>
          </a:p>
        </p:txBody>
      </p:sp>
    </p:spTree>
    <p:extLst>
      <p:ext uri="{BB962C8B-B14F-4D97-AF65-F5344CB8AC3E}">
        <p14:creationId xmlns:p14="http://schemas.microsoft.com/office/powerpoint/2010/main" val="2912830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Offenses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17:9</a:t>
            </a:r>
            <a:r>
              <a:rPr lang="en-US" dirty="0"/>
              <a:t>    	He who covers over an offense promotes love</a:t>
            </a:r>
            <a:r>
              <a:rPr lang="en-US" dirty="0" smtClean="0"/>
              <a:t>, but </a:t>
            </a:r>
            <a:r>
              <a:rPr lang="en-US" dirty="0"/>
              <a:t>whoever repeats the matter separates close friends.</a:t>
            </a:r>
          </a:p>
        </p:txBody>
      </p:sp>
    </p:spTree>
    <p:extLst>
      <p:ext uri="{BB962C8B-B14F-4D97-AF65-F5344CB8AC3E}">
        <p14:creationId xmlns:p14="http://schemas.microsoft.com/office/powerpoint/2010/main" val="4041799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 Opening </a:t>
            </a:r>
            <a:r>
              <a:rPr lang="en-US" dirty="0"/>
              <a:t>U</a:t>
            </a:r>
            <a:r>
              <a:rPr lang="en-US" dirty="0" smtClean="0"/>
              <a:t>p and Being Transparent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20:9</a:t>
            </a:r>
            <a:r>
              <a:rPr lang="en-US" dirty="0"/>
              <a:t>    	Who can say, “I have kept my heart pure</a:t>
            </a:r>
            <a:r>
              <a:rPr lang="en-US" dirty="0" smtClean="0"/>
              <a:t>; I </a:t>
            </a:r>
            <a:r>
              <a:rPr lang="en-US" dirty="0"/>
              <a:t>am clean and without sin”?</a:t>
            </a:r>
          </a:p>
        </p:txBody>
      </p:sp>
    </p:spTree>
    <p:extLst>
      <p:ext uri="{BB962C8B-B14F-4D97-AF65-F5344CB8AC3E}">
        <p14:creationId xmlns:p14="http://schemas.microsoft.com/office/powerpoint/2010/main" val="2893038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Prioritizing of Your </a:t>
            </a:r>
            <a:r>
              <a:rPr lang="en-US" dirty="0"/>
              <a:t>T</a:t>
            </a:r>
            <a:r>
              <a:rPr lang="en-US" dirty="0" smtClean="0"/>
              <a:t>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24:27</a:t>
            </a:r>
            <a:r>
              <a:rPr lang="en-US" dirty="0"/>
              <a:t>   </a:t>
            </a:r>
            <a:r>
              <a:rPr lang="en-US" dirty="0" smtClean="0"/>
              <a:t>Finish </a:t>
            </a:r>
            <a:r>
              <a:rPr lang="en-US" dirty="0"/>
              <a:t>your outdoor work</a:t>
            </a:r>
          </a:p>
          <a:p>
            <a:pPr marL="0" indent="0">
              <a:buNone/>
            </a:pPr>
            <a:r>
              <a:rPr lang="en-US" dirty="0" smtClean="0"/>
              <a:t>and </a:t>
            </a:r>
            <a:r>
              <a:rPr lang="en-US" dirty="0"/>
              <a:t>get your fields ready</a:t>
            </a:r>
            <a:r>
              <a:rPr lang="en-US" dirty="0" smtClean="0"/>
              <a:t>; after </a:t>
            </a:r>
            <a:r>
              <a:rPr lang="en-US" dirty="0"/>
              <a:t>that, build your house.</a:t>
            </a:r>
          </a:p>
        </p:txBody>
      </p:sp>
    </p:spTree>
    <p:extLst>
      <p:ext uri="{BB962C8B-B14F-4D97-AF65-F5344CB8AC3E}">
        <p14:creationId xmlns:p14="http://schemas.microsoft.com/office/powerpoint/2010/main" val="3396709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Kidding Too Much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26:19</a:t>
            </a:r>
            <a:r>
              <a:rPr lang="en-US" dirty="0"/>
              <a:t> 	is a man who deceives his </a:t>
            </a:r>
            <a:r>
              <a:rPr lang="en-US" b="1" dirty="0" smtClean="0"/>
              <a:t>neighbor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says, “I was only joking!”</a:t>
            </a:r>
          </a:p>
        </p:txBody>
      </p:sp>
    </p:spTree>
    <p:extLst>
      <p:ext uri="{BB962C8B-B14F-4D97-AF65-F5344CB8AC3E}">
        <p14:creationId xmlns:p14="http://schemas.microsoft.com/office/powerpoint/2010/main" val="332741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Becoming Sue Happy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25:</a:t>
            </a:r>
            <a:r>
              <a:rPr lang="en-US" b="1" dirty="0" smtClean="0"/>
              <a:t>8 </a:t>
            </a:r>
            <a:r>
              <a:rPr lang="en-US" dirty="0" smtClean="0"/>
              <a:t> do </a:t>
            </a:r>
            <a:r>
              <a:rPr lang="en-US" dirty="0"/>
              <a:t>not bring hastily to court</a:t>
            </a:r>
            <a:r>
              <a:rPr lang="en-US" dirty="0" smtClean="0"/>
              <a:t>, for </a:t>
            </a:r>
            <a:r>
              <a:rPr lang="en-US" dirty="0"/>
              <a:t>what will you do in the </a:t>
            </a:r>
            <a:r>
              <a:rPr lang="en-US" dirty="0" smtClean="0"/>
              <a:t>end if </a:t>
            </a:r>
            <a:r>
              <a:rPr lang="en-US" dirty="0"/>
              <a:t>your </a:t>
            </a:r>
            <a:r>
              <a:rPr lang="en-US" b="1" dirty="0"/>
              <a:t>neighbor </a:t>
            </a:r>
            <a:r>
              <a:rPr lang="en-US" dirty="0"/>
              <a:t>puts you to shame?</a:t>
            </a:r>
          </a:p>
        </p:txBody>
      </p:sp>
    </p:spTree>
    <p:extLst>
      <p:ext uri="{BB962C8B-B14F-4D97-AF65-F5344CB8AC3E}">
        <p14:creationId xmlns:p14="http://schemas.microsoft.com/office/powerpoint/2010/main" val="225187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Slandering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10</a:t>
            </a:r>
            <a:r>
              <a:rPr lang="en-US" b="1" dirty="0"/>
              <a:t>:18</a:t>
            </a:r>
            <a:r>
              <a:rPr lang="en-US" dirty="0"/>
              <a:t>  </a:t>
            </a:r>
            <a:r>
              <a:rPr lang="en-US" dirty="0" smtClean="0"/>
              <a:t>He </a:t>
            </a:r>
            <a:r>
              <a:rPr lang="en-US" dirty="0"/>
              <a:t>who conceals his hatred has lying lips</a:t>
            </a:r>
            <a:r>
              <a:rPr lang="en-US" dirty="0" smtClean="0"/>
              <a:t>, and </a:t>
            </a:r>
            <a:r>
              <a:rPr lang="en-US" dirty="0"/>
              <a:t>whoever spreads </a:t>
            </a:r>
            <a:r>
              <a:rPr lang="en-US" b="1" dirty="0"/>
              <a:t>slander </a:t>
            </a:r>
            <a:r>
              <a:rPr lang="en-US" dirty="0"/>
              <a:t>is a fool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30:10</a:t>
            </a:r>
            <a:r>
              <a:rPr lang="en-US" dirty="0"/>
              <a:t>   </a:t>
            </a:r>
            <a:r>
              <a:rPr lang="en-US" dirty="0" smtClean="0"/>
              <a:t>“</a:t>
            </a:r>
            <a:r>
              <a:rPr lang="en-US" dirty="0"/>
              <a:t>Do not </a:t>
            </a:r>
            <a:r>
              <a:rPr lang="en-US" b="1" dirty="0"/>
              <a:t>slander </a:t>
            </a:r>
            <a:r>
              <a:rPr lang="en-US" dirty="0"/>
              <a:t>a servant to his master</a:t>
            </a:r>
            <a:r>
              <a:rPr lang="en-US" dirty="0" smtClean="0"/>
              <a:t>, or </a:t>
            </a:r>
            <a:r>
              <a:rPr lang="en-US" dirty="0"/>
              <a:t>he will curse you, and you will pay for it.</a:t>
            </a:r>
          </a:p>
        </p:txBody>
      </p:sp>
    </p:spTree>
    <p:extLst>
      <p:ext uri="{BB962C8B-B14F-4D97-AF65-F5344CB8AC3E}">
        <p14:creationId xmlns:p14="http://schemas.microsoft.com/office/powerpoint/2010/main" val="2243411359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589</TotalTime>
  <Words>113</Words>
  <Application>Microsoft Macintosh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 Black </vt:lpstr>
      <vt:lpstr>Influence Wrecking Habits Part 3</vt:lpstr>
      <vt:lpstr>Not Walking With God</vt:lpstr>
      <vt:lpstr>Being Argumentative</vt:lpstr>
      <vt:lpstr>Keeping Track of Offenses</vt:lpstr>
      <vt:lpstr>Not Opening Up and Being Transparent</vt:lpstr>
      <vt:lpstr>No Prioritizing of Your Time</vt:lpstr>
      <vt:lpstr>Just Kidding Too Much</vt:lpstr>
      <vt:lpstr>Becoming Sue Happy</vt:lpstr>
      <vt:lpstr>Slandering Others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40</cp:revision>
  <dcterms:created xsi:type="dcterms:W3CDTF">2019-08-31T15:48:42Z</dcterms:created>
  <dcterms:modified xsi:type="dcterms:W3CDTF">2019-09-01T18:16:05Z</dcterms:modified>
</cp:coreProperties>
</file>