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9" r:id="rId2"/>
    <p:sldId id="290" r:id="rId3"/>
    <p:sldId id="291" r:id="rId4"/>
    <p:sldId id="292" r:id="rId5"/>
    <p:sldId id="293" r:id="rId6"/>
    <p:sldId id="294" r:id="rId7"/>
    <p:sldId id="295" r:id="rId8"/>
    <p:sldId id="278" r:id="rId9"/>
    <p:sldId id="279" r:id="rId10"/>
    <p:sldId id="280" r:id="rId11"/>
    <p:sldId id="282" r:id="rId12"/>
    <p:sldId id="283" r:id="rId13"/>
    <p:sldId id="284" r:id="rId14"/>
    <p:sldId id="285" r:id="rId15"/>
    <p:sldId id="286" r:id="rId16"/>
    <p:sldId id="287" r:id="rId17"/>
    <p:sldId id="296" r:id="rId18"/>
    <p:sldId id="297" r:id="rId19"/>
    <p:sldId id="265" r:id="rId20"/>
    <p:sldId id="29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0" d="100"/>
          <a:sy n="70" d="100"/>
        </p:scale>
        <p:origin x="-576"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27" Type="http://schemas.microsoft.com/office/2016/11/relationships/changesInfo" Target="changesInfos/changesInfo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6A5DFEA8-B2A7-4295-A09D-4769DCA18E5E}"/>
    <pc:docChg chg="delSld modSld">
      <pc:chgData name="Brian DeCook" userId="f06ccbda779038aa" providerId="LiveId" clId="{6A5DFEA8-B2A7-4295-A09D-4769DCA18E5E}" dt="2018-03-13T01:56:44.401" v="69" actId="14100"/>
      <pc:docMkLst>
        <pc:docMk/>
      </pc:docMkLst>
      <pc:sldChg chg="modSp">
        <pc:chgData name="Brian DeCook" userId="f06ccbda779038aa" providerId="LiveId" clId="{6A5DFEA8-B2A7-4295-A09D-4769DCA18E5E}" dt="2018-03-13T01:32:10.993" v="2" actId="20577"/>
        <pc:sldMkLst>
          <pc:docMk/>
          <pc:sldMk cId="2693324274" sldId="256"/>
        </pc:sldMkLst>
        <pc:spChg chg="mod">
          <ac:chgData name="Brian DeCook" userId="f06ccbda779038aa" providerId="LiveId" clId="{6A5DFEA8-B2A7-4295-A09D-4769DCA18E5E}" dt="2018-03-13T01:32:10.993" v="2" actId="20577"/>
          <ac:spMkLst>
            <pc:docMk/>
            <pc:sldMk cId="2693324274" sldId="256"/>
            <ac:spMk id="3" creationId="{9AE29210-1243-40B6-BB5E-66301D4215DA}"/>
          </ac:spMkLst>
        </pc:spChg>
      </pc:sldChg>
      <pc:sldChg chg="modSp">
        <pc:chgData name="Brian DeCook" userId="f06ccbda779038aa" providerId="LiveId" clId="{6A5DFEA8-B2A7-4295-A09D-4769DCA18E5E}" dt="2018-03-13T01:56:44.401" v="69" actId="14100"/>
        <pc:sldMkLst>
          <pc:docMk/>
          <pc:sldMk cId="2771055752" sldId="265"/>
        </pc:sldMkLst>
        <pc:spChg chg="mod">
          <ac:chgData name="Brian DeCook" userId="f06ccbda779038aa" providerId="LiveId" clId="{6A5DFEA8-B2A7-4295-A09D-4769DCA18E5E}" dt="2018-03-13T01:32:42.916" v="15" actId="20577"/>
          <ac:spMkLst>
            <pc:docMk/>
            <pc:sldMk cId="2771055752" sldId="265"/>
            <ac:spMk id="2" creationId="{0C5331E9-4C9B-4C57-84E9-90680A549A13}"/>
          </ac:spMkLst>
        </pc:spChg>
        <pc:spChg chg="mod">
          <ac:chgData name="Brian DeCook" userId="f06ccbda779038aa" providerId="LiveId" clId="{6A5DFEA8-B2A7-4295-A09D-4769DCA18E5E}" dt="2018-03-13T01:56:44.401" v="69" actId="14100"/>
          <ac:spMkLst>
            <pc:docMk/>
            <pc:sldMk cId="2771055752" sldId="265"/>
            <ac:spMk id="3" creationId="{448F06D8-2E51-4BD9-B868-5642B67935E6}"/>
          </ac:spMkLst>
        </pc:spChg>
      </pc:sldChg>
      <pc:sldChg chg="del">
        <pc:chgData name="Brian DeCook" userId="f06ccbda779038aa" providerId="LiveId" clId="{6A5DFEA8-B2A7-4295-A09D-4769DCA18E5E}" dt="2018-03-13T01:32:23.623" v="3" actId="2696"/>
        <pc:sldMkLst>
          <pc:docMk/>
          <pc:sldMk cId="4252439049" sldId="266"/>
        </pc:sldMkLst>
      </pc:sldChg>
      <pc:sldChg chg="del">
        <pc:chgData name="Brian DeCook" userId="f06ccbda779038aa" providerId="LiveId" clId="{6A5DFEA8-B2A7-4295-A09D-4769DCA18E5E}" dt="2018-03-13T01:32:23.647" v="4" actId="2696"/>
        <pc:sldMkLst>
          <pc:docMk/>
          <pc:sldMk cId="2778897651" sldId="267"/>
        </pc:sldMkLst>
      </pc:sldChg>
      <pc:sldChg chg="del">
        <pc:chgData name="Brian DeCook" userId="f06ccbda779038aa" providerId="LiveId" clId="{6A5DFEA8-B2A7-4295-A09D-4769DCA18E5E}" dt="2018-03-13T01:32:23.667" v="5" actId="2696"/>
        <pc:sldMkLst>
          <pc:docMk/>
          <pc:sldMk cId="879543922" sldId="268"/>
        </pc:sldMkLst>
      </pc:sldChg>
      <pc:sldChg chg="del">
        <pc:chgData name="Brian DeCook" userId="f06ccbda779038aa" providerId="LiveId" clId="{6A5DFEA8-B2A7-4295-A09D-4769DCA18E5E}" dt="2018-03-13T01:32:23.682" v="6" actId="2696"/>
        <pc:sldMkLst>
          <pc:docMk/>
          <pc:sldMk cId="2220949130" sldId="269"/>
        </pc:sldMkLst>
      </pc:sldChg>
      <pc:sldChg chg="del">
        <pc:chgData name="Brian DeCook" userId="f06ccbda779038aa" providerId="LiveId" clId="{6A5DFEA8-B2A7-4295-A09D-4769DCA18E5E}" dt="2018-03-13T01:32:23.714" v="7" actId="2696"/>
        <pc:sldMkLst>
          <pc:docMk/>
          <pc:sldMk cId="3351980650" sldId="270"/>
        </pc:sldMkLst>
      </pc:sldChg>
      <pc:sldChg chg="del">
        <pc:chgData name="Brian DeCook" userId="f06ccbda779038aa" providerId="LiveId" clId="{6A5DFEA8-B2A7-4295-A09D-4769DCA18E5E}" dt="2018-03-13T01:32:23.729" v="8" actId="2696"/>
        <pc:sldMkLst>
          <pc:docMk/>
          <pc:sldMk cId="313019929" sldId="271"/>
        </pc:sldMkLst>
      </pc:sldChg>
      <pc:sldChg chg="del">
        <pc:chgData name="Brian DeCook" userId="f06ccbda779038aa" providerId="LiveId" clId="{6A5DFEA8-B2A7-4295-A09D-4769DCA18E5E}" dt="2018-03-13T01:32:23.776" v="9" actId="2696"/>
        <pc:sldMkLst>
          <pc:docMk/>
          <pc:sldMk cId="2199514602" sldId="272"/>
        </pc:sldMkLst>
      </pc:sldChg>
      <pc:sldChg chg="del">
        <pc:chgData name="Brian DeCook" userId="f06ccbda779038aa" providerId="LiveId" clId="{6A5DFEA8-B2A7-4295-A09D-4769DCA18E5E}" dt="2018-03-13T01:32:23.807" v="10" actId="2696"/>
        <pc:sldMkLst>
          <pc:docMk/>
          <pc:sldMk cId="2584274922" sldId="273"/>
        </pc:sldMkLst>
      </pc:sldChg>
      <pc:sldChg chg="del">
        <pc:chgData name="Brian DeCook" userId="f06ccbda779038aa" providerId="LiveId" clId="{6A5DFEA8-B2A7-4295-A09D-4769DCA18E5E}" dt="2018-03-13T01:32:23.839" v="11" actId="2696"/>
        <pc:sldMkLst>
          <pc:docMk/>
          <pc:sldMk cId="2158040952" sldId="274"/>
        </pc:sldMkLst>
      </pc:sldChg>
      <pc:sldChg chg="del">
        <pc:chgData name="Brian DeCook" userId="f06ccbda779038aa" providerId="LiveId" clId="{6A5DFEA8-B2A7-4295-A09D-4769DCA18E5E}" dt="2018-03-13T01:32:23.870" v="12" actId="2696"/>
        <pc:sldMkLst>
          <pc:docMk/>
          <pc:sldMk cId="913385255" sldId="275"/>
        </pc:sldMkLst>
      </pc:sldChg>
      <pc:sldChg chg="del">
        <pc:chgData name="Brian DeCook" userId="f06ccbda779038aa" providerId="LiveId" clId="{6A5DFEA8-B2A7-4295-A09D-4769DCA18E5E}" dt="2018-03-13T01:32:23.917" v="13" actId="2696"/>
        <pc:sldMkLst>
          <pc:docMk/>
          <pc:sldMk cId="1102955049" sldId="276"/>
        </pc:sldMkLst>
      </pc:sldChg>
      <pc:sldChg chg="del">
        <pc:chgData name="Brian DeCook" userId="f06ccbda779038aa" providerId="LiveId" clId="{6A5DFEA8-B2A7-4295-A09D-4769DCA18E5E}" dt="2018-03-13T01:32:24.073" v="14" actId="2696"/>
        <pc:sldMkLst>
          <pc:docMk/>
          <pc:sldMk cId="3809299984" sldId="27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3/31/18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3/31/18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3/31/18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3/31/18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0B9C2D-843E-4B81-9853-0E788E82151A}"/>
              </a:ext>
            </a:extLst>
          </p:cNvPr>
          <p:cNvSpPr>
            <a:spLocks noGrp="1"/>
          </p:cNvSpPr>
          <p:nvPr>
            <p:ph type="ctrTitle"/>
          </p:nvPr>
        </p:nvSpPr>
        <p:spPr>
          <a:xfrm>
            <a:off x="1143000" y="1600201"/>
            <a:ext cx="6858000" cy="2387600"/>
          </a:xfrm>
        </p:spPr>
        <p:txBody>
          <a:bodyPr>
            <a:normAutofit/>
          </a:bodyPr>
          <a:lstStyle/>
          <a:p>
            <a:r>
              <a:rPr lang="en-US" dirty="0" smtClean="0"/>
              <a:t>Restoring </a:t>
            </a:r>
            <a:r>
              <a:rPr lang="en-US" dirty="0"/>
              <a:t>Relationships</a:t>
            </a:r>
            <a:br>
              <a:rPr lang="en-US" dirty="0"/>
            </a:br>
            <a:r>
              <a:rPr lang="en-US" dirty="0" smtClean="0"/>
              <a:t>Transforming </a:t>
            </a:r>
            <a:r>
              <a:rPr lang="en-US" dirty="0"/>
              <a:t>Justice</a:t>
            </a:r>
          </a:p>
        </p:txBody>
      </p:sp>
      <p:sp>
        <p:nvSpPr>
          <p:cNvPr id="3" name="Subtitle 2">
            <a:extLst>
              <a:ext uri="{FF2B5EF4-FFF2-40B4-BE49-F238E27FC236}">
                <a16:creationId xmlns="" xmlns:a16="http://schemas.microsoft.com/office/drawing/2014/main" id="{9AE29210-1243-40B6-BB5E-66301D4215DA}"/>
              </a:ext>
            </a:extLst>
          </p:cNvPr>
          <p:cNvSpPr>
            <a:spLocks noGrp="1"/>
          </p:cNvSpPr>
          <p:nvPr>
            <p:ph type="subTitle" idx="1"/>
          </p:nvPr>
        </p:nvSpPr>
        <p:spPr>
          <a:xfrm>
            <a:off x="139396" y="4161115"/>
            <a:ext cx="8797446" cy="1408982"/>
          </a:xfrm>
        </p:spPr>
        <p:txBody>
          <a:bodyPr>
            <a:noAutofit/>
          </a:bodyPr>
          <a:lstStyle/>
          <a:p>
            <a:r>
              <a:rPr lang="en-US" dirty="0"/>
              <a:t>Lecture 15</a:t>
            </a:r>
          </a:p>
          <a:p>
            <a:r>
              <a:rPr lang="en-US" dirty="0"/>
              <a:t>Wildfire Accelerants</a:t>
            </a:r>
          </a:p>
        </p:txBody>
      </p:sp>
      <p:cxnSp>
        <p:nvCxnSpPr>
          <p:cNvPr id="5" name="Straight Connector 4">
            <a:extLst>
              <a:ext uri="{FF2B5EF4-FFF2-40B4-BE49-F238E27FC236}">
                <a16:creationId xmlns="" xmlns:a16="http://schemas.microsoft.com/office/drawing/2014/main"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3764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058150" cy="1479030"/>
          </a:xfrm>
        </p:spPr>
        <p:txBody>
          <a:bodyPr>
            <a:normAutofit/>
          </a:bodyPr>
          <a:lstStyle/>
          <a:p>
            <a:pPr algn="ctr"/>
            <a:r>
              <a:rPr lang="en-US" dirty="0" smtClean="0"/>
              <a:t>Revenge</a:t>
            </a:r>
            <a:endParaRPr lang="en-US" dirty="0"/>
          </a:p>
        </p:txBody>
      </p:sp>
      <p:sp>
        <p:nvSpPr>
          <p:cNvPr id="3" name="Content Placeholder 2"/>
          <p:cNvSpPr>
            <a:spLocks noGrp="1"/>
          </p:cNvSpPr>
          <p:nvPr>
            <p:ph idx="1"/>
          </p:nvPr>
        </p:nvSpPr>
        <p:spPr>
          <a:xfrm>
            <a:off x="457200" y="1587413"/>
            <a:ext cx="8229600" cy="4538753"/>
          </a:xfrm>
        </p:spPr>
        <p:txBody>
          <a:bodyPr anchor="ctr">
            <a:normAutofit/>
          </a:bodyPr>
          <a:lstStyle/>
          <a:p>
            <a:r>
              <a:rPr lang="en-US" sz="3200" dirty="0" smtClean="0"/>
              <a:t>Revenge seeks to settle a score, get even, or exact a pound of flesh from someone who wronged us. It exposes a lack of trust in God’s promise to take vengeance on behalf of His people.</a:t>
            </a:r>
          </a:p>
          <a:p>
            <a:pPr lvl="1"/>
            <a:r>
              <a:rPr lang="en-US" sz="2800" i="1" dirty="0" smtClean="0"/>
              <a:t>Do </a:t>
            </a:r>
            <a:r>
              <a:rPr lang="en-US" sz="2800" i="1" dirty="0"/>
              <a:t>not take revenge, my dear friends, but leave room for God’s wrath, for it is written: “It is mine to avenge; I will repay,” says the Lord. Romans 12:19</a:t>
            </a:r>
          </a:p>
        </p:txBody>
      </p:sp>
      <p:sp>
        <p:nvSpPr>
          <p:cNvPr id="5" name="Slide Number Placeholder 4"/>
          <p:cNvSpPr>
            <a:spLocks noGrp="1"/>
          </p:cNvSpPr>
          <p:nvPr>
            <p:ph type="sldNum" sz="quarter" idx="12"/>
          </p:nvPr>
        </p:nvSpPr>
        <p:spPr/>
        <p:txBody>
          <a:bodyPr/>
          <a:lstStyle/>
          <a:p>
            <a:fld id="{DC2C2AE6-91C9-0347-9A68-C43AA546FD02}" type="slidenum">
              <a:rPr lang="en-US" smtClean="0"/>
              <a:t>10</a:t>
            </a:fld>
            <a:endParaRPr lang="en-US"/>
          </a:p>
        </p:txBody>
      </p:sp>
    </p:spTree>
    <p:extLst>
      <p:ext uri="{BB962C8B-B14F-4D97-AF65-F5344CB8AC3E}">
        <p14:creationId xmlns:p14="http://schemas.microsoft.com/office/powerpoint/2010/main" val="2473189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058150" cy="1267375"/>
          </a:xfrm>
        </p:spPr>
        <p:txBody>
          <a:bodyPr>
            <a:normAutofit/>
          </a:bodyPr>
          <a:lstStyle/>
          <a:p>
            <a:pPr algn="ctr"/>
            <a:r>
              <a:rPr lang="en-US" dirty="0" smtClean="0"/>
              <a:t>Anger</a:t>
            </a:r>
            <a:endParaRPr lang="en-US" dirty="0"/>
          </a:p>
        </p:txBody>
      </p:sp>
      <p:sp>
        <p:nvSpPr>
          <p:cNvPr id="3" name="Content Placeholder 2"/>
          <p:cNvSpPr>
            <a:spLocks noGrp="1"/>
          </p:cNvSpPr>
          <p:nvPr>
            <p:ph idx="1"/>
          </p:nvPr>
        </p:nvSpPr>
        <p:spPr>
          <a:xfrm>
            <a:off x="457200" y="1542058"/>
            <a:ext cx="8229600" cy="4837827"/>
          </a:xfrm>
        </p:spPr>
        <p:txBody>
          <a:bodyPr anchor="ctr">
            <a:normAutofit/>
          </a:bodyPr>
          <a:lstStyle/>
          <a:p>
            <a:r>
              <a:rPr lang="en-US" sz="3200" dirty="0" smtClean="0"/>
              <a:t>Anger stirs up strife and does not produce the righteousness that reflects the image of Jesus Christ.</a:t>
            </a:r>
          </a:p>
          <a:p>
            <a:pPr lvl="1"/>
            <a:r>
              <a:rPr lang="en-US" sz="2800" i="1" dirty="0" smtClean="0"/>
              <a:t>My </a:t>
            </a:r>
            <a:r>
              <a:rPr lang="en-US" sz="2800" i="1" dirty="0"/>
              <a:t>dear brothers and sisters, take note of this: Everyone should be quick to listen, slow to speak and slow to become angry, because human anger does not produce the righteousness that God desires. James 1:19-20</a:t>
            </a:r>
          </a:p>
        </p:txBody>
      </p:sp>
      <p:sp>
        <p:nvSpPr>
          <p:cNvPr id="5" name="Slide Number Placeholder 4"/>
          <p:cNvSpPr>
            <a:spLocks noGrp="1"/>
          </p:cNvSpPr>
          <p:nvPr>
            <p:ph type="sldNum" sz="quarter" idx="12"/>
          </p:nvPr>
        </p:nvSpPr>
        <p:spPr/>
        <p:txBody>
          <a:bodyPr/>
          <a:lstStyle/>
          <a:p>
            <a:fld id="{DC2C2AE6-91C9-0347-9A68-C43AA546FD02}" type="slidenum">
              <a:rPr lang="en-US" smtClean="0"/>
              <a:t>11</a:t>
            </a:fld>
            <a:endParaRPr lang="en-US"/>
          </a:p>
        </p:txBody>
      </p:sp>
    </p:spTree>
    <p:extLst>
      <p:ext uri="{BB962C8B-B14F-4D97-AF65-F5344CB8AC3E}">
        <p14:creationId xmlns:p14="http://schemas.microsoft.com/office/powerpoint/2010/main" val="1838102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058150" cy="1267375"/>
          </a:xfrm>
        </p:spPr>
        <p:txBody>
          <a:bodyPr>
            <a:normAutofit/>
          </a:bodyPr>
          <a:lstStyle/>
          <a:p>
            <a:pPr algn="ctr"/>
            <a:r>
              <a:rPr lang="en-US" dirty="0" smtClean="0"/>
              <a:t>Lying</a:t>
            </a:r>
            <a:endParaRPr lang="en-US" dirty="0"/>
          </a:p>
        </p:txBody>
      </p:sp>
      <p:sp>
        <p:nvSpPr>
          <p:cNvPr id="3" name="Content Placeholder 2"/>
          <p:cNvSpPr>
            <a:spLocks noGrp="1"/>
          </p:cNvSpPr>
          <p:nvPr>
            <p:ph idx="1"/>
          </p:nvPr>
        </p:nvSpPr>
        <p:spPr>
          <a:xfrm>
            <a:off x="457200" y="1617649"/>
            <a:ext cx="8229600" cy="4508517"/>
          </a:xfrm>
        </p:spPr>
        <p:txBody>
          <a:bodyPr anchor="ctr">
            <a:normAutofit/>
          </a:bodyPr>
          <a:lstStyle/>
          <a:p>
            <a:r>
              <a:rPr lang="en-US" sz="3200" dirty="0" smtClean="0"/>
              <a:t>Lying can never extinguish a conflict wildfire. Any deceptive peace that a lie might establish will eventually reignite into a more intense conflict when the deceit is exposed.</a:t>
            </a:r>
          </a:p>
          <a:p>
            <a:pPr lvl="1"/>
            <a:r>
              <a:rPr lang="en-US" sz="2800" i="1" dirty="0" smtClean="0"/>
              <a:t>Do </a:t>
            </a:r>
            <a:r>
              <a:rPr lang="en-US" sz="2800" i="1" dirty="0"/>
              <a:t>not lie to each other, since you have taken off your old self with its practices and have put on the new self, which is being renewed in knowledge in the image of its Creator. Colossians 3:9-10 </a:t>
            </a:r>
          </a:p>
        </p:txBody>
      </p:sp>
      <p:sp>
        <p:nvSpPr>
          <p:cNvPr id="5" name="Slide Number Placeholder 4"/>
          <p:cNvSpPr>
            <a:spLocks noGrp="1"/>
          </p:cNvSpPr>
          <p:nvPr>
            <p:ph type="sldNum" sz="quarter" idx="12"/>
          </p:nvPr>
        </p:nvSpPr>
        <p:spPr/>
        <p:txBody>
          <a:bodyPr/>
          <a:lstStyle/>
          <a:p>
            <a:fld id="{DC2C2AE6-91C9-0347-9A68-C43AA546FD02}" type="slidenum">
              <a:rPr lang="en-US" smtClean="0"/>
              <a:t>12</a:t>
            </a:fld>
            <a:endParaRPr lang="en-US"/>
          </a:p>
        </p:txBody>
      </p:sp>
    </p:spTree>
    <p:extLst>
      <p:ext uri="{BB962C8B-B14F-4D97-AF65-F5344CB8AC3E}">
        <p14:creationId xmlns:p14="http://schemas.microsoft.com/office/powerpoint/2010/main" val="1507780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058150" cy="1252257"/>
          </a:xfrm>
        </p:spPr>
        <p:txBody>
          <a:bodyPr>
            <a:normAutofit/>
          </a:bodyPr>
          <a:lstStyle/>
          <a:p>
            <a:pPr algn="ctr"/>
            <a:r>
              <a:rPr lang="en-US" dirty="0" smtClean="0"/>
              <a:t>Hatred</a:t>
            </a:r>
            <a:endParaRPr lang="en-US" dirty="0"/>
          </a:p>
        </p:txBody>
      </p:sp>
      <p:sp>
        <p:nvSpPr>
          <p:cNvPr id="3" name="Content Placeholder 2"/>
          <p:cNvSpPr>
            <a:spLocks noGrp="1"/>
          </p:cNvSpPr>
          <p:nvPr>
            <p:ph idx="1"/>
          </p:nvPr>
        </p:nvSpPr>
        <p:spPr>
          <a:xfrm>
            <a:off x="457200" y="1647885"/>
            <a:ext cx="8229600" cy="4478281"/>
          </a:xfrm>
        </p:spPr>
        <p:txBody>
          <a:bodyPr anchor="ctr">
            <a:normAutofit/>
          </a:bodyPr>
          <a:lstStyle/>
          <a:p>
            <a:r>
              <a:rPr lang="en-US" sz="3200" dirty="0" smtClean="0"/>
              <a:t>Hatred is a Wildfire Accelerant that hides. A Conflict Wildfire cannot be extinguished so long as hatred is hidden in the heart.</a:t>
            </a:r>
          </a:p>
          <a:p>
            <a:pPr lvl="1"/>
            <a:r>
              <a:rPr lang="en-US" sz="2800" i="1" dirty="0" smtClean="0"/>
              <a:t>Hatred </a:t>
            </a:r>
            <a:r>
              <a:rPr lang="en-US" sz="2800" i="1" dirty="0"/>
              <a:t>stirs up conflict, but love covers over all wrongs. Proverbs 10:12</a:t>
            </a:r>
          </a:p>
        </p:txBody>
      </p:sp>
      <p:sp>
        <p:nvSpPr>
          <p:cNvPr id="5" name="Slide Number Placeholder 4"/>
          <p:cNvSpPr>
            <a:spLocks noGrp="1"/>
          </p:cNvSpPr>
          <p:nvPr>
            <p:ph type="sldNum" sz="quarter" idx="12"/>
          </p:nvPr>
        </p:nvSpPr>
        <p:spPr/>
        <p:txBody>
          <a:bodyPr/>
          <a:lstStyle/>
          <a:p>
            <a:fld id="{DC2C2AE6-91C9-0347-9A68-C43AA546FD02}" type="slidenum">
              <a:rPr lang="en-US" smtClean="0"/>
              <a:t>13</a:t>
            </a:fld>
            <a:endParaRPr lang="en-US"/>
          </a:p>
        </p:txBody>
      </p:sp>
    </p:spTree>
    <p:extLst>
      <p:ext uri="{BB962C8B-B14F-4D97-AF65-F5344CB8AC3E}">
        <p14:creationId xmlns:p14="http://schemas.microsoft.com/office/powerpoint/2010/main" val="3777833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058150" cy="1282493"/>
          </a:xfrm>
        </p:spPr>
        <p:txBody>
          <a:bodyPr>
            <a:normAutofit/>
          </a:bodyPr>
          <a:lstStyle/>
          <a:p>
            <a:pPr algn="ctr"/>
            <a:r>
              <a:rPr lang="en-US" dirty="0" smtClean="0"/>
              <a:t>Fear</a:t>
            </a:r>
            <a:endParaRPr lang="en-US" dirty="0"/>
          </a:p>
        </p:txBody>
      </p:sp>
      <p:sp>
        <p:nvSpPr>
          <p:cNvPr id="3" name="Content Placeholder 2"/>
          <p:cNvSpPr>
            <a:spLocks noGrp="1"/>
          </p:cNvSpPr>
          <p:nvPr>
            <p:ph idx="1"/>
          </p:nvPr>
        </p:nvSpPr>
        <p:spPr>
          <a:xfrm>
            <a:off x="457200" y="1481585"/>
            <a:ext cx="8229600" cy="4644581"/>
          </a:xfrm>
        </p:spPr>
        <p:txBody>
          <a:bodyPr anchor="ctr">
            <a:normAutofit/>
          </a:bodyPr>
          <a:lstStyle/>
          <a:p>
            <a:r>
              <a:rPr lang="en-US" sz="3200" dirty="0" smtClean="0"/>
              <a:t>Fear paralyzes and keeps us from walking by faith. The power of God’s love delivers us from the fear of man and circumstances.</a:t>
            </a:r>
          </a:p>
          <a:p>
            <a:pPr lvl="1"/>
            <a:r>
              <a:rPr lang="en-US" sz="2800" i="1" dirty="0" smtClean="0"/>
              <a:t>For </a:t>
            </a:r>
            <a:r>
              <a:rPr lang="en-US" sz="2800" i="1" dirty="0"/>
              <a:t>God has not given us a spirit of fear, but of power and of love and of a sound mind. 2 Timothy 1:7</a:t>
            </a:r>
          </a:p>
        </p:txBody>
      </p:sp>
      <p:sp>
        <p:nvSpPr>
          <p:cNvPr id="5" name="Slide Number Placeholder 4"/>
          <p:cNvSpPr>
            <a:spLocks noGrp="1"/>
          </p:cNvSpPr>
          <p:nvPr>
            <p:ph type="sldNum" sz="quarter" idx="12"/>
          </p:nvPr>
        </p:nvSpPr>
        <p:spPr/>
        <p:txBody>
          <a:bodyPr/>
          <a:lstStyle/>
          <a:p>
            <a:fld id="{DC2C2AE6-91C9-0347-9A68-C43AA546FD02}" type="slidenum">
              <a:rPr lang="en-US" smtClean="0"/>
              <a:t>14</a:t>
            </a:fld>
            <a:endParaRPr lang="en-US"/>
          </a:p>
        </p:txBody>
      </p:sp>
    </p:spTree>
    <p:extLst>
      <p:ext uri="{BB962C8B-B14F-4D97-AF65-F5344CB8AC3E}">
        <p14:creationId xmlns:p14="http://schemas.microsoft.com/office/powerpoint/2010/main" val="4006098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058150" cy="1327848"/>
          </a:xfrm>
        </p:spPr>
        <p:txBody>
          <a:bodyPr>
            <a:normAutofit/>
          </a:bodyPr>
          <a:lstStyle/>
          <a:p>
            <a:pPr algn="ctr"/>
            <a:r>
              <a:rPr lang="en-US" dirty="0" smtClean="0"/>
              <a:t>Bitterness</a:t>
            </a:r>
            <a:endParaRPr lang="en-US" dirty="0"/>
          </a:p>
        </p:txBody>
      </p:sp>
      <p:sp>
        <p:nvSpPr>
          <p:cNvPr id="3" name="Content Placeholder 2"/>
          <p:cNvSpPr>
            <a:spLocks noGrp="1"/>
          </p:cNvSpPr>
          <p:nvPr>
            <p:ph idx="1"/>
          </p:nvPr>
        </p:nvSpPr>
        <p:spPr>
          <a:xfrm>
            <a:off x="457200" y="1768831"/>
            <a:ext cx="8229600" cy="4357335"/>
          </a:xfrm>
        </p:spPr>
        <p:txBody>
          <a:bodyPr anchor="ctr">
            <a:normAutofit/>
          </a:bodyPr>
          <a:lstStyle/>
          <a:p>
            <a:r>
              <a:rPr lang="en-US" sz="3200" dirty="0" smtClean="0"/>
              <a:t>When un-forgiveness is harbored during a conflict, it often gives rise to bitterness that causes a conflict wildfire to spread.</a:t>
            </a:r>
          </a:p>
          <a:p>
            <a:pPr lvl="1"/>
            <a:r>
              <a:rPr lang="en-US" sz="2800" i="1" dirty="0" smtClean="0"/>
              <a:t>See </a:t>
            </a:r>
            <a:r>
              <a:rPr lang="en-US" sz="2800" i="1" dirty="0"/>
              <a:t>to it that no one falls short of the grace of God and that no bitter root grows up to cause trouble and defile many. Hebrews 12:15</a:t>
            </a:r>
          </a:p>
        </p:txBody>
      </p:sp>
      <p:sp>
        <p:nvSpPr>
          <p:cNvPr id="5" name="Slide Number Placeholder 4"/>
          <p:cNvSpPr>
            <a:spLocks noGrp="1"/>
          </p:cNvSpPr>
          <p:nvPr>
            <p:ph type="sldNum" sz="quarter" idx="12"/>
          </p:nvPr>
        </p:nvSpPr>
        <p:spPr/>
        <p:txBody>
          <a:bodyPr/>
          <a:lstStyle/>
          <a:p>
            <a:fld id="{DC2C2AE6-91C9-0347-9A68-C43AA546FD02}" type="slidenum">
              <a:rPr lang="en-US" smtClean="0"/>
              <a:t>15</a:t>
            </a:fld>
            <a:endParaRPr lang="en-US"/>
          </a:p>
        </p:txBody>
      </p:sp>
    </p:spTree>
    <p:extLst>
      <p:ext uri="{BB962C8B-B14F-4D97-AF65-F5344CB8AC3E}">
        <p14:creationId xmlns:p14="http://schemas.microsoft.com/office/powerpoint/2010/main" val="1760196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058150" cy="1297611"/>
          </a:xfrm>
        </p:spPr>
        <p:txBody>
          <a:bodyPr>
            <a:normAutofit/>
          </a:bodyPr>
          <a:lstStyle/>
          <a:p>
            <a:pPr algn="ctr"/>
            <a:r>
              <a:rPr lang="en-US" dirty="0" smtClean="0"/>
              <a:t>Scorn and Mockery</a:t>
            </a:r>
            <a:endParaRPr lang="en-US" dirty="0"/>
          </a:p>
        </p:txBody>
      </p:sp>
      <p:sp>
        <p:nvSpPr>
          <p:cNvPr id="3" name="Content Placeholder 2"/>
          <p:cNvSpPr>
            <a:spLocks noGrp="1"/>
          </p:cNvSpPr>
          <p:nvPr>
            <p:ph idx="1"/>
          </p:nvPr>
        </p:nvSpPr>
        <p:spPr>
          <a:xfrm>
            <a:off x="457200" y="2322517"/>
            <a:ext cx="8229600" cy="3803649"/>
          </a:xfrm>
        </p:spPr>
        <p:txBody>
          <a:bodyPr anchor="ctr">
            <a:normAutofit/>
          </a:bodyPr>
          <a:lstStyle/>
          <a:p>
            <a:r>
              <a:rPr lang="en-US" sz="3200" dirty="0" smtClean="0"/>
              <a:t>Scorn and mockery are established by the derision and ridicule of others. They have no place at the Peacefire.</a:t>
            </a:r>
          </a:p>
          <a:p>
            <a:pPr lvl="1"/>
            <a:r>
              <a:rPr lang="en-US" sz="2800" i="1" dirty="0" smtClean="0"/>
              <a:t>Drive </a:t>
            </a:r>
            <a:r>
              <a:rPr lang="en-US" sz="2800" i="1" dirty="0"/>
              <a:t>out the mocker, and out goes strife; quarrels and insults are ended. Proverbs 22:10</a:t>
            </a:r>
          </a:p>
        </p:txBody>
      </p:sp>
      <p:sp>
        <p:nvSpPr>
          <p:cNvPr id="5" name="Slide Number Placeholder 4"/>
          <p:cNvSpPr>
            <a:spLocks noGrp="1"/>
          </p:cNvSpPr>
          <p:nvPr>
            <p:ph type="sldNum" sz="quarter" idx="12"/>
          </p:nvPr>
        </p:nvSpPr>
        <p:spPr/>
        <p:txBody>
          <a:bodyPr/>
          <a:lstStyle/>
          <a:p>
            <a:fld id="{DC2C2AE6-91C9-0347-9A68-C43AA546FD02}" type="slidenum">
              <a:rPr lang="en-US" smtClean="0"/>
              <a:t>16</a:t>
            </a:fld>
            <a:endParaRPr lang="en-US"/>
          </a:p>
        </p:txBody>
      </p:sp>
    </p:spTree>
    <p:extLst>
      <p:ext uri="{BB962C8B-B14F-4D97-AF65-F5344CB8AC3E}">
        <p14:creationId xmlns:p14="http://schemas.microsoft.com/office/powerpoint/2010/main" val="7976518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Wildfire Accelerants</a:t>
            </a:r>
            <a:endParaRPr lang="en-US" dirty="0"/>
          </a:p>
        </p:txBody>
      </p:sp>
      <p:sp>
        <p:nvSpPr>
          <p:cNvPr id="3" name="Content Placeholder 2"/>
          <p:cNvSpPr>
            <a:spLocks noGrp="1"/>
          </p:cNvSpPr>
          <p:nvPr>
            <p:ph idx="1"/>
          </p:nvPr>
        </p:nvSpPr>
        <p:spPr/>
        <p:txBody>
          <a:bodyPr anchor="ctr"/>
          <a:lstStyle/>
          <a:p>
            <a:r>
              <a:rPr lang="en-US" dirty="0" smtClean="0"/>
              <a:t>We are all tempted to use Wildfire Accelerants from time to time.</a:t>
            </a:r>
          </a:p>
          <a:p>
            <a:r>
              <a:rPr lang="en-US" dirty="0" smtClean="0"/>
              <a:t>When we see one in our heart or conduct, confess it to the Lord and ask Him to replace it with the character and attributes that reflect the presence of Jesus Christ in us.</a:t>
            </a:r>
            <a:endParaRPr lang="en-US" dirty="0"/>
          </a:p>
        </p:txBody>
      </p:sp>
    </p:spTree>
    <p:extLst>
      <p:ext uri="{BB962C8B-B14F-4D97-AF65-F5344CB8AC3E}">
        <p14:creationId xmlns:p14="http://schemas.microsoft.com/office/powerpoint/2010/main" val="42790505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Wildfire Accelerants</a:t>
            </a:r>
            <a:endParaRPr lang="en-US" dirty="0"/>
          </a:p>
        </p:txBody>
      </p:sp>
      <p:sp>
        <p:nvSpPr>
          <p:cNvPr id="3" name="Content Placeholder 2"/>
          <p:cNvSpPr>
            <a:spLocks noGrp="1"/>
          </p:cNvSpPr>
          <p:nvPr>
            <p:ph idx="1"/>
          </p:nvPr>
        </p:nvSpPr>
        <p:spPr/>
        <p:txBody>
          <a:bodyPr anchor="ctr"/>
          <a:lstStyle/>
          <a:p>
            <a:r>
              <a:rPr lang="en-US" dirty="0" smtClean="0"/>
              <a:t>We can then replace the thoughts of the shallow wildfire story with Peacefire wisdom.</a:t>
            </a:r>
          </a:p>
          <a:p>
            <a:pPr lvl="1"/>
            <a:r>
              <a:rPr lang="en-US" i="1" dirty="0"/>
              <a:t>Finally, brothers and sisters, whatever is true, whatever is noble, whatever is right, whatever is pure, whatever is lovely, whatever is admirable—if anything is excellent or praiseworthy—think about such things. Phil 4:</a:t>
            </a:r>
            <a:r>
              <a:rPr lang="en-US" i="1" dirty="0" smtClean="0"/>
              <a:t>8</a:t>
            </a:r>
            <a:endParaRPr lang="en-US" i="1" dirty="0"/>
          </a:p>
        </p:txBody>
      </p:sp>
    </p:spTree>
    <p:extLst>
      <p:ext uri="{BB962C8B-B14F-4D97-AF65-F5344CB8AC3E}">
        <p14:creationId xmlns:p14="http://schemas.microsoft.com/office/powerpoint/2010/main" val="4732538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15</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542058"/>
            <a:ext cx="7886700" cy="4688621"/>
          </a:xfrm>
        </p:spPr>
        <p:txBody>
          <a:bodyPr anchor="ctr">
            <a:noAutofit/>
          </a:bodyPr>
          <a:lstStyle/>
          <a:p>
            <a:r>
              <a:rPr lang="en-US" dirty="0"/>
              <a:t>Wildfire Accelerants are attempts to extinguish Conflict Wildfires using natural responses and worldly wisdom. </a:t>
            </a:r>
          </a:p>
          <a:p>
            <a:r>
              <a:rPr lang="en-US" dirty="0"/>
              <a:t>They sometimes provide temporary relief from the intensity of a conflict. </a:t>
            </a:r>
          </a:p>
          <a:p>
            <a:r>
              <a:rPr lang="en-US" dirty="0"/>
              <a:t>Wildfire accelerants can never extinguish a Conflict Wildfire in a manner that glorifies Jesus Christ. </a:t>
            </a:r>
          </a:p>
        </p:txBody>
      </p:sp>
    </p:spTree>
    <p:extLst>
      <p:ext uri="{BB962C8B-B14F-4D97-AF65-F5344CB8AC3E}">
        <p14:creationId xmlns:p14="http://schemas.microsoft.com/office/powerpoint/2010/main" val="2771055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Wildfire Accelerants</a:t>
            </a:r>
            <a:endParaRPr lang="en-US" dirty="0"/>
          </a:p>
        </p:txBody>
      </p:sp>
      <p:sp>
        <p:nvSpPr>
          <p:cNvPr id="3" name="Content Placeholder 2"/>
          <p:cNvSpPr>
            <a:spLocks noGrp="1"/>
          </p:cNvSpPr>
          <p:nvPr>
            <p:ph idx="1"/>
          </p:nvPr>
        </p:nvSpPr>
        <p:spPr/>
        <p:txBody>
          <a:bodyPr anchor="ctr"/>
          <a:lstStyle/>
          <a:p>
            <a:r>
              <a:rPr lang="en-US" dirty="0" smtClean="0"/>
              <a:t>In this lecture, we consider the attempts we make to extinguish conflict wildfires in our own strength, rather than using God’s power.</a:t>
            </a:r>
            <a:endParaRPr lang="en-US" dirty="0"/>
          </a:p>
        </p:txBody>
      </p:sp>
    </p:spTree>
    <p:extLst>
      <p:ext uri="{BB962C8B-B14F-4D97-AF65-F5344CB8AC3E}">
        <p14:creationId xmlns:p14="http://schemas.microsoft.com/office/powerpoint/2010/main" val="18764265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15</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542058"/>
            <a:ext cx="7886700" cy="4688621"/>
          </a:xfrm>
        </p:spPr>
        <p:txBody>
          <a:bodyPr anchor="ctr">
            <a:noAutofit/>
          </a:bodyPr>
          <a:lstStyle/>
          <a:p>
            <a:r>
              <a:rPr lang="en-US" dirty="0"/>
              <a:t>When a wildfire accelerant is exposed in us, we can ask the Lord to replace the exposed accelerant with the character and attributes of Jesus Christ.</a:t>
            </a:r>
          </a:p>
        </p:txBody>
      </p:sp>
    </p:spTree>
    <p:extLst>
      <p:ext uri="{BB962C8B-B14F-4D97-AF65-F5344CB8AC3E}">
        <p14:creationId xmlns:p14="http://schemas.microsoft.com/office/powerpoint/2010/main" val="3116925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Wildfire Accelerants</a:t>
            </a:r>
            <a:endParaRPr lang="en-US" dirty="0"/>
          </a:p>
        </p:txBody>
      </p:sp>
      <p:sp>
        <p:nvSpPr>
          <p:cNvPr id="3" name="Content Placeholder 2"/>
          <p:cNvSpPr>
            <a:spLocks noGrp="1"/>
          </p:cNvSpPr>
          <p:nvPr>
            <p:ph idx="1"/>
          </p:nvPr>
        </p:nvSpPr>
        <p:spPr/>
        <p:txBody>
          <a:bodyPr anchor="ctr"/>
          <a:lstStyle/>
          <a:p>
            <a:r>
              <a:rPr lang="en-US" dirty="0" smtClean="0"/>
              <a:t>We often attempt to extinguish wildfires based on what we see happening in the wildfire according to the wisdom of the earthly kingdom.</a:t>
            </a:r>
            <a:endParaRPr lang="en-US" dirty="0"/>
          </a:p>
        </p:txBody>
      </p:sp>
    </p:spTree>
    <p:extLst>
      <p:ext uri="{BB962C8B-B14F-4D97-AF65-F5344CB8AC3E}">
        <p14:creationId xmlns:p14="http://schemas.microsoft.com/office/powerpoint/2010/main" val="205000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Wildfire Accelerants</a:t>
            </a:r>
            <a:endParaRPr lang="en-US" dirty="0"/>
          </a:p>
        </p:txBody>
      </p:sp>
      <p:sp>
        <p:nvSpPr>
          <p:cNvPr id="3" name="Content Placeholder 2"/>
          <p:cNvSpPr>
            <a:spLocks noGrp="1"/>
          </p:cNvSpPr>
          <p:nvPr>
            <p:ph idx="1"/>
          </p:nvPr>
        </p:nvSpPr>
        <p:spPr/>
        <p:txBody>
          <a:bodyPr anchor="ctr"/>
          <a:lstStyle/>
          <a:p>
            <a:r>
              <a:rPr lang="en-US" dirty="0" smtClean="0"/>
              <a:t>I call these attempts Wildfire Accelerants.</a:t>
            </a:r>
            <a:endParaRPr lang="en-US" dirty="0"/>
          </a:p>
        </p:txBody>
      </p:sp>
    </p:spTree>
    <p:extLst>
      <p:ext uri="{BB962C8B-B14F-4D97-AF65-F5344CB8AC3E}">
        <p14:creationId xmlns:p14="http://schemas.microsoft.com/office/powerpoint/2010/main" val="3250752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Wildfire Accelerants</a:t>
            </a:r>
            <a:endParaRPr lang="en-US" dirty="0"/>
          </a:p>
        </p:txBody>
      </p:sp>
      <p:sp>
        <p:nvSpPr>
          <p:cNvPr id="3" name="Content Placeholder 2"/>
          <p:cNvSpPr>
            <a:spLocks noGrp="1"/>
          </p:cNvSpPr>
          <p:nvPr>
            <p:ph idx="1"/>
          </p:nvPr>
        </p:nvSpPr>
        <p:spPr/>
        <p:txBody>
          <a:bodyPr anchor="ctr"/>
          <a:lstStyle/>
          <a:p>
            <a:r>
              <a:rPr lang="en-US" dirty="0" smtClean="0"/>
              <a:t>I call these attempts Wildfire Accelerants.</a:t>
            </a:r>
          </a:p>
          <a:p>
            <a:r>
              <a:rPr lang="en-US" dirty="0" smtClean="0"/>
              <a:t>Wildfire accelerants can never extinguish a wildfire.</a:t>
            </a:r>
            <a:endParaRPr lang="en-US" dirty="0"/>
          </a:p>
        </p:txBody>
      </p:sp>
    </p:spTree>
    <p:extLst>
      <p:ext uri="{BB962C8B-B14F-4D97-AF65-F5344CB8AC3E}">
        <p14:creationId xmlns:p14="http://schemas.microsoft.com/office/powerpoint/2010/main" val="1646171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Wildfire Accelerants</a:t>
            </a:r>
            <a:endParaRPr lang="en-US" dirty="0"/>
          </a:p>
        </p:txBody>
      </p:sp>
      <p:sp>
        <p:nvSpPr>
          <p:cNvPr id="3" name="Content Placeholder 2"/>
          <p:cNvSpPr>
            <a:spLocks noGrp="1"/>
          </p:cNvSpPr>
          <p:nvPr>
            <p:ph idx="1"/>
          </p:nvPr>
        </p:nvSpPr>
        <p:spPr/>
        <p:txBody>
          <a:bodyPr anchor="ctr"/>
          <a:lstStyle/>
          <a:p>
            <a:r>
              <a:rPr lang="en-US" dirty="0" smtClean="0"/>
              <a:t>I call these attempts Wildfire Accelerants.</a:t>
            </a:r>
          </a:p>
          <a:p>
            <a:r>
              <a:rPr lang="en-US" dirty="0" smtClean="0"/>
              <a:t>Wildfire accelerants can never extinguish a wildfire.</a:t>
            </a:r>
          </a:p>
          <a:p>
            <a:r>
              <a:rPr lang="en-US" dirty="0" smtClean="0"/>
              <a:t>Wildfire accelerants can never please or glorify God, because they originate in our natural desires and the wisdom of this world.</a:t>
            </a:r>
            <a:endParaRPr lang="en-US" dirty="0"/>
          </a:p>
        </p:txBody>
      </p:sp>
    </p:spTree>
    <p:extLst>
      <p:ext uri="{BB962C8B-B14F-4D97-AF65-F5344CB8AC3E}">
        <p14:creationId xmlns:p14="http://schemas.microsoft.com/office/powerpoint/2010/main" val="1057158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Wildfire Accelerants</a:t>
            </a:r>
            <a:endParaRPr lang="en-US" dirty="0"/>
          </a:p>
        </p:txBody>
      </p:sp>
      <p:sp>
        <p:nvSpPr>
          <p:cNvPr id="3" name="Content Placeholder 2"/>
          <p:cNvSpPr>
            <a:spLocks noGrp="1"/>
          </p:cNvSpPr>
          <p:nvPr>
            <p:ph idx="1"/>
          </p:nvPr>
        </p:nvSpPr>
        <p:spPr/>
        <p:txBody>
          <a:bodyPr anchor="ctr"/>
          <a:lstStyle/>
          <a:p>
            <a:r>
              <a:rPr lang="en-US" dirty="0" smtClean="0"/>
              <a:t>Wildfire Accelerants can never bring about the restoration and reconciliation that occurs at the Peacefire.</a:t>
            </a:r>
            <a:endParaRPr lang="en-US" dirty="0"/>
          </a:p>
        </p:txBody>
      </p:sp>
    </p:spTree>
    <p:extLst>
      <p:ext uri="{BB962C8B-B14F-4D97-AF65-F5344CB8AC3E}">
        <p14:creationId xmlns:p14="http://schemas.microsoft.com/office/powerpoint/2010/main" val="3838489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Wildfire Accelerants</a:t>
            </a:r>
          </a:p>
        </p:txBody>
      </p:sp>
      <p:sp>
        <p:nvSpPr>
          <p:cNvPr id="173057" name="Rectangle 1"/>
          <p:cNvSpPr>
            <a:spLocks noGrp="1" noChangeArrowheads="1"/>
          </p:cNvSpPr>
          <p:nvPr>
            <p:ph idx="1"/>
          </p:nvPr>
        </p:nvSpPr>
        <p:spPr>
          <a:xfrm rot="16200000">
            <a:off x="-216125" y="2968395"/>
            <a:ext cx="5062087" cy="2325700"/>
          </a:xfrm>
        </p:spPr>
        <p:txBody>
          <a:bodyPr vert="vert" anchor="ctr">
            <a:normAutofit fontScale="92500" lnSpcReduction="20000"/>
          </a:bodyPr>
          <a:lstStyle/>
          <a:p>
            <a:pPr marL="0" indent="0">
              <a:buNone/>
            </a:pPr>
            <a:r>
              <a:rPr lang="en-US" sz="3333" b="1" dirty="0"/>
              <a:t>Pride</a:t>
            </a:r>
          </a:p>
          <a:p>
            <a:pPr marL="0" indent="0">
              <a:buNone/>
            </a:pPr>
            <a:r>
              <a:rPr lang="en-US" sz="3333" dirty="0">
                <a:latin typeface="Calibri Bold" charset="0"/>
                <a:cs typeface="Calibri Bold" charset="0"/>
                <a:sym typeface="Calibri Bold" charset="0"/>
              </a:rPr>
              <a:t>Revenge</a:t>
            </a:r>
          </a:p>
          <a:p>
            <a:pPr marL="0" indent="0">
              <a:buNone/>
            </a:pPr>
            <a:r>
              <a:rPr lang="en-US" sz="3333" dirty="0">
                <a:latin typeface="Calibri Bold" charset="0"/>
                <a:cs typeface="Calibri Bold" charset="0"/>
                <a:sym typeface="Calibri Bold" charset="0"/>
              </a:rPr>
              <a:t>Anger</a:t>
            </a:r>
          </a:p>
          <a:p>
            <a:pPr marL="0" indent="0">
              <a:buNone/>
            </a:pPr>
            <a:r>
              <a:rPr lang="en-US" sz="3333" dirty="0">
                <a:latin typeface="Calibri Bold" charset="0"/>
                <a:cs typeface="Calibri Bold" charset="0"/>
                <a:sym typeface="Calibri Bold" charset="0"/>
              </a:rPr>
              <a:t>Lying</a:t>
            </a:r>
          </a:p>
          <a:p>
            <a:pPr marL="0" indent="0">
              <a:buNone/>
            </a:pPr>
            <a:r>
              <a:rPr lang="en-US" sz="3333" dirty="0">
                <a:latin typeface="Calibri Bold" charset="0"/>
                <a:cs typeface="Calibri Bold" charset="0"/>
                <a:sym typeface="Calibri Bold" charset="0"/>
              </a:rPr>
              <a:t>Hatred</a:t>
            </a:r>
          </a:p>
          <a:p>
            <a:pPr marL="0" indent="0">
              <a:buNone/>
            </a:pPr>
            <a:r>
              <a:rPr lang="en-US" sz="3333" dirty="0">
                <a:latin typeface="Calibri Bold" charset="0"/>
                <a:cs typeface="Calibri Bold" charset="0"/>
                <a:sym typeface="Calibri Bold" charset="0"/>
              </a:rPr>
              <a:t>Fear</a:t>
            </a:r>
          </a:p>
          <a:p>
            <a:pPr marL="0" indent="0">
              <a:buNone/>
            </a:pPr>
            <a:r>
              <a:rPr lang="en-US" sz="3333" dirty="0">
                <a:latin typeface="Calibri Bold" charset="0"/>
                <a:cs typeface="Calibri Bold" charset="0"/>
                <a:sym typeface="Calibri Bold" charset="0"/>
              </a:rPr>
              <a:t>Bitterness</a:t>
            </a:r>
          </a:p>
          <a:p>
            <a:pPr marL="0" indent="0">
              <a:buNone/>
            </a:pPr>
            <a:r>
              <a:rPr lang="en-US" sz="3333" dirty="0">
                <a:latin typeface="Calibri Bold" charset="0"/>
                <a:cs typeface="Calibri Bold" charset="0"/>
                <a:sym typeface="Calibri Bold" charset="0"/>
              </a:rPr>
              <a:t>Scorn &amp; Mockery</a:t>
            </a:r>
          </a:p>
          <a:p>
            <a:pPr marL="0" indent="0">
              <a:buNone/>
            </a:pPr>
            <a:r>
              <a:rPr lang="en-US" sz="3333" dirty="0">
                <a:latin typeface="Calibri Bold" charset="0"/>
                <a:cs typeface="Calibri Bold" charset="0"/>
                <a:sym typeface="Calibri Bold" charset="0"/>
              </a:rPr>
              <a:t>Gossip</a:t>
            </a:r>
          </a:p>
        </p:txBody>
      </p:sp>
      <p:sp>
        <p:nvSpPr>
          <p:cNvPr id="3" name="Slide Number Placeholder 2"/>
          <p:cNvSpPr>
            <a:spLocks noGrp="1"/>
          </p:cNvSpPr>
          <p:nvPr>
            <p:ph type="sldNum" sz="quarter" idx="12"/>
          </p:nvPr>
        </p:nvSpPr>
        <p:spPr/>
        <p:txBody>
          <a:bodyPr/>
          <a:lstStyle/>
          <a:p>
            <a:fld id="{DC2C2AE6-91C9-0347-9A68-C43AA546FD02}" type="slidenum">
              <a:rPr lang="en-US" smtClean="0"/>
              <a:t>8</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3471" y="1999619"/>
            <a:ext cx="4315078" cy="3831880"/>
          </a:xfrm>
          <a:prstGeom prst="rect">
            <a:avLst/>
          </a:prstGeom>
        </p:spPr>
      </p:pic>
    </p:spTree>
    <p:extLst>
      <p:ext uri="{BB962C8B-B14F-4D97-AF65-F5344CB8AC3E}">
        <p14:creationId xmlns:p14="http://schemas.microsoft.com/office/powerpoint/2010/main" val="3355091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83"/>
            <a:ext cx="8058150" cy="1237138"/>
          </a:xfrm>
        </p:spPr>
        <p:txBody>
          <a:bodyPr>
            <a:normAutofit/>
          </a:bodyPr>
          <a:lstStyle/>
          <a:p>
            <a:pPr algn="ctr"/>
            <a:r>
              <a:rPr lang="en-US" dirty="0" smtClean="0"/>
              <a:t>Pride</a:t>
            </a:r>
            <a:endParaRPr lang="en-US" dirty="0"/>
          </a:p>
        </p:txBody>
      </p:sp>
      <p:sp>
        <p:nvSpPr>
          <p:cNvPr id="3" name="Content Placeholder 2"/>
          <p:cNvSpPr>
            <a:spLocks noGrp="1"/>
          </p:cNvSpPr>
          <p:nvPr>
            <p:ph idx="1"/>
          </p:nvPr>
        </p:nvSpPr>
        <p:spPr>
          <a:xfrm>
            <a:off x="457200" y="1663005"/>
            <a:ext cx="8229600" cy="4463162"/>
          </a:xfrm>
        </p:spPr>
        <p:txBody>
          <a:bodyPr anchor="ctr">
            <a:normAutofit/>
          </a:bodyPr>
          <a:lstStyle/>
          <a:p>
            <a:r>
              <a:rPr lang="en-US" sz="3200" dirty="0" smtClean="0"/>
              <a:t>Pride manifests itself in arrogance, self-righteousness and intellectual or spiritual superiority. It over emphasizes truth and under emphasizes mercy.</a:t>
            </a:r>
          </a:p>
          <a:p>
            <a:pPr lvl="1"/>
            <a:r>
              <a:rPr lang="en-US" sz="2800" i="1" dirty="0" smtClean="0"/>
              <a:t>To </a:t>
            </a:r>
            <a:r>
              <a:rPr lang="en-US" sz="2800" i="1" dirty="0"/>
              <a:t>fear the LORD is to hate evil; I hate pride and arrogance, evil behavior and perverse speech. Proverbs 8:13</a:t>
            </a:r>
          </a:p>
        </p:txBody>
      </p:sp>
      <p:sp>
        <p:nvSpPr>
          <p:cNvPr id="5" name="Slide Number Placeholder 4"/>
          <p:cNvSpPr>
            <a:spLocks noGrp="1"/>
          </p:cNvSpPr>
          <p:nvPr>
            <p:ph type="sldNum" sz="quarter" idx="12"/>
          </p:nvPr>
        </p:nvSpPr>
        <p:spPr/>
        <p:txBody>
          <a:bodyPr/>
          <a:lstStyle/>
          <a:p>
            <a:fld id="{DC2C2AE6-91C9-0347-9A68-C43AA546FD02}" type="slidenum">
              <a:rPr lang="en-US" smtClean="0"/>
              <a:t>9</a:t>
            </a:fld>
            <a:endParaRPr lang="en-US"/>
          </a:p>
        </p:txBody>
      </p:sp>
    </p:spTree>
    <p:extLst>
      <p:ext uri="{BB962C8B-B14F-4D97-AF65-F5344CB8AC3E}">
        <p14:creationId xmlns:p14="http://schemas.microsoft.com/office/powerpoint/2010/main" val="3819969903"/>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3415</TotalTime>
  <Words>821</Words>
  <Application>Microsoft Macintosh PowerPoint</Application>
  <PresentationFormat>On-screen Show (4:3)</PresentationFormat>
  <Paragraphs>73</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Black</vt:lpstr>
      <vt:lpstr>Restoring Relationships Transforming Justice</vt:lpstr>
      <vt:lpstr>Wildfire Accelerants</vt:lpstr>
      <vt:lpstr>Wildfire Accelerants</vt:lpstr>
      <vt:lpstr>Wildfire Accelerants</vt:lpstr>
      <vt:lpstr>Wildfire Accelerants</vt:lpstr>
      <vt:lpstr>Wildfire Accelerants</vt:lpstr>
      <vt:lpstr>Wildfire Accelerants</vt:lpstr>
      <vt:lpstr>Wildfire Accelerants</vt:lpstr>
      <vt:lpstr>Pride</vt:lpstr>
      <vt:lpstr>Revenge</vt:lpstr>
      <vt:lpstr>Anger</vt:lpstr>
      <vt:lpstr>Lying</vt:lpstr>
      <vt:lpstr>Hatred</vt:lpstr>
      <vt:lpstr>Fear</vt:lpstr>
      <vt:lpstr>Bitterness</vt:lpstr>
      <vt:lpstr>Scorn and Mockery</vt:lpstr>
      <vt:lpstr>Wildfire Accelerants</vt:lpstr>
      <vt:lpstr>Wildfire Accelerants</vt:lpstr>
      <vt:lpstr>Lecture 15</vt:lpstr>
      <vt:lpstr>Lecture 15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Brian DeCook</cp:lastModifiedBy>
  <cp:revision>8</cp:revision>
  <dcterms:created xsi:type="dcterms:W3CDTF">2018-03-10T16:19:32Z</dcterms:created>
  <dcterms:modified xsi:type="dcterms:W3CDTF">2018-03-31T19:54:48Z</dcterms:modified>
</cp:coreProperties>
</file>