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04" r:id="rId2"/>
    <p:sldId id="283" r:id="rId3"/>
    <p:sldId id="290" r:id="rId4"/>
    <p:sldId id="296" r:id="rId5"/>
    <p:sldId id="295" r:id="rId6"/>
    <p:sldId id="297" r:id="rId7"/>
    <p:sldId id="298" r:id="rId8"/>
    <p:sldId id="299" r:id="rId9"/>
    <p:sldId id="300" r:id="rId10"/>
    <p:sldId id="301" r:id="rId11"/>
    <p:sldId id="302" r:id="rId12"/>
    <p:sldId id="303" r:id="rId13"/>
  </p:sldIdLst>
  <p:sldSz cx="9144000" cy="6858000" type="screen4x3"/>
  <p:notesSz cx="70104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39" autoAdjust="0"/>
    <p:restoredTop sz="94660"/>
  </p:normalViewPr>
  <p:slideViewPr>
    <p:cSldViewPr>
      <p:cViewPr varScale="1">
        <p:scale>
          <a:sx n="86" d="100"/>
          <a:sy n="86" d="100"/>
        </p:scale>
        <p:origin x="-20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" y="304800"/>
            <a:ext cx="435619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 Values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04800"/>
            <a:ext cx="76962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Start as a beginner</a:t>
            </a:r>
          </a:p>
          <a:p>
            <a:r>
              <a:rPr lang="en-US" sz="4000" dirty="0" smtClean="0"/>
              <a:t>Create a list </a:t>
            </a:r>
          </a:p>
          <a:p>
            <a:r>
              <a:rPr lang="en-US" sz="4000" dirty="0" smtClean="0"/>
              <a:t>	High points </a:t>
            </a:r>
          </a:p>
          <a:p>
            <a:r>
              <a:rPr lang="en-US" sz="4000" dirty="0" smtClean="0"/>
              <a:t>	Code of conduct </a:t>
            </a:r>
          </a:p>
          <a:p>
            <a:r>
              <a:rPr lang="en-US" sz="4000" dirty="0" smtClean="0"/>
              <a:t>Put similar together </a:t>
            </a:r>
          </a:p>
          <a:p>
            <a:r>
              <a:rPr lang="en-US" sz="4000" dirty="0" smtClean="0"/>
              <a:t>Highlight themes </a:t>
            </a:r>
          </a:p>
          <a:p>
            <a:r>
              <a:rPr lang="en-US" sz="4000" dirty="0" smtClean="0"/>
              <a:t>Prioritize </a:t>
            </a:r>
          </a:p>
          <a:p>
            <a:r>
              <a:rPr lang="en-US" sz="4000" dirty="0" smtClean="0"/>
              <a:t>Write out</a:t>
            </a:r>
          </a:p>
          <a:p>
            <a:r>
              <a:rPr lang="en-US" sz="4000" dirty="0" smtClean="0"/>
              <a:t>Put them to the test </a:t>
            </a:r>
          </a:p>
          <a:p>
            <a:endParaRPr lang="en-US" sz="4000" dirty="0" smtClean="0"/>
          </a:p>
          <a:p>
            <a:pPr lvl="1"/>
            <a:endParaRPr lang="en-US" sz="4000" dirty="0" smtClean="0"/>
          </a:p>
          <a:p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52400"/>
            <a:ext cx="7696200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Start as a beginner</a:t>
            </a:r>
          </a:p>
          <a:p>
            <a:r>
              <a:rPr lang="en-US" sz="4000" dirty="0" smtClean="0"/>
              <a:t>Create a list </a:t>
            </a:r>
          </a:p>
          <a:p>
            <a:r>
              <a:rPr lang="en-US" sz="4000" dirty="0" smtClean="0"/>
              <a:t>	High points </a:t>
            </a:r>
          </a:p>
          <a:p>
            <a:r>
              <a:rPr lang="en-US" sz="4000" dirty="0" smtClean="0"/>
              <a:t>	Code of conduct </a:t>
            </a:r>
          </a:p>
          <a:p>
            <a:r>
              <a:rPr lang="en-US" sz="4000" dirty="0" smtClean="0"/>
              <a:t>Put similar together </a:t>
            </a:r>
          </a:p>
          <a:p>
            <a:r>
              <a:rPr lang="en-US" sz="4000" dirty="0" smtClean="0"/>
              <a:t>Highlight themes </a:t>
            </a:r>
          </a:p>
          <a:p>
            <a:r>
              <a:rPr lang="en-US" sz="4000" dirty="0" smtClean="0"/>
              <a:t>Prioritize </a:t>
            </a:r>
          </a:p>
          <a:p>
            <a:r>
              <a:rPr lang="en-US" sz="4000" dirty="0" smtClean="0"/>
              <a:t>Write out</a:t>
            </a:r>
          </a:p>
          <a:p>
            <a:r>
              <a:rPr lang="en-US" sz="4000" dirty="0" smtClean="0"/>
              <a:t>Put them to the test </a:t>
            </a:r>
            <a:br>
              <a:rPr lang="en-US" sz="4000" dirty="0" smtClean="0"/>
            </a:br>
            <a:r>
              <a:rPr lang="en-US" sz="4000" dirty="0" smtClean="0"/>
              <a:t>How you live them out </a:t>
            </a:r>
          </a:p>
          <a:p>
            <a:endParaRPr lang="en-US" sz="4000" dirty="0" smtClean="0"/>
          </a:p>
          <a:p>
            <a:pPr lvl="1"/>
            <a:endParaRPr lang="en-US" sz="4000" dirty="0" smtClean="0"/>
          </a:p>
          <a:p>
            <a:endParaRPr lang="en-US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ersonal values exampl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71600"/>
            <a:ext cx="9143999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1" y="304800"/>
            <a:ext cx="8458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Personal Values is Important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“If you don’t stand for something 	  	  you’ll fall for anything.”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Changes behavior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e.g. of health vs. comfort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Helps decision-making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Helps “fit” with culture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533400"/>
            <a:ext cx="6858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Start as a beginner </a:t>
            </a:r>
          </a:p>
          <a:p>
            <a:endParaRPr lang="en-US" sz="4000" dirty="0" smtClean="0"/>
          </a:p>
          <a:p>
            <a:pPr lvl="1"/>
            <a:endParaRPr lang="en-US" sz="4000" dirty="0" smtClean="0"/>
          </a:p>
          <a:p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533400"/>
            <a:ext cx="6858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Start as a beginner</a:t>
            </a:r>
          </a:p>
          <a:p>
            <a:r>
              <a:rPr lang="en-US" sz="4000" dirty="0" smtClean="0"/>
              <a:t>Create a list </a:t>
            </a:r>
          </a:p>
          <a:p>
            <a:r>
              <a:rPr lang="en-US" sz="4000" dirty="0" smtClean="0"/>
              <a:t>	High points </a:t>
            </a:r>
          </a:p>
          <a:p>
            <a:r>
              <a:rPr lang="en-US" sz="4000" dirty="0" smtClean="0"/>
              <a:t>	Code of conduct </a:t>
            </a:r>
          </a:p>
          <a:p>
            <a:r>
              <a:rPr lang="en-US" sz="4000" dirty="0" smtClean="0"/>
              <a:t>		Most important </a:t>
            </a:r>
          </a:p>
          <a:p>
            <a:r>
              <a:rPr lang="en-US" sz="4000" dirty="0" smtClean="0"/>
              <a:t>		Who you are </a:t>
            </a:r>
          </a:p>
          <a:p>
            <a:r>
              <a:rPr lang="en-US" sz="4000" dirty="0" smtClean="0"/>
              <a:t>	Low points  </a:t>
            </a:r>
          </a:p>
          <a:p>
            <a:endParaRPr lang="en-US" sz="4000" dirty="0" smtClean="0"/>
          </a:p>
          <a:p>
            <a:pPr lvl="1"/>
            <a:endParaRPr lang="en-US" sz="4000" dirty="0" smtClean="0"/>
          </a:p>
          <a:p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90600"/>
            <a:ext cx="826700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ealth 	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financial security     possessions      free time     family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friends   frugality                     generosity        justice          order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learning happiness                 relationships    growth         truth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wealth    church                       peace of mind   security      respect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sincerity personal growth      hard work         </a:t>
            </a:r>
          </a:p>
        </p:txBody>
      </p:sp>
    </p:spTree>
    <p:extLst>
      <p:ext uri="{BB962C8B-B14F-4D97-AF65-F5344CB8AC3E}">
        <p14:creationId xmlns="" xmlns:p14="http://schemas.microsoft.com/office/powerpoint/2010/main" val="2830645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533400"/>
            <a:ext cx="7696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Start as a beginner</a:t>
            </a:r>
          </a:p>
          <a:p>
            <a:r>
              <a:rPr lang="en-US" sz="4000" dirty="0" smtClean="0"/>
              <a:t>Create a list </a:t>
            </a:r>
          </a:p>
          <a:p>
            <a:r>
              <a:rPr lang="en-US" sz="4000" dirty="0" smtClean="0"/>
              <a:t>	High points </a:t>
            </a:r>
          </a:p>
          <a:p>
            <a:r>
              <a:rPr lang="en-US" sz="4000" dirty="0" smtClean="0"/>
              <a:t>	Code of conduct </a:t>
            </a:r>
          </a:p>
          <a:p>
            <a:r>
              <a:rPr lang="en-US" sz="4000" dirty="0" smtClean="0"/>
              <a:t>Put similar together </a:t>
            </a:r>
          </a:p>
          <a:p>
            <a:pPr lvl="1"/>
            <a:endParaRPr lang="en-US" sz="4000" dirty="0" smtClean="0"/>
          </a:p>
          <a:p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533400"/>
            <a:ext cx="7696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Start as a beginner</a:t>
            </a:r>
          </a:p>
          <a:p>
            <a:r>
              <a:rPr lang="en-US" sz="4000" dirty="0" smtClean="0"/>
              <a:t>Create a list </a:t>
            </a:r>
          </a:p>
          <a:p>
            <a:r>
              <a:rPr lang="en-US" sz="4000" dirty="0" smtClean="0"/>
              <a:t>	High points </a:t>
            </a:r>
          </a:p>
          <a:p>
            <a:r>
              <a:rPr lang="en-US" sz="4000" dirty="0" smtClean="0"/>
              <a:t>	Code of conduct </a:t>
            </a:r>
          </a:p>
          <a:p>
            <a:r>
              <a:rPr lang="en-US" sz="4000" dirty="0" smtClean="0"/>
              <a:t>Put similar together </a:t>
            </a:r>
          </a:p>
          <a:p>
            <a:r>
              <a:rPr lang="en-US" sz="4000" dirty="0" smtClean="0"/>
              <a:t>Highlight themes </a:t>
            </a:r>
          </a:p>
          <a:p>
            <a:endParaRPr lang="en-US" sz="4000" dirty="0" smtClean="0"/>
          </a:p>
          <a:p>
            <a:pPr lvl="1"/>
            <a:endParaRPr lang="en-US" sz="4000" dirty="0" smtClean="0"/>
          </a:p>
          <a:p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533400"/>
            <a:ext cx="76962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Start as a beginner</a:t>
            </a:r>
          </a:p>
          <a:p>
            <a:r>
              <a:rPr lang="en-US" sz="4000" dirty="0" smtClean="0"/>
              <a:t>Create a list </a:t>
            </a:r>
          </a:p>
          <a:p>
            <a:r>
              <a:rPr lang="en-US" sz="4000" dirty="0" smtClean="0"/>
              <a:t>	High points </a:t>
            </a:r>
          </a:p>
          <a:p>
            <a:r>
              <a:rPr lang="en-US" sz="4000" dirty="0" smtClean="0"/>
              <a:t>	Code of conduct </a:t>
            </a:r>
          </a:p>
          <a:p>
            <a:r>
              <a:rPr lang="en-US" sz="4000" dirty="0" smtClean="0"/>
              <a:t>Put similar together </a:t>
            </a:r>
          </a:p>
          <a:p>
            <a:r>
              <a:rPr lang="en-US" sz="4000" dirty="0" smtClean="0"/>
              <a:t>Highlight themes </a:t>
            </a:r>
          </a:p>
          <a:p>
            <a:r>
              <a:rPr lang="en-US" sz="4000" dirty="0" smtClean="0"/>
              <a:t>Prioritize </a:t>
            </a:r>
          </a:p>
          <a:p>
            <a:endParaRPr lang="en-US" sz="4000" dirty="0" smtClean="0"/>
          </a:p>
          <a:p>
            <a:pPr lvl="1"/>
            <a:endParaRPr lang="en-US" sz="4000" dirty="0" smtClean="0"/>
          </a:p>
          <a:p>
            <a:endParaRPr 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533400"/>
            <a:ext cx="76962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Start as a beginner</a:t>
            </a:r>
          </a:p>
          <a:p>
            <a:r>
              <a:rPr lang="en-US" sz="4000" dirty="0" smtClean="0"/>
              <a:t>Create a list </a:t>
            </a:r>
          </a:p>
          <a:p>
            <a:r>
              <a:rPr lang="en-US" sz="4000" dirty="0" smtClean="0"/>
              <a:t>	High points </a:t>
            </a:r>
          </a:p>
          <a:p>
            <a:r>
              <a:rPr lang="en-US" sz="4000" dirty="0" smtClean="0"/>
              <a:t>	Code of conduct </a:t>
            </a:r>
          </a:p>
          <a:p>
            <a:r>
              <a:rPr lang="en-US" sz="4000" dirty="0" smtClean="0"/>
              <a:t>Put similar together </a:t>
            </a:r>
          </a:p>
          <a:p>
            <a:r>
              <a:rPr lang="en-US" sz="4000" dirty="0" smtClean="0"/>
              <a:t>Highlight themes </a:t>
            </a:r>
          </a:p>
          <a:p>
            <a:r>
              <a:rPr lang="en-US" sz="4000" dirty="0" smtClean="0"/>
              <a:t>Prioritize </a:t>
            </a:r>
          </a:p>
          <a:p>
            <a:r>
              <a:rPr lang="en-US" sz="4000" dirty="0" smtClean="0"/>
              <a:t>Write out </a:t>
            </a:r>
          </a:p>
          <a:p>
            <a:endParaRPr lang="en-US" sz="4000" dirty="0" smtClean="0"/>
          </a:p>
          <a:p>
            <a:pPr lvl="1"/>
            <a:endParaRPr lang="en-US" sz="4000" dirty="0" smtClean="0"/>
          </a:p>
          <a:p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43766</TotalTime>
  <Words>61</Words>
  <Application>Microsoft Office PowerPoint</Application>
  <PresentationFormat>On-screen Show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Authorized</cp:lastModifiedBy>
  <cp:revision>56</cp:revision>
  <cp:lastPrinted>2016-07-08T14:19:14Z</cp:lastPrinted>
  <dcterms:created xsi:type="dcterms:W3CDTF">2016-06-02T20:10:49Z</dcterms:created>
  <dcterms:modified xsi:type="dcterms:W3CDTF">2018-06-01T14:08:17Z</dcterms:modified>
</cp:coreProperties>
</file>