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4" r:id="rId2"/>
    <p:sldId id="283" r:id="rId3"/>
    <p:sldId id="290" r:id="rId4"/>
    <p:sldId id="296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43561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Values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696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r>
              <a:rPr lang="en-US" sz="4000" dirty="0" smtClean="0"/>
              <a:t>Highlight themes </a:t>
            </a:r>
          </a:p>
          <a:p>
            <a:r>
              <a:rPr lang="en-US" sz="4000" dirty="0" smtClean="0"/>
              <a:t>Prioritize </a:t>
            </a:r>
          </a:p>
          <a:p>
            <a:r>
              <a:rPr lang="en-US" sz="4000" dirty="0" smtClean="0"/>
              <a:t>Write out</a:t>
            </a:r>
          </a:p>
          <a:p>
            <a:r>
              <a:rPr lang="en-US" sz="4000" dirty="0" smtClean="0"/>
              <a:t>Put them to the test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76962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r>
              <a:rPr lang="en-US" sz="4000" dirty="0" smtClean="0"/>
              <a:t>Highlight themes </a:t>
            </a:r>
          </a:p>
          <a:p>
            <a:r>
              <a:rPr lang="en-US" sz="4000" dirty="0" smtClean="0"/>
              <a:t>Prioritize </a:t>
            </a:r>
          </a:p>
          <a:p>
            <a:r>
              <a:rPr lang="en-US" sz="4000" dirty="0" smtClean="0"/>
              <a:t>Write out</a:t>
            </a:r>
          </a:p>
          <a:p>
            <a:r>
              <a:rPr lang="en-US" sz="4000" dirty="0" smtClean="0"/>
              <a:t>Put them to the test </a:t>
            </a:r>
            <a:br>
              <a:rPr lang="en-US" sz="4000" dirty="0" smtClean="0"/>
            </a:br>
            <a:r>
              <a:rPr lang="en-US" sz="4000" dirty="0" smtClean="0"/>
              <a:t>How you live them out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sonal values examp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39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3048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Personal Values is Important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“If you don’t stand for something 	  	  you’ll fall for anything.”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Changes behavior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e.g. of health vs. comfort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Helps decision-making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Helps “fit” with culture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858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		Most important </a:t>
            </a:r>
          </a:p>
          <a:p>
            <a:r>
              <a:rPr lang="en-US" sz="4000" dirty="0" smtClean="0"/>
              <a:t>		Who you are </a:t>
            </a:r>
          </a:p>
          <a:p>
            <a:r>
              <a:rPr lang="en-US" sz="4000" dirty="0" smtClean="0"/>
              <a:t>	Low points 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82670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ealth 	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financial security     possessions      free time     family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  frugality                     generosity        justice          order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happiness                 relationships    growth         truth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wealth    church                       peace of mind   security      respect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sincerity personal growth      hard work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8306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69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r>
              <a:rPr lang="en-US" sz="4000" dirty="0" smtClean="0"/>
              <a:t>Highlight themes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696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r>
              <a:rPr lang="en-US" sz="4000" dirty="0" smtClean="0"/>
              <a:t>Highlight themes </a:t>
            </a:r>
          </a:p>
          <a:p>
            <a:r>
              <a:rPr lang="en-US" sz="4000" dirty="0" smtClean="0"/>
              <a:t>Prioritize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696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Start as a beginner</a:t>
            </a:r>
          </a:p>
          <a:p>
            <a:r>
              <a:rPr lang="en-US" sz="4000" dirty="0" smtClean="0"/>
              <a:t>Create a list </a:t>
            </a:r>
          </a:p>
          <a:p>
            <a:r>
              <a:rPr lang="en-US" sz="4000" dirty="0" smtClean="0"/>
              <a:t>	High points </a:t>
            </a:r>
          </a:p>
          <a:p>
            <a:r>
              <a:rPr lang="en-US" sz="4000" dirty="0" smtClean="0"/>
              <a:t>	Code of conduct </a:t>
            </a:r>
          </a:p>
          <a:p>
            <a:r>
              <a:rPr lang="en-US" sz="4000" dirty="0" smtClean="0"/>
              <a:t>Put similar together </a:t>
            </a:r>
          </a:p>
          <a:p>
            <a:r>
              <a:rPr lang="en-US" sz="4000" dirty="0" smtClean="0"/>
              <a:t>Highlight themes </a:t>
            </a:r>
          </a:p>
          <a:p>
            <a:r>
              <a:rPr lang="en-US" sz="4000" dirty="0" smtClean="0"/>
              <a:t>Prioritize </a:t>
            </a:r>
          </a:p>
          <a:p>
            <a:r>
              <a:rPr lang="en-US" sz="4000" dirty="0" smtClean="0"/>
              <a:t>Write out </a:t>
            </a:r>
          </a:p>
          <a:p>
            <a:endParaRPr lang="en-US" sz="4000" dirty="0" smtClean="0"/>
          </a:p>
          <a:p>
            <a:pPr lvl="1"/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43766</TotalTime>
  <Words>61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56</cp:revision>
  <cp:lastPrinted>2016-07-08T14:19:14Z</cp:lastPrinted>
  <dcterms:created xsi:type="dcterms:W3CDTF">2016-06-02T20:10:49Z</dcterms:created>
  <dcterms:modified xsi:type="dcterms:W3CDTF">2018-06-01T14:08:17Z</dcterms:modified>
</cp:coreProperties>
</file>