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89" r:id="rId6"/>
    <p:sldId id="282" r:id="rId7"/>
    <p:sldId id="288" r:id="rId8"/>
    <p:sldId id="278" r:id="rId9"/>
  </p:sldIdLst>
  <p:sldSz cx="9144000" cy="5143500" type="screen16x9"/>
  <p:notesSz cx="6858000" cy="9144000"/>
  <p:embeddedFontLst>
    <p:embeddedFont>
      <p:font typeface="Impact" pitchFamily="34" charset="0"/>
      <p:regular r:id="rId11"/>
    </p:embeddedFont>
    <p:embeddedFont>
      <p:font typeface="Roboto Slab" charset="0"/>
      <p:regular r:id="rId12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Nixie One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366" y="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Compañía del Espíritu en el Evangelismo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II: El Evangelismo y la Gran Comisión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5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dirty="0" smtClean="0">
                <a:latin typeface="Calibri" pitchFamily="34" charset="0"/>
              </a:rPr>
              <a:t>Saulo</a:t>
            </a:r>
            <a:r>
              <a:rPr lang="es-MX" dirty="0">
                <a:latin typeface="Calibri" pitchFamily="34" charset="0"/>
              </a:rPr>
              <a:t>, respirando aún amenazas y muerte contra los discípulos del Señor, vino al sumo </a:t>
            </a:r>
            <a:r>
              <a:rPr lang="es-MX" dirty="0" smtClean="0">
                <a:latin typeface="Calibri" pitchFamily="34" charset="0"/>
              </a:rPr>
              <a:t>sacerdote, y </a:t>
            </a:r>
            <a:r>
              <a:rPr lang="es-MX" dirty="0">
                <a:latin typeface="Calibri" pitchFamily="34" charset="0"/>
              </a:rPr>
              <a:t>le pidió cartas para las sinagogas de Damasco, a fin de que si hallase algunos hombres o mujeres de este Camino, los trajese presos a </a:t>
            </a:r>
            <a:r>
              <a:rPr lang="es-MX" dirty="0" smtClean="0">
                <a:latin typeface="Calibri" pitchFamily="34" charset="0"/>
              </a:rPr>
              <a:t>Jerusalén. </a:t>
            </a:r>
            <a:r>
              <a:rPr lang="es-MX" dirty="0">
                <a:latin typeface="Calibri" pitchFamily="34" charset="0"/>
              </a:rPr>
              <a:t>Mas yendo por el camino, aconteció que al llegar cerca de Damasco, repentinamente le rodeó un resplandor de luz del </a:t>
            </a:r>
            <a:r>
              <a:rPr lang="es-MX" dirty="0" smtClean="0">
                <a:latin typeface="Calibri" pitchFamily="34" charset="0"/>
              </a:rPr>
              <a:t>cielo; y </a:t>
            </a:r>
            <a:r>
              <a:rPr lang="es-MX" dirty="0">
                <a:latin typeface="Calibri" pitchFamily="34" charset="0"/>
              </a:rPr>
              <a:t>cayendo en tierra, oyó una voz que le decía: Saulo, Saulo, ¿por qué me </a:t>
            </a:r>
            <a:r>
              <a:rPr lang="es-MX" dirty="0" smtClean="0">
                <a:latin typeface="Calibri" pitchFamily="34" charset="0"/>
              </a:rPr>
              <a:t>persigues? </a:t>
            </a:r>
            <a:r>
              <a:rPr lang="es-MX" dirty="0">
                <a:latin typeface="Calibri" pitchFamily="34" charset="0"/>
              </a:rPr>
              <a:t>El dijo: ¿Quién eres, Señor? Y le dijo: Yo soy Jesús, a quien tú persigues; dura cosa te es dar coces contra el aguijón.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err="1" smtClean="0">
                <a:solidFill>
                  <a:schemeClr val="bg1"/>
                </a:solidFill>
                <a:latin typeface="Calibri" pitchFamily="34" charset="0"/>
              </a:rPr>
              <a:t>Hechos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 9:1-5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En medio de la persecución…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Si Jesús dice que Saulo lo persigue es porque se está cumpliendo la promesa de la Gran Comisión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 smtClean="0">
              <a:latin typeface="Calibri" pitchFamily="34" charset="0"/>
            </a:endParaRPr>
          </a:p>
          <a:p>
            <a:pPr marL="508000" lvl="1" indent="0" algn="ctr">
              <a:spcBef>
                <a:spcPts val="600"/>
              </a:spcBef>
              <a:buNone/>
            </a:pPr>
            <a:r>
              <a:rPr lang="en" dirty="0" smtClean="0">
                <a:latin typeface="Calibri" pitchFamily="34" charset="0"/>
              </a:rPr>
              <a:t>“Y he aquí que yo estaré con vosotros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todos los días hasta el fin del mundo”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Mateo 28:20</a:t>
            </a: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685800" y="1179940"/>
            <a:ext cx="4153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¿Por qué la compañía?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724190"/>
            <a:ext cx="5254352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Da sabiduría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Da paz</a:t>
            </a:r>
          </a:p>
          <a:p>
            <a:pPr marL="342900" indent="-342900">
              <a:buFontTx/>
              <a:buChar char="-"/>
            </a:pPr>
            <a:r>
              <a:rPr lang="es-MX" sz="2400" dirty="0">
                <a:latin typeface="Calibri" pitchFamily="34" charset="0"/>
              </a:rPr>
              <a:t>Nos guía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Convence de pecado, justicia y juicio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7778" l="2667" r="89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71550"/>
            <a:ext cx="3727304" cy="372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compañía en el envío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Jesús no es un tirano que envía a sus discípulos a cumplir una misión por sus propias fuerzas. Él mismo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anunció que el Espíritu Santo, quien tiene su misma esencia</a:t>
            </a:r>
            <a:r>
              <a:rPr lang="es-MX" sz="2400" dirty="0">
                <a:latin typeface="Calibri" pitchFamily="34" charset="0"/>
              </a:rPr>
              <a:t> </a:t>
            </a:r>
            <a:r>
              <a:rPr lang="es-MX" sz="2400" dirty="0" smtClean="0">
                <a:latin typeface="Calibri" pitchFamily="34" charset="0"/>
              </a:rPr>
              <a:t>estaría con los discípulos al cumplir con la Gran Comisión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562100"/>
            <a:ext cx="4331576" cy="3581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smtClean="0">
                <a:solidFill>
                  <a:schemeClr val="accent2"/>
                </a:solidFill>
                <a:latin typeface="Calibri" pitchFamily="34" charset="0"/>
              </a:rPr>
              <a:t>Phot</a:t>
            </a:r>
            <a:r>
              <a:rPr lang="en-US" sz="1000">
                <a:solidFill>
                  <a:schemeClr val="accent2"/>
                </a:solidFill>
                <a:latin typeface="Calibri" pitchFamily="34" charset="0"/>
              </a:rPr>
              <a:t>o by Frank Busch on https://unsplash.com/photos/9UUdERAEghM</a:t>
            </a:r>
            <a:endParaRPr lang="en-US" sz="1000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Reflexione …</a:t>
            </a:r>
            <a:endParaRPr dirty="0">
              <a:latin typeface="Calibri" pitchFamily="34" charset="0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1"/>
          </p:nvPr>
        </p:nvSpPr>
        <p:spPr>
          <a:xfrm>
            <a:off x="430173" y="1923678"/>
            <a:ext cx="8462307" cy="2930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¿Cuál es su mayor miedo al hablar a otros sobre Cristo?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¿Cuál es la peor cosa que podría pasar si le habla a otros de Cristo?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MX" sz="2400" dirty="0" smtClean="0">
                <a:latin typeface="Calibri" pitchFamily="34" charset="0"/>
              </a:rPr>
              <a:t>¿Cómo le podría respaldar Dios según lo aprendido hoy?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evangelio para ti» (p.25-46) </a:t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apuntes para el examen de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unidad II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6664831</TotalTime>
  <Words>336</Words>
  <Application>Microsoft Office PowerPoint</Application>
  <PresentationFormat>Presentación en pantalla (16:9)</PresentationFormat>
  <Paragraphs>47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Compañía del Espíritu en el Evangelismo</vt:lpstr>
      <vt:lpstr>Presentación de PowerPoint</vt:lpstr>
      <vt:lpstr>En medio de la persecución…</vt:lpstr>
      <vt:lpstr>¿Por qué la compañía?</vt:lpstr>
      <vt:lpstr>La compañía en el envío</vt:lpstr>
      <vt:lpstr>Reflexione 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37</cp:revision>
  <dcterms:modified xsi:type="dcterms:W3CDTF">2021-09-28T12:16:05Z</dcterms:modified>
</cp:coreProperties>
</file>