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71" r:id="rId6"/>
    <p:sldId id="272" r:id="rId7"/>
    <p:sldId id="260" r:id="rId8"/>
    <p:sldId id="273" r:id="rId9"/>
    <p:sldId id="262" r:id="rId10"/>
    <p:sldId id="263" r:id="rId11"/>
    <p:sldId id="27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42" d="100"/>
          <a:sy n="42" d="100"/>
        </p:scale>
        <p:origin x="84" y="10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AB4BE-65FD-4285-B547-15DC765932BC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CE4A7-3A11-448A-A88B-9F1F404D5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404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AB4BE-65FD-4285-B547-15DC765932BC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CE4A7-3A11-448A-A88B-9F1F404D5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42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AB4BE-65FD-4285-B547-15DC765932BC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CE4A7-3A11-448A-A88B-9F1F404D5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682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AB4BE-65FD-4285-B547-15DC765932BC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CE4A7-3A11-448A-A88B-9F1F404D5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418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AB4BE-65FD-4285-B547-15DC765932BC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CE4A7-3A11-448A-A88B-9F1F404D5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428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AB4BE-65FD-4285-B547-15DC765932BC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CE4A7-3A11-448A-A88B-9F1F404D5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68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AB4BE-65FD-4285-B547-15DC765932BC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CE4A7-3A11-448A-A88B-9F1F404D5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068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AB4BE-65FD-4285-B547-15DC765932BC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CE4A7-3A11-448A-A88B-9F1F404D5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079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AB4BE-65FD-4285-B547-15DC765932BC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CE4A7-3A11-448A-A88B-9F1F404D5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594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AB4BE-65FD-4285-B547-15DC765932BC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CE4A7-3A11-448A-A88B-9F1F404D5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699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AB4BE-65FD-4285-B547-15DC765932BC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CE4A7-3A11-448A-A88B-9F1F404D5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724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DAB4BE-65FD-4285-B547-15DC765932BC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ACE4A7-3A11-448A-A88B-9F1F404D5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704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685800"/>
          </a:xfrm>
        </p:spPr>
        <p:txBody>
          <a:bodyPr>
            <a:noAutofit/>
          </a:bodyPr>
          <a:lstStyle/>
          <a:p>
            <a:r>
              <a:rPr lang="es-A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Paz inteligente en la relación de matrimonial y de paternidad</a:t>
            </a:r>
            <a:endParaRPr lang="es-AR" sz="3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85800"/>
            <a:ext cx="12192000" cy="754380"/>
          </a:xfrm>
        </p:spPr>
        <p:txBody>
          <a:bodyPr>
            <a:normAutofit/>
          </a:bodyPr>
          <a:lstStyle/>
          <a:p>
            <a:r>
              <a:rPr lang="es-AR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ROLES EN EL MATRIMONIO</a:t>
            </a:r>
            <a:endParaRPr lang="es-AR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Image result for Roles en el matrimoni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40180"/>
            <a:ext cx="12192000" cy="5417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69983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2245"/>
            <a:ext cx="12192000" cy="800735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poder de someternos el uno al otros se encuentra solo en Cristo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03020"/>
            <a:ext cx="12192000" cy="6035040"/>
          </a:xfrm>
        </p:spPr>
        <p:txBody>
          <a:bodyPr>
            <a:normAutofit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 Cristo nada podemos hacer, Juan lo aclara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 </a:t>
            </a:r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soy la vid y ustedes son las ramas. El que permanece en mí, como yo en él, dará mucho fruto; separados de mí no pueden ustedes hacer </a:t>
            </a:r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nada.”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Juan 15:5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3713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225"/>
            <a:ext cx="12192000" cy="800735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Nota Final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62940"/>
            <a:ext cx="12192000" cy="6035040"/>
          </a:xfrm>
        </p:spPr>
        <p:txBody>
          <a:bodyPr>
            <a:noAutofit/>
          </a:bodyPr>
          <a:lstStyle/>
          <a:p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nos casamos con la mujer que amamos, amamos la mujer con la que nos casamos</a:t>
            </a:r>
          </a:p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compromiso de amar y someternos </a:t>
            </a: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uno a otro es </a:t>
            </a:r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uno de los mayores retos que da su palabra y debemos hablar que genera conflictos y en la siguiente clase hablaremos de la dinámica del matrimonio y el </a:t>
            </a: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conflicto nos provee una gran oportunidad de lo que Dios hace en medio de esos conflictos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Como líder Cristiano esto te ayudara a ser de bendición a los matrimonios que conoces si no eres casado y se que Dios te bendecirá cuando apliques esto cuando seas casado</a:t>
            </a:r>
            <a:endParaRPr lang="es-A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A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1256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225"/>
            <a:ext cx="12192000" cy="800735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Introducción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22960"/>
            <a:ext cx="12192000" cy="6035040"/>
          </a:xfrm>
        </p:spPr>
        <p:txBody>
          <a:bodyPr>
            <a:normAutofit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Hablaremos de los roles del esposa y la esposa en el matrimonio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apóstol pablo habla del matrimonio y explica que así como la iglesia se somete a Cristo, Cristo se somete al padre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 hablamos que Cristo siempre agrada al padre y se somete a lo que el padre le manda. 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Así como es La relación de Cristo y su iglesia, así debe ser la relación del matrimonio, una relación de sumisión</a:t>
            </a:r>
            <a:endParaRPr lang="es-A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3954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225"/>
            <a:ext cx="12192000" cy="800735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sumisión es un tema contradictorio para muchos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22960"/>
            <a:ext cx="12192000" cy="6035040"/>
          </a:xfrm>
        </p:spPr>
        <p:txBody>
          <a:bodyPr>
            <a:normAutofit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Sométanse unos a otros, por reverencia a </a:t>
            </a:r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Cristo</a:t>
            </a:r>
            <a:r>
              <a:rPr lang="es-ES" sz="3600" dirty="0" smtClean="0"/>
              <a:t>.</a:t>
            </a: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Efesios </a:t>
            </a: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5:21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Pablo para hablar del matrimonio inicia diciendo sométanse unos a otros porque debe haber una sumisión mutua en la relación del matrimonio.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la relación matrimonial, Cristo representa al esposo y la iglesia representa a la esposa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ahí sacamos los roles para el matrimonio</a:t>
            </a:r>
            <a:endParaRPr lang="es-A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434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7965"/>
            <a:ext cx="12192000" cy="800735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Asi</a:t>
            </a:r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como la iglesia se somete a Cristo, la esposa se debe someter a su esposo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1580"/>
            <a:ext cx="12192000" cy="6035040"/>
          </a:xfrm>
        </p:spPr>
        <p:txBody>
          <a:bodyPr>
            <a:normAutofit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0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Esposas, sométanse a sus propios esposos como al Señor</a:t>
            </a:r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s-ES" sz="40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Porque el esposo es cabeza de su esposa, así como Cristo es cabeza y salvador de la iglesia, la cual es su cuerpo</a:t>
            </a:r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s-ES" sz="40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Así como la iglesia se somete a Cristo, también las esposas deben someterse a sus esposos en todo.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Efesios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5:22-24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¿Como la iglesia se somete a Cristo? En amor, en obediencia, pero la iglesia falla y confesamos y nos arrepentimos.</a:t>
            </a:r>
          </a:p>
        </p:txBody>
      </p:sp>
    </p:spTree>
    <p:extLst>
      <p:ext uri="{BB962C8B-B14F-4D97-AF65-F5344CB8AC3E}">
        <p14:creationId xmlns:p14="http://schemas.microsoft.com/office/powerpoint/2010/main" val="41075326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00735"/>
          </a:xfrm>
        </p:spPr>
        <p:txBody>
          <a:bodyPr>
            <a:noAutofit/>
          </a:bodyPr>
          <a:lstStyle/>
          <a:p>
            <a:pPr algn="ctr"/>
            <a:r>
              <a:rPr lang="es-AR" sz="36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Asi</a:t>
            </a:r>
            <a:r>
              <a:rPr lang="es-A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como la iglesia se somete a Cristo, la esposa se debe someter a su esposo</a:t>
            </a:r>
            <a:endParaRPr lang="es-AR" sz="3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22960"/>
            <a:ext cx="12192000" cy="6035040"/>
          </a:xfrm>
        </p:spPr>
        <p:txBody>
          <a:bodyPr>
            <a:normAutofit lnSpcReduction="10000"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sumisión es dada a Cristo porque el es digno de esa sumisión pero cuando lo pasamos eso a la relación matrimonial el esposo no siempre será digno de la sumisión de la esposa. Pero Cristo no pide que te sometas en base a si lo merece o no pero que te sometas a tu esposo como a Cristo. La motivación de someterse a su esposo es basada en su relación con Cristo, no por su relación con su esposo.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Como esposa debes someterte a Cristo y la fortaleza, el poder y la bendición para someterte a tu esposo viene de tu relación de sumisión a Cristo</a:t>
            </a:r>
          </a:p>
        </p:txBody>
      </p:sp>
    </p:spTree>
    <p:extLst>
      <p:ext uri="{BB962C8B-B14F-4D97-AF65-F5344CB8AC3E}">
        <p14:creationId xmlns:p14="http://schemas.microsoft.com/office/powerpoint/2010/main" val="1528729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96545"/>
            <a:ext cx="12192000" cy="800735"/>
          </a:xfrm>
        </p:spPr>
        <p:txBody>
          <a:bodyPr>
            <a:noAutofit/>
          </a:bodyPr>
          <a:lstStyle/>
          <a:p>
            <a:pPr algn="ctr"/>
            <a:r>
              <a:rPr lang="es-AR" sz="36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Asi</a:t>
            </a:r>
            <a:r>
              <a:rPr lang="es-A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como la iglesia se somete a Cristo, la esposa se debe someter a su esposo</a:t>
            </a:r>
            <a:endParaRPr lang="es-AR" sz="3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97280"/>
            <a:ext cx="12192000" cy="6035040"/>
          </a:xfrm>
        </p:spPr>
        <p:txBody>
          <a:bodyPr>
            <a:normAutofit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 la sumisión es difícil es cuando ese esposo no se merece esa sumisión y muchas mujeres solo obedecen a su sumisión pro este factor y no por su relación con Cristo. Ahí es donde el fuego del conflicto destructor aparece y ella no se quiere someter porque el no se lo merece porque el no te trata como Cristo trata a la iglesia. Tu decides como mujer si quieres iniciar ese fuego del conflicto o obedecer a Cristo y extinguir ese fuego y tener paz inteligente</a:t>
            </a:r>
            <a:endParaRPr lang="es-A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81653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50825"/>
            <a:ext cx="12192000" cy="800735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Los esposos deben amar a la esposa como Cristo amo a la iglesia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" y="1303020"/>
            <a:ext cx="12192000" cy="5554980"/>
          </a:xfrm>
        </p:spPr>
        <p:txBody>
          <a:bodyPr>
            <a:normAutofit fontScale="85000" lnSpcReduction="20000"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Esposos, amen a sus esposas, así como Cristo amó a la iglesia y se entregó por </a:t>
            </a:r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ella</a:t>
            </a:r>
            <a:r>
              <a:rPr lang="es-ES" sz="40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 hacerla santa. Él la purificó, lavándola con agua mediante la </a:t>
            </a:r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palabra,</a:t>
            </a: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 </a:t>
            </a: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presentársela a sí mismo como una iglesia radiante, sin mancha ni arruga ni ninguna otra </a:t>
            </a:r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imperfección</a:t>
            </a: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sino santa e </a:t>
            </a:r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intachable</a:t>
            </a:r>
            <a:r>
              <a:rPr lang="es-ES" sz="3600" dirty="0" smtClean="0"/>
              <a:t>.</a:t>
            </a: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Efesios </a:t>
            </a: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5:25-27</a:t>
            </a:r>
          </a:p>
          <a:p>
            <a:r>
              <a:rPr lang="es-AR" sz="4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Esposos- amar a la esposa debe reflejar el amor de Cristo el se Sacrifico, dio su vida por la iglesia</a:t>
            </a:r>
          </a:p>
          <a:p>
            <a:r>
              <a:rPr lang="es-AR" sz="4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Debes sacrificarte y dar tu vida por ella, presentarla radiante y santa </a:t>
            </a:r>
          </a:p>
          <a:p>
            <a:r>
              <a:rPr lang="es-AR" sz="4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Los esposos piensan no se lo merece, pero el amor no se da porque lo merezca sino sale de su relación con Cristo y ahí recibe el amor que debe dar sin importar su nivel de sumisión</a:t>
            </a:r>
            <a:endParaRPr lang="es-AR" sz="4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22503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00735"/>
          </a:xfrm>
        </p:spPr>
        <p:txBody>
          <a:bodyPr>
            <a:normAutofit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Etapas del matrimonio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00735"/>
            <a:ext cx="12192000" cy="5806440"/>
          </a:xfrm>
        </p:spPr>
        <p:txBody>
          <a:bodyPr>
            <a:normAutofit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Algunas veces pasamos por etapas en el matrimonio donde la esposa encuentra difícil someterse y el esposo encuentra difícil amar y actúan mas como incrédulos que creyentes aunque la biblia no lo ordene:</a:t>
            </a:r>
          </a:p>
          <a:p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todo caso, cada uno de ustedes ame también a su esposa como a sí mismo, y que la esposa respete a su esposo.</a:t>
            </a:r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Ef.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5:33</a:t>
            </a:r>
            <a:endParaRPr lang="es-AR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73195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50825"/>
            <a:ext cx="12192000" cy="800735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 Motivarles cuando un esposo esta actuando como </a:t>
            </a:r>
            <a:r>
              <a:rPr lang="es-AR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incredulo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34440"/>
            <a:ext cx="12192000" cy="6035040"/>
          </a:xfrm>
        </p:spPr>
        <p:txBody>
          <a:bodyPr>
            <a:normAutofit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Porque el esposo no creyente ha sido santificado por la unión con su esposa, y la esposa no creyente ha sido santificada por la unión con su esposo creyente. Si así no fuera, sus hijos serían impuros, mientras que, de hecho, son </a:t>
            </a:r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santos.” 1 Corintios </a:t>
            </a:r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7:14</a:t>
            </a:r>
          </a:p>
          <a:p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Hay una gran oportunidad de estar en el fuego de paz y concentrarse en su relación con Cristo y seguir caminando en obediencia</a:t>
            </a:r>
            <a:endParaRPr lang="es-A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87556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765</Words>
  <Application>Microsoft Office PowerPoint</Application>
  <PresentationFormat>Widescreen</PresentationFormat>
  <Paragraphs>38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Paz inteligente en la relación de matrimonial y de paternidad</vt:lpstr>
      <vt:lpstr>Introducción</vt:lpstr>
      <vt:lpstr>La sumisión es un tema contradictorio para muchos</vt:lpstr>
      <vt:lpstr>Asi como la iglesia se somete a Cristo, la esposa se debe someter a su esposo</vt:lpstr>
      <vt:lpstr>Asi como la iglesia se somete a Cristo, la esposa se debe someter a su esposo</vt:lpstr>
      <vt:lpstr>Asi como la iglesia se somete a Cristo, la esposa se debe someter a su esposo</vt:lpstr>
      <vt:lpstr>Los esposos deben amar a la esposa como Cristo amo a la iglesia</vt:lpstr>
      <vt:lpstr>Etapas del matrimonio</vt:lpstr>
      <vt:lpstr>Para Motivarles cuando un esposo esta actuando como incredulo</vt:lpstr>
      <vt:lpstr>El poder de someternos el uno al otros se encuentra solo en Cristo</vt:lpstr>
      <vt:lpstr>Nota Final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Paz inteligente en la relación de matrimonial y de paternidad</dc:title>
  <dc:creator>Jorge Muniz</dc:creator>
  <cp:lastModifiedBy>Jorge Muniz</cp:lastModifiedBy>
  <cp:revision>9</cp:revision>
  <dcterms:created xsi:type="dcterms:W3CDTF">2018-04-16T02:46:48Z</dcterms:created>
  <dcterms:modified xsi:type="dcterms:W3CDTF">2018-04-17T04:16:52Z</dcterms:modified>
</cp:coreProperties>
</file>