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11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4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3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0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4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4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1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2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8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5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48991-65CE-4A01-A74E-2A26381D9A22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39F4-03EA-46B0-9B33-F28D06A5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05839"/>
          </a:xfrm>
        </p:spPr>
        <p:txBody>
          <a:bodyPr/>
          <a:lstStyle/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dos fuegos del conflicto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4300" y="1005840"/>
            <a:ext cx="12420600" cy="1655762"/>
          </a:xfrm>
        </p:spPr>
        <p:txBody>
          <a:bodyPr>
            <a:normAutofit/>
          </a:bodyPr>
          <a:lstStyle/>
          <a:p>
            <a:r>
              <a:rPr lang="es-A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Buscando el propósito de Dios cambiando tus prioridades</a:t>
            </a:r>
            <a:endParaRPr lang="es-A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FUEGO DE PAZ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EL TRIANGULO DE FUE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661" y="2468880"/>
            <a:ext cx="4635060" cy="336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Isosceles Triangle 3"/>
          <p:cNvSpPr/>
          <p:nvPr/>
        </p:nvSpPr>
        <p:spPr>
          <a:xfrm>
            <a:off x="8206740" y="3216750"/>
            <a:ext cx="2263140" cy="2057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8938260" y="4149089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sosceles Triangle 4"/>
          <p:cNvSpPr/>
          <p:nvPr/>
        </p:nvSpPr>
        <p:spPr>
          <a:xfrm>
            <a:off x="7178040" y="2285999"/>
            <a:ext cx="4297680" cy="35433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38010" y="5944879"/>
            <a:ext cx="477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 fuego de Paz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1611" y="5728988"/>
            <a:ext cx="3989069" cy="534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 fuego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022908">
            <a:off x="7588569" y="3792747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725866">
            <a:off x="9474915" y="4310799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6763" y="5274150"/>
            <a:ext cx="1903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517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la Presencia de Dios Cambia tu perspectiva en el conflicto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sz="4800" dirty="0" smtClean="0"/>
              <a:t>Josué esta por tomar Jericó y sale Josué y tiene un encuentro de la pre-</a:t>
            </a:r>
            <a:r>
              <a:rPr lang="es-ES" sz="4800" dirty="0" err="1" smtClean="0"/>
              <a:t>encarnacion</a:t>
            </a:r>
            <a:r>
              <a:rPr lang="es-ES" sz="4800" dirty="0" smtClean="0"/>
              <a:t> de Cristo y le pregunta estas con nosotros o eres enemigo y contesta: </a:t>
            </a:r>
          </a:p>
          <a:p>
            <a:r>
              <a:rPr lang="es-ES" sz="4800" dirty="0" smtClean="0"/>
              <a:t>―¡</a:t>
            </a:r>
            <a:r>
              <a:rPr lang="es-ES" sz="4800" dirty="0"/>
              <a:t>De ninguno! —respondió—. Me presento ante ti como comandante del ejército del </a:t>
            </a:r>
            <a:r>
              <a:rPr lang="es-ES" sz="4800" cap="small" dirty="0" smtClean="0"/>
              <a:t>Señor</a:t>
            </a:r>
            <a:r>
              <a:rPr lang="es-ES" sz="4800" dirty="0" smtClean="0"/>
              <a:t>. Entonces </a:t>
            </a:r>
            <a:r>
              <a:rPr lang="es-ES" sz="4800" dirty="0"/>
              <a:t>Josué se postró rostro en tierra y le preguntó</a:t>
            </a:r>
            <a:r>
              <a:rPr lang="es-ES" sz="4800" dirty="0" smtClean="0"/>
              <a:t>:  ¿</a:t>
            </a:r>
            <a:r>
              <a:rPr lang="es-ES" sz="4800" dirty="0"/>
              <a:t>Qué órdenes trae usted, mi Señor, para este siervo </a:t>
            </a:r>
            <a:r>
              <a:rPr lang="es-ES" sz="4800" dirty="0" smtClean="0"/>
              <a:t>suyo? Josué 5:14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52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Comentario Final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2376"/>
            <a:ext cx="12192000" cy="56256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viene a ti en el conflicto y tiene un propósito sea grande o chico, y viene a revelarte con su palabra su propósito y dices se que estas de mi lado. Cristo no viene a tomar lados en un conflicto viene a tomar el control y vemos que muestra su poder</a:t>
            </a:r>
          </a:p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pide que le dejemos obrar y Josué lo dejo, busca la presencia de Dios cambia tu perspectiva del problema. Lo que esta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Josué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lo que Dios haría para que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tomara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Jericó,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le dijo Marcharas 7 veces alrededor de la ciudad y le cambio la perspectiva y entendió el propósito y cambio sus prioridades. </a:t>
            </a:r>
          </a:p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cada conflicto busca su presencia que te recuerda de su gracia, y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 dirá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quiere cambiar en ti y lo que espera de ti para los que tienen el conflicto contigo</a:t>
            </a:r>
          </a:p>
          <a:p>
            <a:pPr marL="0" indent="0">
              <a:buNone/>
            </a:pP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como debes reaccionar en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conflicto 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4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4800" dirty="0" smtClean="0"/>
              <a:t>En esta clase veremos acerca de dos triángulos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cualquier fuego hay tres elementos que se requieren: oxigeno, combustible y el calor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hay tres elementos cuando buscas el fuego de paz: la presencia, el propósito y el poder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5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Presencia- Propósito- Poder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Tú guardarás en completa paz a aquel cuyo pensamiento en ti persevera; porque en ti ha confiado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Confiad en Jehová perpetuamente, porque en Jehová el Señor está la fortaleza de los siglos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Isaías 26:3-4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buscas para encontrar su propósito confías en el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9921240" y="365125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63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el Propósito de Dios cambia tus prioridades en respuesta a tu conflicto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800" dirty="0"/>
              <a:t>Mas buscad primeramente el reino de Dios y su justicia, y todas estas cosas os serán añadidas</a:t>
            </a:r>
            <a:r>
              <a:rPr lang="es-ES" sz="4800" dirty="0" smtClean="0"/>
              <a:t>. Mateo 6:33</a:t>
            </a:r>
          </a:p>
          <a:p>
            <a:pPr marL="0" indent="0">
              <a:buNone/>
            </a:pP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34618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2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el Propósito de Dios cambia tus prioridades en el conflicto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69378"/>
            <a:ext cx="12192000" cy="5488621"/>
          </a:xfrm>
        </p:spPr>
        <p:txBody>
          <a:bodyPr>
            <a:normAutofit fontScale="77500" lnSpcReduction="20000"/>
          </a:bodyPr>
          <a:lstStyle/>
          <a:p>
            <a:r>
              <a:rPr lang="es-ES" sz="4800" dirty="0"/>
              <a:t>Y sabemos que a los que aman a Dios, todas las cosas les ayudan a bien, esto es, a los que conforme a su propósito son llamados</a:t>
            </a:r>
            <a:r>
              <a:rPr lang="es-ES" sz="4800" dirty="0" smtClean="0"/>
              <a:t>. Romanos 8:28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 su propósito y tus prioridades cambian, si sabes su propósito y si se que quiere algo cambia mis prioridades y como reacciono a responder al conflicto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Entre mas nos llenemos de su palabra mas sabremos su propósito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hay un deseo en el conflicto siempre habrá un versículo que te pueda ayudar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Dios hace en cada conflicto es diferente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2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el Propósito de Dios cambia tus prioridades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4338"/>
            <a:ext cx="12192000" cy="5263662"/>
          </a:xfrm>
        </p:spPr>
        <p:txBody>
          <a:bodyPr>
            <a:normAutofit fontScale="70000" lnSpcReduction="20000"/>
          </a:bodyPr>
          <a:lstStyle/>
          <a:p>
            <a:r>
              <a:rPr lang="es-ES" sz="4800" dirty="0"/>
              <a:t>Libra, además, a tu siervo de pecar a sabiendas;</a:t>
            </a:r>
            <a:r>
              <a:rPr lang="es-ES" sz="4800" dirty="0" smtClean="0"/>
              <a:t/>
            </a:r>
            <a:br>
              <a:rPr lang="es-ES" sz="4800" dirty="0" smtClean="0"/>
            </a:br>
            <a:r>
              <a:rPr lang="es-ES" sz="4800" dirty="0"/>
              <a:t>    no permitas que tales pecados me dominen.</a:t>
            </a:r>
            <a:r>
              <a:rPr lang="es-ES" sz="4800" dirty="0" smtClean="0"/>
              <a:t/>
            </a:r>
            <a:br>
              <a:rPr lang="es-ES" sz="4800" dirty="0" smtClean="0"/>
            </a:br>
            <a:r>
              <a:rPr lang="es-ES" sz="4800" dirty="0"/>
              <a:t>Así estaré libre de culpa</a:t>
            </a:r>
            <a:r>
              <a:rPr lang="es-ES" sz="4800" dirty="0" smtClean="0"/>
              <a:t/>
            </a:r>
            <a:br>
              <a:rPr lang="es-ES" sz="4800" dirty="0" smtClean="0"/>
            </a:br>
            <a:r>
              <a:rPr lang="es-ES" sz="4800" dirty="0"/>
              <a:t>    y de multiplicar mis pecados.</a:t>
            </a:r>
            <a:r>
              <a:rPr lang="es-ES" sz="4800" dirty="0" smtClean="0"/>
              <a:t> Salmos 19:13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su propósito es esencial en cada conflicto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 propósitos nunca se contradicen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 buscan como abogado, vino un cristiano y yo estaba contento y el dijo: gracias por lo que estas diciéndome pero esto es por el dinero estaba consumido por este conflicto. No lo critico, nos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encontramos queriendo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proteger lo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nuestro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Dios tiene un propósito en nuestras vidas y si buscamos su propósito cambiara nuestras prioridades, revela su propósito y n os regresa a la dirección correcta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30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Confiar en el Poder de Dios cambia tus posibilidades en responder a ese conflicto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4"/>
            <a:ext cx="12009120" cy="5032375"/>
          </a:xfrm>
        </p:spPr>
        <p:txBody>
          <a:bodyPr>
            <a:normAutofit fontScale="92500" lnSpcReduction="20000"/>
          </a:bodyPr>
          <a:lstStyle/>
          <a:p>
            <a:endParaRPr lang="es-ES" sz="4800" dirty="0" smtClean="0"/>
          </a:p>
          <a:p>
            <a:r>
              <a:rPr lang="es-ES" sz="4800" dirty="0" smtClean="0"/>
              <a:t>Sabemos que tenemos un propósito</a:t>
            </a:r>
          </a:p>
          <a:p>
            <a:r>
              <a:rPr lang="es-ES" sz="4800" dirty="0" smtClean="0"/>
              <a:t>En el conflicto revela su propósito y provee el poder y cuando tratamos de hacerlo con nuestras fuerzas fracasaremos</a:t>
            </a:r>
          </a:p>
          <a:p>
            <a:r>
              <a:rPr lang="es-ES" sz="4800" dirty="0" smtClean="0"/>
              <a:t>»Yo </a:t>
            </a:r>
            <a:r>
              <a:rPr lang="es-ES" sz="4800" dirty="0"/>
              <a:t>soy la vid y ustedes son las ramas. El que permanece en mí, como yo en él, dará mucho fruto; separados de mí no pueden ustedes hacer nada</a:t>
            </a:r>
            <a:r>
              <a:rPr lang="es-ES" sz="4800" dirty="0" smtClean="0"/>
              <a:t>. Juan 15:5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6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Confiar en el Poder de Dios cambia tus posibilidades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800" dirty="0"/>
              <a:t>Al que puede hacer muchísimo más que todo lo que podamos imaginarnos o pedir, por el poder que obra eficazmente en </a:t>
            </a:r>
            <a:r>
              <a:rPr lang="es-ES" sz="4800" dirty="0" smtClean="0"/>
              <a:t>nosotros</a:t>
            </a:r>
            <a:r>
              <a:rPr lang="es-ES" sz="4800" dirty="0"/>
              <a:t>.</a:t>
            </a:r>
            <a:r>
              <a:rPr lang="es-ES" sz="4800" dirty="0" smtClean="0"/>
              <a:t> Efesios 3:20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8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Confiar en el Poder de Dios cambia tus posibilidades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s-ES" sz="4800" dirty="0"/>
              <a:t>»¡Ah, </a:t>
            </a:r>
            <a:r>
              <a:rPr lang="es-ES" sz="4800" cap="small" dirty="0"/>
              <a:t>Señor</a:t>
            </a:r>
            <a:r>
              <a:rPr lang="es-ES" sz="4800" dirty="0"/>
              <a:t> mi Dios! Tú, con tu gran fuerza y tu brazo poderoso, has hecho los cielos y la tierra. Para ti no hay nada imposible</a:t>
            </a:r>
            <a:r>
              <a:rPr lang="es-ES" sz="4800" dirty="0" smtClean="0"/>
              <a:t>. Jeremías 32:17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revela su propósito crees que es imposible hacer lo correcto y amar y reconciliarse y restaurar relaciones pero el poder esta disponible a través de Cristo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decisiones que tenemos que tomar el nos ayuda</a:t>
            </a:r>
            <a:endParaRPr lang="es-E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6" t="5885" r="59843" b="57069"/>
          <a:stretch/>
        </p:blipFill>
        <p:spPr bwMode="auto">
          <a:xfrm>
            <a:off x="11209020" y="180817"/>
            <a:ext cx="80010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96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595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Los dos fuegos del conflicto</vt:lpstr>
      <vt:lpstr>Introducción</vt:lpstr>
      <vt:lpstr>Presencia- Propósito- Poder</vt:lpstr>
      <vt:lpstr>Buscar el Propósito de Dios cambia tus prioridades en respuesta a tu conflicto</vt:lpstr>
      <vt:lpstr>Buscar el Propósito de Dios cambia tus prioridades en el conflicto</vt:lpstr>
      <vt:lpstr>Buscar el Propósito de Dios cambia tus prioridades</vt:lpstr>
      <vt:lpstr>Confiar en el Poder de Dios cambia tus posibilidades en responder a ese conflicto</vt:lpstr>
      <vt:lpstr>Confiar en el Poder de Dios cambia tus posibilidades</vt:lpstr>
      <vt:lpstr>Confiar en el Poder de Dios cambia tus posibilidades</vt:lpstr>
      <vt:lpstr>Buscar la Presencia de Dios Cambia tu perspectiva en el conflicto</vt:lpstr>
      <vt:lpstr>Comentario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dos fuegos del conflicto</dc:title>
  <dc:creator>Jorge Muniz</dc:creator>
  <cp:lastModifiedBy>Jorge Muniz</cp:lastModifiedBy>
  <cp:revision>10</cp:revision>
  <dcterms:created xsi:type="dcterms:W3CDTF">2018-03-19T19:48:26Z</dcterms:created>
  <dcterms:modified xsi:type="dcterms:W3CDTF">2018-04-06T21:08:51Z</dcterms:modified>
</cp:coreProperties>
</file>