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0"/>
  </p:notesMasterIdLst>
  <p:handoutMasterIdLst>
    <p:handoutMasterId r:id="rId11"/>
  </p:handoutMasterIdLst>
  <p:sldIdLst>
    <p:sldId id="263" r:id="rId2"/>
    <p:sldId id="525" r:id="rId3"/>
    <p:sldId id="329" r:id="rId4"/>
    <p:sldId id="283" r:id="rId5"/>
    <p:sldId id="284" r:id="rId6"/>
    <p:sldId id="290" r:id="rId7"/>
    <p:sldId id="557" r:id="rId8"/>
    <p:sldId id="408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55" autoAdjust="0"/>
    <p:restoredTop sz="94660"/>
  </p:normalViewPr>
  <p:slideViewPr>
    <p:cSldViewPr snapToGrid="0">
      <p:cViewPr varScale="1">
        <p:scale>
          <a:sx n="43" d="100"/>
          <a:sy n="43" d="100"/>
        </p:scale>
        <p:origin x="42" y="48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79" d="100"/>
          <a:sy n="79" d="100"/>
        </p:scale>
        <p:origin x="852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E60FF6-4F02-41AF-9D79-9820270FCBD6}" type="datetimeFigureOut">
              <a:rPr lang="en-US" smtClean="0"/>
              <a:t>5/7/2018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57CFDA-6ECB-4984-BC1D-18C52F4245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55258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3609C5-75BB-4414-9338-7A1C0CAD17B5}" type="datetimeFigureOut">
              <a:rPr lang="en-US" smtClean="0"/>
              <a:t>5/7/2018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7BF0A6-9DE7-4D4F-86C7-D6F614E2948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95909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7BF0A6-9DE7-4D4F-86C7-D6F614E29483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77919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88952" cy="6858000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2">
                  <a:lumMod val="40000"/>
                  <a:lumOff val="60000"/>
                </a:schemeClr>
              </a:gs>
              <a:gs pos="100000">
                <a:schemeClr val="bg2">
                  <a:lumMod val="20000"/>
                  <a:lumOff val="8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6012180" y="359898"/>
            <a:ext cx="577342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pic>
        <p:nvPicPr>
          <p:cNvPr id="2" name="Picture 1" descr="Close up of a light bulb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96"/>
            <a:ext cx="5864352" cy="6851904"/>
          </a:xfrm>
          <a:prstGeom prst="rect">
            <a:avLst/>
          </a:prstGeom>
        </p:spPr>
      </p:pic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6012180" y="1850064"/>
            <a:ext cx="577342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3E7ED-526C-43D7-BA41-7DEE51FD568E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291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F403F-04F5-4D09-800D-7870715B9ED9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8474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44000" y="274640"/>
            <a:ext cx="2438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0" y="274641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7687C-0397-4298-B160-26D34EC67BB0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9404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65177-F084-49E7-ADEE-00812B3D582B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8111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1422400" y="-54"/>
            <a:ext cx="10765453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5940" y="2600325"/>
            <a:ext cx="10166316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pic>
        <p:nvPicPr>
          <p:cNvPr id="14" name="Picture 13" descr="Close up of light filament of a half bulb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445079" cy="6858000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05940" y="1066800"/>
            <a:ext cx="10166316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C39ED-27B9-4997-BF90-3A238D0607E9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5703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1414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3478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C4FCC-F745-44A0-B2E4-C91714F31EB6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3167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160336"/>
            <a:ext cx="109728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21792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D0EA4-DCC4-4D4C-953F-F31E92EE505C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8508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 anchor="ctr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42F08-6BA5-45A1-80AB-C11AC921B6C6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59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D82A9-7CD7-4D15-868B-D8AF30864858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5344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16778"/>
            <a:ext cx="108712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609600" y="2133601"/>
            <a:ext cx="108712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406964"/>
            <a:ext cx="108712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BC6A-4AB7-47F1-904A-90BC8DD816B4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3237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49195" y="1066800"/>
            <a:ext cx="36576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Rectangle 7"/>
          <p:cNvSpPr/>
          <p:nvPr/>
        </p:nvSpPr>
        <p:spPr>
          <a:xfrm>
            <a:off x="1016000" y="1066800"/>
            <a:ext cx="6096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1117600" y="1143004"/>
            <a:ext cx="58928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marL="0" indent="0" algn="l" eaLnBrk="1" latinLnBrk="0" hangingPunct="1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528967" y="954341"/>
            <a:ext cx="9144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6671556" y="936786"/>
            <a:ext cx="865632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7600" y="4800600"/>
            <a:ext cx="58928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0BC9A-EBF0-4E12-A1D3-DD221366B0A1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9225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solidFill>
          <a:schemeClr val="bg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 descr="Close up of a light bulb"/>
          <p:cNvGrpSpPr/>
          <p:nvPr userDrawn="1"/>
        </p:nvGrpSpPr>
        <p:grpSpPr>
          <a:xfrm>
            <a:off x="0" y="0"/>
            <a:ext cx="12188952" cy="6858000"/>
            <a:chOff x="0" y="0"/>
            <a:chExt cx="12188952" cy="6858000"/>
          </a:xfrm>
        </p:grpSpPr>
        <p:sp>
          <p:nvSpPr>
            <p:cNvPr id="2" name="Rectangle 1"/>
            <p:cNvSpPr/>
            <p:nvPr userDrawn="1"/>
          </p:nvSpPr>
          <p:spPr>
            <a:xfrm>
              <a:off x="0" y="0"/>
              <a:ext cx="12188952" cy="6858000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3" name="Picture 2"/>
            <p:cNvPicPr>
              <a:picLocks noChangeAspect="1"/>
            </p:cNvPicPr>
            <p:nvPr userDrawn="1"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445079" cy="6858000"/>
            </a:xfrm>
            <a:prstGeom prst="rect">
              <a:avLst/>
            </a:prstGeom>
          </p:spPr>
        </p:pic>
      </p:grp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914144" y="1447800"/>
            <a:ext cx="999744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  <a:endParaRPr kumimoji="0" lang="en-US" dirty="0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tx1"/>
                </a:solidFill>
              </a:defRPr>
            </a:lvl1pPr>
            <a:extLst/>
          </a:lstStyle>
          <a:p>
            <a:fld id="{7157590A-740B-4548-A79B-F8E5167210D0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tx1"/>
                </a:solidFill>
                <a:effectLst/>
              </a:defRPr>
            </a:lvl1pPr>
            <a:extLst/>
          </a:lstStyle>
          <a:p>
            <a:r>
              <a:rPr lang="en-US" dirty="0"/>
              <a:t>Add a footer</a:t>
            </a: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  <a:effectLst/>
              </a:defRPr>
            </a:lvl1pPr>
            <a:extLst/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4798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300" b="0" kern="1200">
          <a:solidFill>
            <a:schemeClr val="accent1"/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Middle and High School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3200" dirty="0" err="1"/>
              <a:t>Powerpoint</a:t>
            </a:r>
            <a:endParaRPr lang="en-US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583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C8EF30-4E28-4397-B642-E8A6464107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12180" y="359898"/>
            <a:ext cx="5773420" cy="4497852"/>
          </a:xfrm>
        </p:spPr>
        <p:txBody>
          <a:bodyPr>
            <a:normAutofit/>
          </a:bodyPr>
          <a:lstStyle/>
          <a:p>
            <a:r>
              <a:rPr lang="en-US" sz="20000" dirty="0"/>
              <a:t>	16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6A5A895-BADB-4C8C-AE5A-D6FF4AC482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12180" y="6606540"/>
            <a:ext cx="5773420" cy="137160"/>
          </a:xfrm>
        </p:spPr>
        <p:txBody>
          <a:bodyPr>
            <a:normAutofit fontScale="25000" lnSpcReduction="2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02168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5F05BE-A68C-4AC3-81D8-59732C7B6E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12180" y="359898"/>
            <a:ext cx="5773420" cy="2451882"/>
          </a:xfrm>
        </p:spPr>
        <p:txBody>
          <a:bodyPr/>
          <a:lstStyle/>
          <a:p>
            <a:r>
              <a:rPr lang="en-US" sz="4400" dirty="0"/>
              <a:t>Dialogue for Banks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FC6F41-2644-4C22-AC52-DFD425166F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12180" y="3429000"/>
            <a:ext cx="5773420" cy="173664"/>
          </a:xfrm>
        </p:spPr>
        <p:txBody>
          <a:bodyPr>
            <a:normAutofit fontScale="40000" lnSpcReduction="2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30138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A525F7-3BE3-4A39-AC74-A1C4919470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Dialogue Pictures for a Bank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644DB9-45ED-4D03-B064-ABA1D77279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14501" y="1610190"/>
            <a:ext cx="10197083" cy="4922838"/>
          </a:xfrm>
        </p:spPr>
        <p:txBody>
          <a:bodyPr/>
          <a:lstStyle/>
          <a:p>
            <a:r>
              <a:rPr lang="en-US" dirty="0"/>
              <a:t> Bank		   Teller	     money          dollar bills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82296" indent="0">
              <a:buNone/>
            </a:pPr>
            <a:r>
              <a:rPr lang="en-US" dirty="0"/>
              <a:t>				</a:t>
            </a:r>
          </a:p>
        </p:txBody>
      </p:sp>
      <p:pic>
        <p:nvPicPr>
          <p:cNvPr id="2052" name="Picture 4" descr="https://tse2.mm.bing.net/th?id=OIP.IfvYYJQXD_YjkcubaerrEgHaHM&amp;pid=15.1&amp;P=0&amp;w=185&amp;h=181">
            <a:extLst>
              <a:ext uri="{FF2B5EF4-FFF2-40B4-BE49-F238E27FC236}">
                <a16:creationId xmlns:a16="http://schemas.microsoft.com/office/drawing/2014/main" id="{908B5050-0268-43C1-999C-BBCBF65207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1728" y="2552712"/>
            <a:ext cx="1757363" cy="166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https://tse2.mm.bing.net/th?id=OIP.DqPkZ-zP8iViiyjnT-pGHQHaJX&amp;pid=15.1&amp;P=0&amp;w=300&amp;h=300">
            <a:extLst>
              <a:ext uri="{FF2B5EF4-FFF2-40B4-BE49-F238E27FC236}">
                <a16:creationId xmlns:a16="http://schemas.microsoft.com/office/drawing/2014/main" id="{3E99186C-52E0-4BE1-A2F8-1386F66CCB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9686" y="2289642"/>
            <a:ext cx="1526314" cy="19235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https://tse3.mm.bing.net/th?id=OIP.ZSsLURqj6zqYeU4HtLIUJgHaJl&amp;pid=15.1&amp;P=0&amp;w=300&amp;h=300">
            <a:extLst>
              <a:ext uri="{FF2B5EF4-FFF2-40B4-BE49-F238E27FC236}">
                <a16:creationId xmlns:a16="http://schemas.microsoft.com/office/drawing/2014/main" id="{BC42F6D0-0E85-4AD5-8F5C-A123D4AC19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2599" y="2281704"/>
            <a:ext cx="22098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2" name="Picture 14" descr="https://tse1.mm.bing.net/th?id=OIP.x1qaRNzsON2Sy3DoiH_gtgHaIj&amp;pid=15.1&amp;P=0&amp;w=300&amp;h=300">
            <a:extLst>
              <a:ext uri="{FF2B5EF4-FFF2-40B4-BE49-F238E27FC236}">
                <a16:creationId xmlns:a16="http://schemas.microsoft.com/office/drawing/2014/main" id="{7B17A266-8FD4-4969-9F97-287959A1B3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4685" y="2289642"/>
            <a:ext cx="2476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1630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32A917-A737-4D37-B0A4-3827539A78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849312"/>
          </a:xfrm>
        </p:spPr>
        <p:txBody>
          <a:bodyPr/>
          <a:lstStyle/>
          <a:p>
            <a:r>
              <a:rPr lang="en-US" dirty="0"/>
              <a:t>Practice 4:  Dialogue for Banks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47B457-CB5F-4A8D-9928-310B706DBA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4144" y="1123950"/>
            <a:ext cx="9997440" cy="5734050"/>
          </a:xfrm>
        </p:spPr>
        <p:txBody>
          <a:bodyPr>
            <a:normAutofit lnSpcReduction="10000"/>
          </a:bodyPr>
          <a:lstStyle/>
          <a:p>
            <a:r>
              <a:rPr lang="en-US" sz="2800" dirty="0"/>
              <a:t>Ms. Smith:	Hello, Welcome to First National </a:t>
            </a:r>
            <a:r>
              <a:rPr lang="en-US" sz="2800" b="1" u="sng" dirty="0"/>
              <a:t>Bank.</a:t>
            </a:r>
            <a:r>
              <a:rPr lang="en-US" sz="2800" dirty="0"/>
              <a:t> 			I’m your </a:t>
            </a:r>
            <a:r>
              <a:rPr lang="en-US" sz="2800" b="1" u="sng" dirty="0"/>
              <a:t>teller</a:t>
            </a:r>
            <a:r>
              <a:rPr lang="en-US" sz="2800" dirty="0"/>
              <a:t> Ms. Smith.  How can I help 			you today?</a:t>
            </a:r>
          </a:p>
          <a:p>
            <a:r>
              <a:rPr lang="en-US" sz="2800" dirty="0"/>
              <a:t>Mr. Jones:	Hello, My name is Mr. Jones.  I 					would like to take out some </a:t>
            </a:r>
            <a:r>
              <a:rPr lang="en-US" sz="2800" b="1" u="sng" dirty="0"/>
              <a:t>money</a:t>
            </a:r>
            <a:r>
              <a:rPr lang="en-US" sz="2800" dirty="0"/>
              <a:t> 				from my bank account.</a:t>
            </a:r>
          </a:p>
          <a:p>
            <a:r>
              <a:rPr lang="en-US" sz="2800" dirty="0"/>
              <a:t>Ms. Smith:  	How much would you like to take 				out Mr. Jones?</a:t>
            </a:r>
          </a:p>
          <a:p>
            <a:r>
              <a:rPr lang="en-US" sz="2800" dirty="0"/>
              <a:t>Mr.  Jones:	Please give me $100 dollars in 20 				dollar </a:t>
            </a:r>
            <a:r>
              <a:rPr lang="en-US" sz="2800" b="1" u="sng" dirty="0"/>
              <a:t>bills</a:t>
            </a:r>
            <a:r>
              <a:rPr lang="en-US" sz="2800" dirty="0"/>
              <a:t>.</a:t>
            </a:r>
          </a:p>
          <a:p>
            <a:r>
              <a:rPr lang="en-US" sz="2800" dirty="0"/>
              <a:t>Ms. Smith: 	Here is your money, anything else I can 			help you with Mr. Jones?</a:t>
            </a:r>
          </a:p>
          <a:p>
            <a:r>
              <a:rPr lang="en-US" sz="2800" dirty="0"/>
              <a:t>Mr. Jones:	No, thank you. This is all I need.</a:t>
            </a:r>
          </a:p>
        </p:txBody>
      </p:sp>
    </p:spTree>
    <p:extLst>
      <p:ext uri="{BB962C8B-B14F-4D97-AF65-F5344CB8AC3E}">
        <p14:creationId xmlns:p14="http://schemas.microsoft.com/office/powerpoint/2010/main" val="1806980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3F314D-8D10-4433-9305-3A5C173151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Writing Sentences Practice 4  (Bank)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E39717-CAB0-487B-B6E6-2F0B006D72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Yesterday, I went to the El Paso National </a:t>
            </a:r>
            <a:r>
              <a:rPr lang="en-US" b="1" u="sng" dirty="0"/>
              <a:t>Bank</a:t>
            </a:r>
            <a:r>
              <a:rPr lang="en-US" dirty="0"/>
              <a:t>.</a:t>
            </a:r>
          </a:p>
          <a:p>
            <a:r>
              <a:rPr lang="en-US" dirty="0"/>
              <a:t>Carla took some </a:t>
            </a:r>
            <a:r>
              <a:rPr lang="en-US" b="1" u="sng" dirty="0"/>
              <a:t>money</a:t>
            </a:r>
            <a:r>
              <a:rPr lang="en-US" dirty="0"/>
              <a:t> out of the bank.</a:t>
            </a:r>
          </a:p>
          <a:p>
            <a:r>
              <a:rPr lang="en-US" dirty="0"/>
              <a:t>The </a:t>
            </a:r>
            <a:r>
              <a:rPr lang="en-US" b="1" u="sng" dirty="0"/>
              <a:t>teller</a:t>
            </a:r>
            <a:r>
              <a:rPr lang="en-US" dirty="0"/>
              <a:t> asked me how much money I wanted to take out of my account.</a:t>
            </a:r>
          </a:p>
          <a:p>
            <a:r>
              <a:rPr lang="en-US" dirty="0"/>
              <a:t>Jamie told the teller he wanted one </a:t>
            </a:r>
            <a:r>
              <a:rPr lang="en-US" b="1" u="sng" dirty="0"/>
              <a:t>dollar bills</a:t>
            </a:r>
            <a:r>
              <a:rPr lang="en-US" dirty="0"/>
              <a:t>.</a:t>
            </a:r>
          </a:p>
          <a:p>
            <a:r>
              <a:rPr lang="en-US" dirty="0"/>
              <a:t>I have to buy some food and I don’t have any money.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9167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6E292D-413E-4B79-9F2B-A2EAA5DD9F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Practice 1: Use the vocabulary words to write dialogue sentences on your own.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7164E4-2067-4580-89BE-9035FB6780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dirty="0"/>
          </a:p>
          <a:p>
            <a:pPr marL="82296" indent="0">
              <a:buNone/>
            </a:pPr>
            <a:r>
              <a:rPr lang="en-US" dirty="0"/>
              <a:t>_________	__________________________________</a:t>
            </a:r>
          </a:p>
          <a:p>
            <a:pPr marL="82296" indent="0">
              <a:buNone/>
            </a:pPr>
            <a:endParaRPr lang="en-US" dirty="0"/>
          </a:p>
          <a:p>
            <a:pPr marL="82296" indent="0">
              <a:buNone/>
            </a:pPr>
            <a:r>
              <a:rPr lang="en-US" dirty="0"/>
              <a:t>_________	__________________________________</a:t>
            </a:r>
          </a:p>
          <a:p>
            <a:pPr marL="82296" indent="0">
              <a:buNone/>
            </a:pPr>
            <a:endParaRPr lang="en-US" dirty="0"/>
          </a:p>
          <a:p>
            <a:pPr marL="82296" indent="0">
              <a:buNone/>
            </a:pPr>
            <a:r>
              <a:rPr lang="en-US" dirty="0"/>
              <a:t>_________	__________________________________</a:t>
            </a:r>
          </a:p>
          <a:p>
            <a:pPr marL="82296" indent="0">
              <a:buNone/>
            </a:pPr>
            <a:endParaRPr lang="en-US" dirty="0"/>
          </a:p>
          <a:p>
            <a:pPr marL="82296" indent="0">
              <a:buNone/>
            </a:pPr>
            <a:r>
              <a:rPr lang="en-US" dirty="0"/>
              <a:t>_________	__________________________________</a:t>
            </a:r>
          </a:p>
        </p:txBody>
      </p:sp>
    </p:spTree>
    <p:extLst>
      <p:ext uri="{BB962C8B-B14F-4D97-AF65-F5344CB8AC3E}">
        <p14:creationId xmlns:p14="http://schemas.microsoft.com/office/powerpoint/2010/main" val="4086073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FEF84A-E248-42A8-8BCC-2EBF69A61A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Fluency – Practice reading sight words as fast as you can for 1 minute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3ADA56-E3C2-4F82-B6D5-BA030C726C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4144" y="1447799"/>
            <a:ext cx="9997440" cy="5265821"/>
          </a:xfrm>
        </p:spPr>
        <p:txBody>
          <a:bodyPr>
            <a:normAutofit lnSpcReduction="10000"/>
          </a:bodyPr>
          <a:lstStyle/>
          <a:p>
            <a:r>
              <a:rPr lang="en-US" sz="1800" b="1" dirty="0"/>
              <a:t>full		study		wife		available	force		5</a:t>
            </a:r>
          </a:p>
          <a:p>
            <a:r>
              <a:rPr lang="en-US" sz="1800" b="1" dirty="0"/>
              <a:t>ago		future		known		voice		result		10</a:t>
            </a:r>
          </a:p>
          <a:p>
            <a:r>
              <a:rPr lang="en-US" sz="1800" b="1" dirty="0"/>
              <a:t>age		wanted		reason		change		woman		15</a:t>
            </a:r>
          </a:p>
          <a:p>
            <a:r>
              <a:rPr lang="en-US" sz="1800" b="1" dirty="0"/>
              <a:t>common	south		north		east		west		20</a:t>
            </a:r>
          </a:p>
          <a:p>
            <a:r>
              <a:rPr lang="en-US" sz="1800" b="1" dirty="0"/>
              <a:t>necessary	front		six		close		job		25</a:t>
            </a:r>
          </a:p>
          <a:p>
            <a:r>
              <a:rPr lang="en-US" sz="1800" b="1" dirty="0"/>
              <a:t>full		study		wife		available	force		30</a:t>
            </a:r>
          </a:p>
          <a:p>
            <a:r>
              <a:rPr lang="en-US" sz="1800" b="1" dirty="0"/>
              <a:t>ago		future		known		voice		result		35</a:t>
            </a:r>
          </a:p>
          <a:p>
            <a:r>
              <a:rPr lang="en-US" sz="1800" b="1" dirty="0"/>
              <a:t>age		wanted		reason		change		woman		40</a:t>
            </a:r>
          </a:p>
          <a:p>
            <a:r>
              <a:rPr lang="en-US" sz="1800" b="1" dirty="0"/>
              <a:t>common	south		north		east		west		45</a:t>
            </a:r>
          </a:p>
          <a:p>
            <a:r>
              <a:rPr lang="en-US" sz="1800" b="1" dirty="0"/>
              <a:t>necessary 	front		six		close		job		50</a:t>
            </a:r>
          </a:p>
          <a:p>
            <a:r>
              <a:rPr lang="en-US" sz="1800" b="1" dirty="0"/>
              <a:t>full		study		wife		available	force		55</a:t>
            </a:r>
          </a:p>
          <a:p>
            <a:r>
              <a:rPr lang="en-US" sz="1800" b="1" dirty="0"/>
              <a:t>ago		future		known		voice		result		60</a:t>
            </a:r>
          </a:p>
          <a:p>
            <a:r>
              <a:rPr lang="en-US" sz="1800" b="1" dirty="0"/>
              <a:t>age		wanted		reason		change		woman		65</a:t>
            </a:r>
          </a:p>
          <a:p>
            <a:r>
              <a:rPr lang="en-US" sz="1800" b="1" dirty="0"/>
              <a:t>common	south		north		east		west		70</a:t>
            </a:r>
          </a:p>
          <a:p>
            <a:r>
              <a:rPr lang="en-US" sz="1800" b="1" dirty="0"/>
              <a:t>necessary	front		six		close		job		75</a:t>
            </a:r>
          </a:p>
          <a:p>
            <a:endParaRPr lang="en-US" sz="1800" b="1" dirty="0"/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253905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dea design template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 dirty="0"/>
        </a:defPPr>
      </a:lstStyle>
      <a:style>
        <a:lnRef idx="1">
          <a:schemeClr val="accent2"/>
        </a:lnRef>
        <a:fillRef idx="3">
          <a:schemeClr val="accent2"/>
        </a:fillRef>
        <a:effectRef idx="2">
          <a:schemeClr val="accent2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square" rtlCol="0" anchor="ctr" anchorCtr="1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Idea design slides.potx" id="{DF01E6A4-6AA1-422C-B26D-6A4BADE1B013}" vid="{6A88D988-B038-48EA-B513-AE1D8F325C3E}"/>
    </a:ext>
  </a:extLst>
</a:theme>
</file>

<file path=ppt/theme/theme2.xml><?xml version="1.0" encoding="utf-8"?>
<a:theme xmlns:a="http://schemas.openxmlformats.org/drawingml/2006/main" name="Office Theme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Idea design slides(2)</Template>
  <TotalTime>2</TotalTime>
  <Words>123</Words>
  <Application>Microsoft Office PowerPoint</Application>
  <PresentationFormat>Widescreen</PresentationFormat>
  <Paragraphs>49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Century Gothic</vt:lpstr>
      <vt:lpstr>Verdana</vt:lpstr>
      <vt:lpstr>Wingdings 2</vt:lpstr>
      <vt:lpstr>Idea design template</vt:lpstr>
      <vt:lpstr>Middle and High School</vt:lpstr>
      <vt:lpstr> 16</vt:lpstr>
      <vt:lpstr>Dialogue for Banks</vt:lpstr>
      <vt:lpstr>Dialogue Pictures for a Bank</vt:lpstr>
      <vt:lpstr>Practice 4:  Dialogue for Banks</vt:lpstr>
      <vt:lpstr>Writing Sentences Practice 4  (Bank)</vt:lpstr>
      <vt:lpstr>Practice 1: Use the vocabulary words to write dialogue sentences on your own.  </vt:lpstr>
      <vt:lpstr>Fluency – Practice reading sight words as fast as you can for 1 minute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Layout</dc:title>
  <dc:creator>Susan De La Fuente</dc:creator>
  <cp:lastModifiedBy>Susan De La Fuente</cp:lastModifiedBy>
  <cp:revision>2</cp:revision>
  <dcterms:created xsi:type="dcterms:W3CDTF">2018-05-07T14:22:17Z</dcterms:created>
  <dcterms:modified xsi:type="dcterms:W3CDTF">2018-05-07T20:52:55Z</dcterms:modified>
</cp:coreProperties>
</file>