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30" r:id="rId3"/>
    <p:sldId id="317" r:id="rId4"/>
    <p:sldId id="331" r:id="rId5"/>
    <p:sldId id="320" r:id="rId6"/>
    <p:sldId id="365" r:id="rId7"/>
    <p:sldId id="321" r:id="rId8"/>
    <p:sldId id="333" r:id="rId9"/>
    <p:sldId id="334" r:id="rId10"/>
    <p:sldId id="3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54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,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  Beginners</a:t>
            </a:r>
            <a:r>
              <a:rPr lang="en-US" dirty="0"/>
              <a:t> Units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222E0-3BEA-4EFF-8039-79B7E6B09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r>
              <a:rPr lang="en-US" dirty="0"/>
              <a:t>Sight Words Level 5</a:t>
            </a:r>
            <a:br>
              <a:rPr lang="en-US" dirty="0"/>
            </a:br>
            <a:r>
              <a:rPr lang="en-US" sz="3100" dirty="0"/>
              <a:t>Practice saying these words three times for 1 </a:t>
            </a:r>
            <a:r>
              <a:rPr lang="en-US" sz="3100" dirty="0" err="1"/>
              <a:t>munute</a:t>
            </a:r>
            <a:r>
              <a:rPr lang="en-US" sz="3100" dirty="0"/>
              <a:t> 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032A5-C581-4022-8684-0A232AA26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651" y="1690690"/>
            <a:ext cx="11589489" cy="516731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			word		been		many	rain		5</a:t>
            </a:r>
          </a:p>
          <a:p>
            <a:r>
              <a:rPr lang="en-US" dirty="0"/>
              <a:t>very		work		before		hers		right		10</a:t>
            </a:r>
          </a:p>
          <a:p>
            <a:r>
              <a:rPr lang="en-US" dirty="0"/>
              <a:t>would		may		high			more		could	15</a:t>
            </a:r>
          </a:p>
          <a:p>
            <a:r>
              <a:rPr lang="en-US" dirty="0"/>
              <a:t>should		write		house		much	would	20</a:t>
            </a:r>
          </a:p>
          <a:p>
            <a:r>
              <a:rPr lang="en-US" dirty="0"/>
              <a:t>some		your		day			how		yours		25</a:t>
            </a:r>
          </a:p>
          <a:p>
            <a:r>
              <a:rPr lang="en-US" dirty="0"/>
              <a:t>use			word		been		many	rain		30</a:t>
            </a:r>
          </a:p>
          <a:p>
            <a:r>
              <a:rPr lang="en-US" dirty="0"/>
              <a:t>very		work		before		hers		right		35</a:t>
            </a:r>
          </a:p>
          <a:p>
            <a:r>
              <a:rPr lang="en-US" dirty="0"/>
              <a:t>would		may		high			more		could	40</a:t>
            </a:r>
          </a:p>
          <a:p>
            <a:r>
              <a:rPr lang="en-US" dirty="0"/>
              <a:t>should		write		house		much	would	45</a:t>
            </a:r>
          </a:p>
          <a:p>
            <a:r>
              <a:rPr lang="en-US" dirty="0"/>
              <a:t>some		your		day			how		yours		50         					</a:t>
            </a:r>
          </a:p>
        </p:txBody>
      </p:sp>
    </p:spTree>
    <p:extLst>
      <p:ext uri="{BB962C8B-B14F-4D97-AF65-F5344CB8AC3E}">
        <p14:creationId xmlns:p14="http://schemas.microsoft.com/office/powerpoint/2010/main" val="46193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2540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Unit 10 </a:t>
            </a:r>
            <a:br>
              <a:rPr lang="en-US" dirty="0"/>
            </a:br>
            <a:r>
              <a:rPr lang="en-US" dirty="0"/>
              <a:t>Nouns and Proper nouns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2994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E04D2-E18D-44F9-A7C0-A8E2558D5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Nouns and proper nouns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A2F89-EA63-4E01-A960-859E2B278A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Common Nouns  -  Person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4929D-C59A-47A2-B06D-878057FD5D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Father</a:t>
            </a:r>
          </a:p>
          <a:p>
            <a:r>
              <a:rPr lang="en-US" dirty="0"/>
              <a:t>Mother</a:t>
            </a:r>
          </a:p>
          <a:p>
            <a:r>
              <a:rPr lang="en-US" dirty="0"/>
              <a:t>Brother</a:t>
            </a:r>
          </a:p>
          <a:p>
            <a:r>
              <a:rPr lang="en-US" dirty="0"/>
              <a:t>Sister</a:t>
            </a:r>
          </a:p>
          <a:p>
            <a:r>
              <a:rPr lang="en-US" dirty="0"/>
              <a:t>dog</a:t>
            </a:r>
          </a:p>
          <a:p>
            <a:r>
              <a:rPr lang="en-US" dirty="0"/>
              <a:t>teacher</a:t>
            </a:r>
          </a:p>
          <a:p>
            <a:r>
              <a:rPr lang="en-US" dirty="0"/>
              <a:t>grandmother</a:t>
            </a:r>
          </a:p>
          <a:p>
            <a:r>
              <a:rPr lang="en-US" dirty="0"/>
              <a:t>grandfather</a:t>
            </a:r>
          </a:p>
          <a:p>
            <a:r>
              <a:rPr lang="en-US" dirty="0"/>
              <a:t>baby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11B698-EDF1-4AEA-90DE-A320D807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/>
              <a:t>Proper nouns are Capitalized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106F0D-9005-4B34-B613-B0340CD3067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Tom</a:t>
            </a:r>
          </a:p>
          <a:p>
            <a:pPr marL="0" indent="0">
              <a:buNone/>
            </a:pPr>
            <a:r>
              <a:rPr lang="en-US" dirty="0"/>
              <a:t>Jane</a:t>
            </a:r>
          </a:p>
          <a:p>
            <a:pPr marL="0" indent="0">
              <a:buNone/>
            </a:pPr>
            <a:r>
              <a:rPr lang="en-US" dirty="0"/>
              <a:t>Lucas</a:t>
            </a:r>
          </a:p>
          <a:p>
            <a:pPr marL="0" indent="0">
              <a:buNone/>
            </a:pPr>
            <a:r>
              <a:rPr lang="en-US" dirty="0"/>
              <a:t>Amaya</a:t>
            </a:r>
          </a:p>
          <a:p>
            <a:pPr marL="0" indent="0">
              <a:buNone/>
            </a:pPr>
            <a:r>
              <a:rPr lang="en-US" dirty="0"/>
              <a:t>Gus</a:t>
            </a:r>
          </a:p>
          <a:p>
            <a:pPr marL="0" indent="0">
              <a:buNone/>
            </a:pPr>
            <a:r>
              <a:rPr lang="en-US" dirty="0"/>
              <a:t>Susan</a:t>
            </a:r>
          </a:p>
          <a:p>
            <a:pPr marL="0" indent="0">
              <a:buNone/>
            </a:pPr>
            <a:r>
              <a:rPr lang="en-US" dirty="0"/>
              <a:t>Anna</a:t>
            </a:r>
          </a:p>
          <a:p>
            <a:pPr marL="0" indent="0">
              <a:buNone/>
            </a:pPr>
            <a:r>
              <a:rPr lang="en-US" dirty="0"/>
              <a:t>James</a:t>
            </a:r>
          </a:p>
          <a:p>
            <a:pPr marL="0" indent="0">
              <a:buNone/>
            </a:pPr>
            <a:r>
              <a:rPr lang="en-US" dirty="0"/>
              <a:t>Amy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1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E04D2-E18D-44F9-A7C0-A8E2558D5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Nouns and proper nouns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A2F89-EA63-4E01-A960-859E2B278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165860"/>
            <a:ext cx="5156200" cy="641351"/>
          </a:xfrm>
        </p:spPr>
        <p:txBody>
          <a:bodyPr>
            <a:normAutofit lnSpcReduction="10000"/>
          </a:bodyPr>
          <a:lstStyle/>
          <a:p>
            <a:r>
              <a:rPr lang="en-US" u="sng" dirty="0"/>
              <a:t>Common Nouns  -  Place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4929D-C59A-47A2-B06D-878057FD5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1850" y="1807211"/>
            <a:ext cx="5156200" cy="4776151"/>
          </a:xfrm>
        </p:spPr>
        <p:txBody>
          <a:bodyPr>
            <a:normAutofit/>
          </a:bodyPr>
          <a:lstStyle/>
          <a:p>
            <a:r>
              <a:rPr lang="en-US" sz="2800" dirty="0"/>
              <a:t>City</a:t>
            </a:r>
          </a:p>
          <a:p>
            <a:r>
              <a:rPr lang="en-US" sz="2800" dirty="0"/>
              <a:t>Town</a:t>
            </a:r>
          </a:p>
          <a:p>
            <a:r>
              <a:rPr lang="en-US" sz="2800" dirty="0"/>
              <a:t>State</a:t>
            </a:r>
          </a:p>
          <a:p>
            <a:r>
              <a:rPr lang="en-US" sz="2800" dirty="0"/>
              <a:t>Country</a:t>
            </a:r>
          </a:p>
          <a:p>
            <a:r>
              <a:rPr lang="en-US" sz="2800" dirty="0"/>
              <a:t>street</a:t>
            </a:r>
          </a:p>
          <a:p>
            <a:r>
              <a:rPr lang="en-US" sz="2800" dirty="0"/>
              <a:t>store</a:t>
            </a:r>
          </a:p>
          <a:p>
            <a:r>
              <a:rPr lang="en-US" sz="2800" dirty="0"/>
              <a:t>restaurant</a:t>
            </a:r>
          </a:p>
          <a:p>
            <a:r>
              <a:rPr lang="en-US" sz="2800" dirty="0"/>
              <a:t>church</a:t>
            </a:r>
          </a:p>
          <a:p>
            <a:r>
              <a:rPr lang="en-US" sz="2800" dirty="0"/>
              <a:t>zoo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11B698-EDF1-4AEA-90DE-A320D807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9663" y="1417638"/>
            <a:ext cx="5157787" cy="389573"/>
          </a:xfrm>
        </p:spPr>
        <p:txBody>
          <a:bodyPr>
            <a:normAutofit lnSpcReduction="10000"/>
          </a:bodyPr>
          <a:lstStyle/>
          <a:p>
            <a:r>
              <a:rPr lang="en-US" u="sng" dirty="0"/>
              <a:t>Proper nouns are Capitalized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106F0D-9005-4B34-B613-B0340CD306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9663" y="1807211"/>
            <a:ext cx="5157787" cy="4776151"/>
          </a:xfrm>
        </p:spPr>
        <p:txBody>
          <a:bodyPr/>
          <a:lstStyle/>
          <a:p>
            <a:r>
              <a:rPr lang="en-US" sz="2800" dirty="0"/>
              <a:t>Grand Haven</a:t>
            </a:r>
          </a:p>
          <a:p>
            <a:r>
              <a:rPr lang="en-US" sz="2800" dirty="0"/>
              <a:t>Socorro</a:t>
            </a:r>
          </a:p>
          <a:p>
            <a:r>
              <a:rPr lang="en-US" sz="2800" dirty="0"/>
              <a:t>Michigan</a:t>
            </a:r>
          </a:p>
          <a:p>
            <a:r>
              <a:rPr lang="en-US" sz="2800" dirty="0"/>
              <a:t>United States</a:t>
            </a:r>
          </a:p>
          <a:p>
            <a:r>
              <a:rPr lang="en-US" sz="2800" dirty="0"/>
              <a:t>Grant Street</a:t>
            </a:r>
          </a:p>
          <a:p>
            <a:r>
              <a:rPr lang="en-US" sz="2800" dirty="0"/>
              <a:t>Target Store</a:t>
            </a:r>
          </a:p>
          <a:p>
            <a:r>
              <a:rPr lang="en-US" sz="2800" dirty="0"/>
              <a:t>Olive Garden Restaurant</a:t>
            </a:r>
          </a:p>
          <a:p>
            <a:r>
              <a:rPr lang="en-US" sz="2800" dirty="0"/>
              <a:t>Trinity Church</a:t>
            </a:r>
          </a:p>
          <a:p>
            <a:r>
              <a:rPr lang="en-US" sz="2800" dirty="0"/>
              <a:t>John Ball Zoo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D07A8-23C8-4491-847A-ED555D1D8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Nouns and Proper nouns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49E9C-EE58-44A9-B1BB-17339062B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three nouns and three proper nouns</a:t>
            </a:r>
          </a:p>
          <a:p>
            <a:endParaRPr lang="en-US" dirty="0"/>
          </a:p>
          <a:p>
            <a:r>
              <a:rPr lang="en-US" b="1" u="sng" dirty="0"/>
              <a:t>Common Nouns</a:t>
            </a:r>
            <a:r>
              <a:rPr lang="en-US" dirty="0"/>
              <a:t>			</a:t>
            </a:r>
            <a:r>
              <a:rPr lang="en-US" b="1" u="sng" dirty="0"/>
              <a:t> Proper Nouns</a:t>
            </a:r>
          </a:p>
          <a:p>
            <a:r>
              <a:rPr lang="en-US" dirty="0"/>
              <a:t>1.  ___________				1.  ____________</a:t>
            </a:r>
          </a:p>
          <a:p>
            <a:r>
              <a:rPr lang="en-US" dirty="0"/>
              <a:t>2.  ___________				2.  ____________</a:t>
            </a:r>
          </a:p>
          <a:p>
            <a:r>
              <a:rPr lang="en-US" dirty="0"/>
              <a:t>3.  ___________				3.  ____________</a:t>
            </a:r>
          </a:p>
        </p:txBody>
      </p:sp>
    </p:spTree>
    <p:extLst>
      <p:ext uri="{BB962C8B-B14F-4D97-AF65-F5344CB8AC3E}">
        <p14:creationId xmlns:p14="http://schemas.microsoft.com/office/powerpoint/2010/main" val="44319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231B-8BDB-4508-BB1F-CAFA436D2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CE1D3-E533-40CA-9D79-14FB2FDE5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Consonant Blends</a:t>
            </a:r>
          </a:p>
        </p:txBody>
      </p:sp>
    </p:spTree>
    <p:extLst>
      <p:ext uri="{BB962C8B-B14F-4D97-AF65-F5344CB8AC3E}">
        <p14:creationId xmlns:p14="http://schemas.microsoft.com/office/powerpoint/2010/main" val="714555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45D7-35B8-4509-BDB8-F1823CE3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65859"/>
          </a:xfrm>
        </p:spPr>
        <p:txBody>
          <a:bodyPr>
            <a:noAutofit/>
          </a:bodyPr>
          <a:lstStyle/>
          <a:p>
            <a:r>
              <a:rPr lang="en-US" sz="2800" dirty="0"/>
              <a:t> </a:t>
            </a:r>
            <a:r>
              <a:rPr lang="en-US" sz="2800" b="1" dirty="0"/>
              <a:t>New lesson   Consonant Blends 		</a:t>
            </a:r>
            <a:br>
              <a:rPr lang="en-US" sz="2800" b="1" dirty="0"/>
            </a:br>
            <a:r>
              <a:rPr lang="en-US" sz="2800" b="1" dirty="0"/>
              <a:t>Writing sentences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3C17CE-B416-43CD-AECC-B8DC045DAF23}"/>
              </a:ext>
            </a:extLst>
          </p:cNvPr>
          <p:cNvSpPr/>
          <p:nvPr/>
        </p:nvSpPr>
        <p:spPr>
          <a:xfrm>
            <a:off x="500743" y="1165860"/>
            <a:ext cx="10403477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Words:  thumb, flower, three, blanket, fruit, cloud, train, drum, cry, glass, plane, shoe, broom, star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F6D11-37E6-4E6E-BB21-8ECB6D979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2125980"/>
            <a:ext cx="11317877" cy="473201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I have one </a:t>
            </a:r>
            <a:r>
              <a:rPr lang="en-US" b="1" u="sng" dirty="0"/>
              <a:t>thumb</a:t>
            </a:r>
            <a:r>
              <a:rPr lang="en-US" dirty="0"/>
              <a:t> on my right hand.</a:t>
            </a:r>
          </a:p>
          <a:p>
            <a:pPr marL="45720" indent="0">
              <a:buNone/>
            </a:pPr>
            <a:r>
              <a:rPr lang="en-US" dirty="0"/>
              <a:t>	            </a:t>
            </a:r>
          </a:p>
          <a:p>
            <a:pPr marL="0" indent="0">
              <a:buNone/>
            </a:pPr>
            <a:r>
              <a:rPr lang="en-US" dirty="0"/>
              <a:t>My </a:t>
            </a:r>
            <a:r>
              <a:rPr lang="en-US" b="1" u="sng" dirty="0"/>
              <a:t>flower</a:t>
            </a:r>
            <a:r>
              <a:rPr lang="en-US" dirty="0"/>
              <a:t> is red, yellow and green.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His </a:t>
            </a:r>
            <a:r>
              <a:rPr lang="en-US" b="1" u="sng" dirty="0"/>
              <a:t>blanket</a:t>
            </a:r>
            <a:r>
              <a:rPr lang="en-US" dirty="0"/>
              <a:t> is on the bed.  	</a:t>
            </a:r>
          </a:p>
          <a:p>
            <a:pPr marL="0" indent="0">
              <a:buNone/>
            </a:pPr>
            <a:r>
              <a:rPr lang="en-US" dirty="0"/>
              <a:t>	 </a:t>
            </a:r>
          </a:p>
          <a:p>
            <a:pPr marL="0" indent="0">
              <a:buNone/>
            </a:pPr>
            <a:r>
              <a:rPr lang="en-US" dirty="0"/>
              <a:t>The bananas and apples are </a:t>
            </a:r>
            <a:r>
              <a:rPr lang="en-US" b="1" u="sng" dirty="0"/>
              <a:t>fruit</a:t>
            </a:r>
            <a:r>
              <a:rPr lang="en-US" dirty="0"/>
              <a:t> that you eat.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b="1" u="sng" dirty="0"/>
              <a:t>cloud</a:t>
            </a:r>
            <a:r>
              <a:rPr lang="en-US" dirty="0"/>
              <a:t> is white and up in the sky.					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71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45D7-35B8-4509-BDB8-F1823CE3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65859"/>
          </a:xfrm>
        </p:spPr>
        <p:txBody>
          <a:bodyPr>
            <a:noAutofit/>
          </a:bodyPr>
          <a:lstStyle/>
          <a:p>
            <a:r>
              <a:rPr lang="en-US" sz="2800" dirty="0"/>
              <a:t>New lesson   Consonant Blends 		</a:t>
            </a:r>
            <a:br>
              <a:rPr lang="en-US" sz="2800" dirty="0"/>
            </a:br>
            <a:r>
              <a:rPr lang="en-US" sz="2800" dirty="0"/>
              <a:t>Writing sentences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3C17CE-B416-43CD-AECC-B8DC045DAF23}"/>
              </a:ext>
            </a:extLst>
          </p:cNvPr>
          <p:cNvSpPr/>
          <p:nvPr/>
        </p:nvSpPr>
        <p:spPr>
          <a:xfrm>
            <a:off x="937758" y="1165860"/>
            <a:ext cx="9966462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Words:  thumb, flower, three, blanket, fruit, cloud, train, drum, cry, glass, plane, shoe, broom, star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F6D11-37E6-4E6E-BB21-8ECB6D979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2125980"/>
            <a:ext cx="11317877" cy="473201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/>
              <a:t>			   </a:t>
            </a:r>
          </a:p>
          <a:p>
            <a:r>
              <a:rPr lang="en-US" dirty="0"/>
              <a:t> There are </a:t>
            </a:r>
            <a:r>
              <a:rPr lang="en-US" b="1" u="sng" dirty="0"/>
              <a:t>three</a:t>
            </a:r>
            <a:r>
              <a:rPr lang="en-US" dirty="0"/>
              <a:t> tigers in the cage.	</a:t>
            </a:r>
          </a:p>
          <a:p>
            <a:r>
              <a:rPr lang="en-US" dirty="0"/>
              <a:t>She plays her </a:t>
            </a:r>
            <a:r>
              <a:rPr lang="en-US" b="1" u="sng" dirty="0"/>
              <a:t>drums</a:t>
            </a:r>
            <a:r>
              <a:rPr lang="en-US" dirty="0"/>
              <a:t> all day.			</a:t>
            </a:r>
          </a:p>
          <a:p>
            <a:r>
              <a:rPr lang="en-US" dirty="0"/>
              <a:t>There is water in the </a:t>
            </a:r>
            <a:r>
              <a:rPr lang="en-US" b="1" u="sng" dirty="0"/>
              <a:t>glass</a:t>
            </a:r>
            <a:r>
              <a:rPr lang="en-US" dirty="0"/>
              <a:t>. 	</a:t>
            </a:r>
          </a:p>
          <a:p>
            <a:r>
              <a:rPr lang="en-US" dirty="0"/>
              <a:t>My baby is </a:t>
            </a:r>
            <a:r>
              <a:rPr lang="en-US" b="1" u="sng" dirty="0"/>
              <a:t>crying</a:t>
            </a:r>
            <a:r>
              <a:rPr lang="en-US" dirty="0"/>
              <a:t> in the bedroom.</a:t>
            </a:r>
          </a:p>
          <a:p>
            <a:r>
              <a:rPr lang="en-US" dirty="0"/>
              <a:t>The </a:t>
            </a:r>
            <a:r>
              <a:rPr lang="en-US" b="1" u="sng" dirty="0"/>
              <a:t>plane</a:t>
            </a:r>
            <a:r>
              <a:rPr lang="en-US" dirty="0"/>
              <a:t> is flying up in the sky.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945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45D7-35B8-4509-BDB8-F1823CE3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65859"/>
          </a:xfrm>
        </p:spPr>
        <p:txBody>
          <a:bodyPr>
            <a:noAutofit/>
          </a:bodyPr>
          <a:lstStyle/>
          <a:p>
            <a:r>
              <a:rPr lang="en-US" sz="2800" dirty="0"/>
              <a:t>New lesson   Consonant Blends 		</a:t>
            </a:r>
            <a:br>
              <a:rPr lang="en-US" sz="2800" dirty="0"/>
            </a:br>
            <a:r>
              <a:rPr lang="en-US" sz="2800" dirty="0"/>
              <a:t>Writing sentences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3C17CE-B416-43CD-AECC-B8DC045DAF23}"/>
              </a:ext>
            </a:extLst>
          </p:cNvPr>
          <p:cNvSpPr/>
          <p:nvPr/>
        </p:nvSpPr>
        <p:spPr>
          <a:xfrm>
            <a:off x="937758" y="1165860"/>
            <a:ext cx="9966462" cy="96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Words:  thumb, flower, three, blanket, fruit, cloud, train, drum, cry, glass, plane, shoe, broom, star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F6D11-37E6-4E6E-BB21-8ECB6D979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2125980"/>
            <a:ext cx="11317877" cy="4732019"/>
          </a:xfrm>
        </p:spPr>
        <p:txBody>
          <a:bodyPr>
            <a:normAutofit/>
          </a:bodyPr>
          <a:lstStyle/>
          <a:p>
            <a:r>
              <a:rPr lang="en-US" sz="2400" dirty="0"/>
              <a:t>Write these sentences in your journal.</a:t>
            </a:r>
          </a:p>
          <a:p>
            <a:endParaRPr lang="en-US" sz="2400" dirty="0"/>
          </a:p>
          <a:p>
            <a:r>
              <a:rPr lang="en-US" dirty="0"/>
              <a:t>My Mother uses her </a:t>
            </a:r>
            <a:r>
              <a:rPr lang="en-US" b="1" u="sng" dirty="0"/>
              <a:t>broom</a:t>
            </a:r>
            <a:r>
              <a:rPr lang="en-US" dirty="0"/>
              <a:t> to sweep the room.</a:t>
            </a:r>
          </a:p>
          <a:p>
            <a:r>
              <a:rPr lang="en-US" dirty="0"/>
              <a:t>I have two black </a:t>
            </a:r>
            <a:r>
              <a:rPr lang="en-US" b="1" u="sng" dirty="0"/>
              <a:t>shoes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b="1" u="sng" dirty="0"/>
              <a:t>star</a:t>
            </a:r>
            <a:r>
              <a:rPr lang="en-US" dirty="0"/>
              <a:t> is on the tree.</a:t>
            </a:r>
          </a:p>
          <a:p>
            <a:r>
              <a:rPr lang="en-US" dirty="0"/>
              <a:t>The </a:t>
            </a:r>
            <a:r>
              <a:rPr lang="en-US" b="1" u="sng" dirty="0"/>
              <a:t>train</a:t>
            </a:r>
            <a:r>
              <a:rPr lang="en-US" dirty="0"/>
              <a:t> is going on the tracks.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644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24</TotalTime>
  <Words>248</Words>
  <Application>Microsoft Office PowerPoint</Application>
  <PresentationFormat>Widescreen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Melancholy abstract design template</vt:lpstr>
      <vt:lpstr>3rd , 4th, 5th  Beginners Units </vt:lpstr>
      <vt:lpstr>Unit 10  Nouns and Proper nouns  </vt:lpstr>
      <vt:lpstr>Common Nouns and proper nouns</vt:lpstr>
      <vt:lpstr>Common Nouns and proper nouns</vt:lpstr>
      <vt:lpstr>Nouns and Proper nouns Writing</vt:lpstr>
      <vt:lpstr>PowerPoint Presentation</vt:lpstr>
      <vt:lpstr> New lesson   Consonant Blends    Writing sentences </vt:lpstr>
      <vt:lpstr>New lesson   Consonant Blends    Writing sentences </vt:lpstr>
      <vt:lpstr>New lesson   Consonant Blends    Writing sentences </vt:lpstr>
      <vt:lpstr>Sight Words Level 5 Practice saying these words three times for 1 munute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, 4th, 5th  Beginners Units</dc:title>
  <dc:creator>Susan De La Fuente</dc:creator>
  <cp:lastModifiedBy>Susan De La Fuente</cp:lastModifiedBy>
  <cp:revision>12</cp:revision>
  <dcterms:created xsi:type="dcterms:W3CDTF">2018-06-13T20:30:14Z</dcterms:created>
  <dcterms:modified xsi:type="dcterms:W3CDTF">2018-06-15T01:12:29Z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