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8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1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3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6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30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86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74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6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11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5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38C923-AFE1-424A-BA9B-A80512351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Ways to Meet The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445B1A-6DA6-4728-9FF0-CF9D994FA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Online Dating</a:t>
            </a:r>
          </a:p>
          <a:p>
            <a:pPr marL="457200" indent="-457200">
              <a:buAutoNum type="arabicPeriod"/>
            </a:pPr>
            <a:r>
              <a:rPr lang="en-US" dirty="0"/>
              <a:t>Friends and Family</a:t>
            </a:r>
          </a:p>
          <a:p>
            <a:pPr marL="457200" indent="-457200">
              <a:buAutoNum type="arabicPeriod"/>
            </a:pPr>
            <a:r>
              <a:rPr lang="en-US" dirty="0"/>
              <a:t>Work</a:t>
            </a:r>
          </a:p>
          <a:p>
            <a:pPr marL="457200" indent="-457200">
              <a:buAutoNum type="arabicPeriod"/>
            </a:pPr>
            <a:r>
              <a:rPr lang="en-US" dirty="0"/>
              <a:t>Out and About</a:t>
            </a:r>
          </a:p>
          <a:p>
            <a:pPr marL="457200" indent="-457200">
              <a:buAutoNum type="arabicPeriod"/>
            </a:pPr>
            <a:r>
              <a:rPr lang="en-US" dirty="0"/>
              <a:t>Matchmaker</a:t>
            </a:r>
          </a:p>
        </p:txBody>
      </p:sp>
    </p:spTree>
    <p:extLst>
      <p:ext uri="{BB962C8B-B14F-4D97-AF65-F5344CB8AC3E}">
        <p14:creationId xmlns:p14="http://schemas.microsoft.com/office/powerpoint/2010/main" val="2327943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09BE5A-4138-49B4-BD45-90CD2A921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Matchmaking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833930-3779-487D-A228-4A667A250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 not pressure singles to marry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Affirm singleness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Classes on singleness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Remember God doesn’t choose a mate…neither do you!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Set realistic expectations and encourage friendships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070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1504</TotalTime>
  <Words>44</Words>
  <Application>Microsoft Macintosh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Corbel</vt:lpstr>
      <vt:lpstr>Wingdings</vt:lpstr>
      <vt:lpstr>Banded</vt:lpstr>
      <vt:lpstr>5 Ways to Meet The One</vt:lpstr>
      <vt:lpstr>Matchmaking Guidelines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Coaching</dc:title>
  <dc:creator>Kristina</dc:creator>
  <cp:lastModifiedBy>Wally DELAFUENTE</cp:lastModifiedBy>
  <cp:revision>36</cp:revision>
  <dcterms:created xsi:type="dcterms:W3CDTF">2019-09-03T14:41:55Z</dcterms:created>
  <dcterms:modified xsi:type="dcterms:W3CDTF">2019-09-10T15:11:35Z</dcterms:modified>
</cp:coreProperties>
</file>