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7" r:id="rId2"/>
    <p:sldId id="256" r:id="rId3"/>
    <p:sldId id="258" r:id="rId4"/>
    <p:sldId id="259" r:id="rId5"/>
    <p:sldId id="265" r:id="rId6"/>
    <p:sldId id="266" r:id="rId7"/>
    <p:sldId id="262" r:id="rId8"/>
    <p:sldId id="260" r:id="rId9"/>
    <p:sldId id="261" r:id="rId10"/>
    <p:sldId id="263" r:id="rId11"/>
    <p:sldId id="264" r:id="rId12"/>
    <p:sldId id="267" r:id="rId13"/>
    <p:sldId id="268" r:id="rId14"/>
    <p:sldId id="284" r:id="rId15"/>
    <p:sldId id="285" r:id="rId16"/>
    <p:sldId id="269" r:id="rId17"/>
    <p:sldId id="278" r:id="rId18"/>
    <p:sldId id="274" r:id="rId19"/>
    <p:sldId id="283" r:id="rId20"/>
    <p:sldId id="275" r:id="rId21"/>
    <p:sldId id="270" r:id="rId22"/>
    <p:sldId id="271" r:id="rId23"/>
    <p:sldId id="272" r:id="rId24"/>
    <p:sldId id="277" r:id="rId25"/>
    <p:sldId id="279" r:id="rId26"/>
    <p:sldId id="276" r:id="rId27"/>
    <p:sldId id="280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C7C30-B4B6-45F1-95E4-2626CC25614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363A9-831C-462D-B2E0-1094769E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D76D4-119E-42B1-A039-79C4037B331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1959-752E-4A18-9CA4-52B7A62E6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ermonnotebook.org/new%20testament/Mark%2012_41-44.htm" TargetMode="External"/><Relationship Id="rId3" Type="http://schemas.openxmlformats.org/officeDocument/2006/relationships/hyperlink" Target="https://www.sermonnotebook.org/old%20testament/Deut%206_1-9.htm" TargetMode="External"/><Relationship Id="rId7" Type="http://schemas.openxmlformats.org/officeDocument/2006/relationships/hyperlink" Target="https://www.sermonnotebook.org/new%20testament/1cor%207_10-16.htm" TargetMode="External"/><Relationship Id="rId2" Type="http://schemas.openxmlformats.org/officeDocument/2006/relationships/hyperlink" Target="https://www.sermonnotebook.org/old%20testament/Gen%202_18-25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ermonnotebook.org/new%20testament/1Cor%207_6-9.htm" TargetMode="External"/><Relationship Id="rId5" Type="http://schemas.openxmlformats.org/officeDocument/2006/relationships/hyperlink" Target="https://www.sermonnotebook.org/new%20testament/1Cor%207_1-5.htm" TargetMode="External"/><Relationship Id="rId4" Type="http://schemas.openxmlformats.org/officeDocument/2006/relationships/hyperlink" Target="https://www.sermonnotebook.org/new%20testament/Eph%205_22-33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rmonnotebook.org/old%20testament/Psalm%2055_16-17.html" TargetMode="External"/><Relationship Id="rId2" Type="http://schemas.openxmlformats.org/officeDocument/2006/relationships/hyperlink" Target="https://www.sermonnotebook.org/new%20testament/Luke%2018_1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sermonnotebook.org/old%20testament/Psa%2066_18.htm" TargetMode="External"/><Relationship Id="rId4" Type="http://schemas.openxmlformats.org/officeDocument/2006/relationships/hyperlink" Target="https://www.sermonnotebook.org/new%20testament/Matt6_9-13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80" y="3733800"/>
            <a:ext cx="32792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32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Considerations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8556" y="3505200"/>
            <a:ext cx="2838726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Preaching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Sermon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Styles of Sermon Series</a:t>
            </a:r>
          </a:p>
          <a:p>
            <a:endParaRPr lang="en-US" b="1" dirty="0"/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Sections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Lectionary Preaching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Calendar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campaigns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growth campaigns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Styles of Sermon Series</a:t>
            </a:r>
          </a:p>
          <a:p>
            <a:endParaRPr lang="en-US" b="1" dirty="0"/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Sections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Lectionary Preaching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Calendar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own design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 – Vision and Mission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Advent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Year – Spiritual Growth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Campaign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Lent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 – The Not series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series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Needs of the congregation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Attractive to community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Cultural trends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841" y="609600"/>
            <a:ext cx="8728159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going on in the congregation?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Building program?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Internal problems?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Spiritual need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giftedness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gossip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need for growth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stewardship 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"/>
            <a:ext cx="7006213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Attractive to the Community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Friend day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Living in a complex world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Guilt and shame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Financial freedom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Marriage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Parenting  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 Scriptures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Points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dates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dates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Capitalize on best start times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1" y="457200"/>
            <a:ext cx="83058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Reasons to Preach in Series</a:t>
            </a:r>
          </a:p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Rick Warren</a:t>
            </a:r>
          </a:p>
          <a:p>
            <a:pPr algn="ctr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can build anticipation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creates word of mouth buzz 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saves preparation time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dates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a catchy title 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eat Contact-Church unlimite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"/>
            <a:ext cx="7162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effectivechurch.com/wp-content/uploads/2014/11/slekeltons1b-300x21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09600"/>
            <a:ext cx="7848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Dates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a catchy title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 resources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Dates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a catchy title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 resources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85800"/>
            <a:ext cx="484139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Music tie-ins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Decorations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90600"/>
            <a:ext cx="6881680" cy="43182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85800"/>
            <a:ext cx="604210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Music tie-ins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Decorations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Drama/film clips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3915"/>
            <a:ext cx="8534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Develop a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Sermon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how long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Dates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a catchy title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 resources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305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Styles of Sermon Series</a:t>
            </a:r>
          </a:p>
          <a:p>
            <a:endParaRPr lang="en-US" b="1" dirty="0"/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Sections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Book of the Bible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Sections within the book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Characters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Styles of Sermon Series</a:t>
            </a:r>
          </a:p>
          <a:p>
            <a:endParaRPr lang="en-US" b="1" dirty="0"/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Sections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Series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Interest (family, 				answering challenges, etc.)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Doctrinal Issues </a:t>
            </a: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0"/>
            <a:ext cx="883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Home and Family Series</a:t>
            </a:r>
          </a:p>
          <a:p>
            <a:r>
              <a:rPr lang="en-US" sz="2800" b="1" dirty="0" smtClean="0">
                <a:hlinkClick r:id="rId2"/>
              </a:rPr>
              <a:t>A Marriage Made In Paradise</a:t>
            </a:r>
            <a:r>
              <a:rPr lang="en-US" sz="2800" b="1" dirty="0" smtClean="0"/>
              <a:t> - Genesis 2:18-25 	(Marriage)</a:t>
            </a:r>
            <a:br>
              <a:rPr lang="en-US" sz="2800" b="1" dirty="0" smtClean="0"/>
            </a:br>
            <a:r>
              <a:rPr lang="en-US" sz="2800" b="1" dirty="0" smtClean="0">
                <a:hlinkClick r:id="rId3"/>
              </a:rPr>
              <a:t>The World's Greatest Undertaking</a:t>
            </a:r>
            <a:r>
              <a:rPr lang="en-US" sz="2800" b="1" dirty="0" smtClean="0"/>
              <a:t> - Deuteronomy 	6:1-9 (Child Raising)</a:t>
            </a:r>
            <a:br>
              <a:rPr lang="en-US" sz="2800" b="1" dirty="0" smtClean="0"/>
            </a:br>
            <a:r>
              <a:rPr lang="en-US" sz="2800" b="1" dirty="0" smtClean="0">
                <a:hlinkClick r:id="rId4"/>
              </a:rPr>
              <a:t>From Dreadlock To Wedlock</a:t>
            </a:r>
            <a:r>
              <a:rPr lang="en-US" sz="2800" b="1" dirty="0" smtClean="0"/>
              <a:t> - Ephesians 5:22-33 	(Marriage)</a:t>
            </a:r>
            <a:br>
              <a:rPr lang="en-US" sz="2800" b="1" dirty="0" smtClean="0"/>
            </a:br>
            <a:r>
              <a:rPr lang="en-US" sz="2800" b="1" dirty="0" smtClean="0">
                <a:hlinkClick r:id="rId5"/>
              </a:rPr>
              <a:t>God's Word To Married Couples</a:t>
            </a:r>
            <a:r>
              <a:rPr lang="en-US" sz="2800" b="1" dirty="0" smtClean="0"/>
              <a:t> - 1 Corinthians 7:1-	5 	(Marriage)</a:t>
            </a:r>
            <a:br>
              <a:rPr lang="en-US" sz="2800" b="1" dirty="0" smtClean="0"/>
            </a:br>
            <a:r>
              <a:rPr lang="en-US" sz="2800" b="1" dirty="0" smtClean="0">
                <a:hlinkClick r:id="rId6"/>
              </a:rPr>
              <a:t>God's Word To Singles</a:t>
            </a:r>
            <a:r>
              <a:rPr lang="en-US" sz="2800" b="1" dirty="0" smtClean="0"/>
              <a:t> - 1 Corinthians 7:6-9 (Single Life)</a:t>
            </a:r>
            <a:br>
              <a:rPr lang="en-US" sz="2800" b="1" dirty="0" smtClean="0"/>
            </a:br>
            <a:r>
              <a:rPr lang="en-US" sz="2800" b="1" dirty="0" smtClean="0">
                <a:hlinkClick r:id="rId7"/>
              </a:rPr>
              <a:t>God's Word To The Separated</a:t>
            </a:r>
            <a:r>
              <a:rPr lang="en-US" sz="2800" b="1" dirty="0" smtClean="0"/>
              <a:t> - 1 Corinthians 7:10-16 	(Marriage, Divorce and Remarriage)</a:t>
            </a:r>
            <a:br>
              <a:rPr lang="en-US" sz="2800" b="1" dirty="0" smtClean="0"/>
            </a:br>
            <a:r>
              <a:rPr lang="en-US" sz="2800" b="1" dirty="0" smtClean="0">
                <a:hlinkClick r:id="rId8"/>
              </a:rPr>
              <a:t>God's Word About Your Money</a:t>
            </a:r>
            <a:r>
              <a:rPr lang="en-US" sz="2800" b="1" dirty="0" smtClean="0"/>
              <a:t> - Mark 12:41-44 (Finances 	and Giving)</a:t>
            </a:r>
            <a:endParaRPr lang="en-US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305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Prayer Series</a:t>
            </a:r>
          </a:p>
          <a:p>
            <a:r>
              <a:rPr lang="en-US" sz="3600" b="1" dirty="0" smtClean="0">
                <a:hlinkClick r:id="rId2"/>
              </a:rPr>
              <a:t>The Place Of Prayer</a:t>
            </a:r>
            <a:r>
              <a:rPr lang="en-US" sz="3600" b="1" dirty="0" smtClean="0"/>
              <a:t> - Luke 18:1</a:t>
            </a:r>
            <a:br>
              <a:rPr lang="en-US" sz="3600" b="1" dirty="0" smtClean="0"/>
            </a:br>
            <a:r>
              <a:rPr lang="en-US" sz="3600" b="1" dirty="0" smtClean="0">
                <a:hlinkClick r:id="rId3"/>
              </a:rPr>
              <a:t>The Privilege Of Prayer</a:t>
            </a:r>
            <a:r>
              <a:rPr lang="en-US" sz="3600" b="1" dirty="0" smtClean="0"/>
              <a:t> - Psalm 55:16-17</a:t>
            </a:r>
            <a:br>
              <a:rPr lang="en-US" sz="3600" b="1" dirty="0" smtClean="0"/>
            </a:br>
            <a:r>
              <a:rPr lang="en-US" sz="3600" b="1" dirty="0" smtClean="0">
                <a:hlinkClick r:id="rId4"/>
              </a:rPr>
              <a:t>The Pattern For Prayer</a:t>
            </a:r>
            <a:r>
              <a:rPr lang="en-US" sz="3600" b="1" dirty="0" smtClean="0"/>
              <a:t> - Matthew 6:9-13</a:t>
            </a:r>
            <a:br>
              <a:rPr lang="en-US" sz="3600" b="1" dirty="0" smtClean="0"/>
            </a:br>
            <a:r>
              <a:rPr lang="en-US" sz="3600" b="1" dirty="0" smtClean="0">
                <a:hlinkClick r:id="rId5"/>
              </a:rPr>
              <a:t>The Problems Of Prayer</a:t>
            </a:r>
            <a:r>
              <a:rPr lang="en-US" sz="3600" b="1" dirty="0" smtClean="0"/>
              <a:t> - Psalm 66:18</a:t>
            </a:r>
            <a:endParaRPr lang="en-US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Styles of Sermon Series</a:t>
            </a:r>
          </a:p>
          <a:p>
            <a:endParaRPr lang="en-US" b="1" dirty="0"/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Sections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Preaching Lectionary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texts for every week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don’t get stuck in a rut of your favorite 	passages.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congregation gets a balanced 	exposure to the entire Bible over a 	three-year cycle.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Scripture texts always relate to the 	church season.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overall structure of worship reenacts 	the life and ministry of Jesus Christ 	over the course of each year.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biblical content of worship increases.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864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Styles of Sermon Series</a:t>
            </a:r>
          </a:p>
          <a:p>
            <a:endParaRPr lang="en-US" b="1" dirty="0"/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Sections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 Series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Lectionary Preaching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Calendar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Advent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Lent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Christmas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Easter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283</Words>
  <Application>Microsoft Office PowerPoint</Application>
  <PresentationFormat>On-screen Show (4:3)</PresentationFormat>
  <Paragraphs>161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2019-10-07T10:54:55Z</dcterms:created>
  <dcterms:modified xsi:type="dcterms:W3CDTF">2019-10-28T14:15:40Z</dcterms:modified>
</cp:coreProperties>
</file>