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-159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2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64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02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7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24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5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78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40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32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13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2AA5-92CA-DA4E-BA40-DB41B76AED61}" type="datetimeFigureOut">
              <a:rPr lang="en-US" smtClean="0"/>
              <a:t>6/7/19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5CD52-72AD-0C46-86A6-BF45B76A60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7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Managing the plan of action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Steve 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80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kind of management is not a part of coaching?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270765"/>
            <a:ext cx="7399464" cy="36988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US" dirty="0" smtClean="0">
                <a:solidFill>
                  <a:srgbClr val="008000"/>
                </a:solidFill>
              </a:rPr>
              <a:t>Judging</a:t>
            </a:r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397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1491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Remember: coaching is about getting your client to some form of </a:t>
            </a:r>
            <a:r>
              <a:rPr lang="is-IS" dirty="0" smtClean="0"/>
              <a:t>…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635264" y="2909457"/>
            <a:ext cx="7203935" cy="1765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7200" b="1" dirty="0" smtClean="0"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Action!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72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0090"/>
                </a:solidFill>
              </a:rPr>
              <a:t>Three things coaches do to accomplish this: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058" y="1739505"/>
            <a:ext cx="7801742" cy="438665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what they want to do (decision)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Help client figure out how to do what they want to do (plan)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Help client do what they plan to do (management)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68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Management is </a:t>
            </a:r>
            <a:r>
              <a:rPr lang="is-IS" b="1" dirty="0" smtClean="0">
                <a:solidFill>
                  <a:srgbClr val="000090"/>
                </a:solidFill>
              </a:rPr>
              <a:t>…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818" y="1739505"/>
            <a:ext cx="7820982" cy="43866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process of accountability as the plan is carried out over time. 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3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Why do people need help in managing the plan that they decided to do?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001353"/>
            <a:ext cx="7399464" cy="412481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Lack of </a:t>
            </a:r>
            <a:r>
              <a:rPr lang="en-US" dirty="0" smtClean="0"/>
              <a:t>endurance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focus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discipline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support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negative consequences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positive </a:t>
            </a:r>
            <a:r>
              <a:rPr lang="en-US" dirty="0" smtClean="0">
                <a:solidFill>
                  <a:srgbClr val="0000FF"/>
                </a:solidFill>
              </a:rPr>
              <a:t>reward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4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kind of management is not a part of coaching?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270765"/>
            <a:ext cx="7399464" cy="36988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Controlling</a:t>
            </a:r>
          </a:p>
          <a:p>
            <a:pPr marL="857250" lvl="1" indent="-457200"/>
            <a:r>
              <a:rPr lang="en-US" dirty="0" smtClean="0"/>
              <a:t>“Don’t you think you should </a:t>
            </a:r>
            <a:r>
              <a:rPr lang="is-IS" dirty="0" smtClean="0"/>
              <a:t>…”</a:t>
            </a:r>
          </a:p>
          <a:p>
            <a:pPr marL="857250" lvl="1" indent="-457200"/>
            <a:r>
              <a:rPr lang="is-IS" dirty="0" smtClean="0"/>
              <a:t>“Wouldn’t it be better if you ...”</a:t>
            </a:r>
          </a:p>
          <a:p>
            <a:pPr marL="857250" lvl="1" indent="-457200"/>
            <a:r>
              <a:rPr lang="is-IS" dirty="0" smtClean="0"/>
              <a:t>“In my </a:t>
            </a:r>
            <a:r>
              <a:rPr lang="is-IS" dirty="0" smtClean="0">
                <a:solidFill>
                  <a:srgbClr val="0000FF"/>
                </a:solidFill>
              </a:rPr>
              <a:t>experience</a:t>
            </a:r>
            <a:r>
              <a:rPr lang="is-IS" dirty="0" smtClean="0"/>
              <a:t> ...”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93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kind of management is not a part of coaching?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270765"/>
            <a:ext cx="7399464" cy="36988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 smtClean="0"/>
              <a:t>Guilting</a:t>
            </a:r>
            <a:r>
              <a:rPr lang="en-US" dirty="0"/>
              <a:t> </a:t>
            </a:r>
            <a:r>
              <a:rPr lang="en-US" dirty="0" smtClean="0"/>
              <a:t>and shaming</a:t>
            </a:r>
          </a:p>
          <a:p>
            <a:pPr marL="857250" lvl="1" indent="-457200"/>
            <a:r>
              <a:rPr lang="en-US" dirty="0" smtClean="0"/>
              <a:t>“What is it going to take to get you to do what you said you would do?”</a:t>
            </a:r>
          </a:p>
          <a:p>
            <a:pPr marL="857250" lvl="1" indent="-457200"/>
            <a:r>
              <a:rPr lang="en-US" dirty="0" smtClean="0"/>
              <a:t>“How do you expect things to change in your life if you don’t </a:t>
            </a:r>
            <a:r>
              <a:rPr lang="is-IS" dirty="0" smtClean="0"/>
              <a:t>…”</a:t>
            </a:r>
          </a:p>
          <a:p>
            <a:pPr marL="857250" lvl="1" indent="-457200"/>
            <a:r>
              <a:rPr lang="is-IS" dirty="0" smtClean="0"/>
              <a:t>“How do you feel about wasting your time and mine as </a:t>
            </a:r>
            <a:r>
              <a:rPr lang="is-IS" dirty="0" smtClean="0">
                <a:solidFill>
                  <a:srgbClr val="0000FF"/>
                </a:solidFill>
              </a:rPr>
              <a:t>well</a:t>
            </a:r>
            <a:r>
              <a:rPr lang="is-IS" dirty="0" smtClean="0"/>
              <a:t>?”</a:t>
            </a:r>
          </a:p>
          <a:p>
            <a:pPr marL="857250" lvl="1" indent="-457200"/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 smtClean="0"/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155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kind of management is not a part of coaching?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270765"/>
            <a:ext cx="7399464" cy="36988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 smtClean="0"/>
              <a:t>Pushing</a:t>
            </a:r>
          </a:p>
          <a:p>
            <a:pPr marL="857250" lvl="1" indent="-457200"/>
            <a:r>
              <a:rPr lang="en-US" dirty="0" smtClean="0"/>
              <a:t>“Don’t you think it would be better </a:t>
            </a:r>
            <a:r>
              <a:rPr lang="en-US" dirty="0" smtClean="0">
                <a:solidFill>
                  <a:srgbClr val="0000FF"/>
                </a:solidFill>
              </a:rPr>
              <a:t>if</a:t>
            </a:r>
            <a:r>
              <a:rPr lang="en-US" dirty="0" smtClean="0"/>
              <a:t> </a:t>
            </a:r>
            <a:r>
              <a:rPr lang="is-IS" dirty="0" smtClean="0"/>
              <a:t>…</a:t>
            </a:r>
            <a:r>
              <a:rPr lang="en-US" dirty="0" smtClean="0"/>
              <a:t>?”</a:t>
            </a:r>
          </a:p>
          <a:p>
            <a:pPr marL="857250" lvl="1" indent="-457200"/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18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1783"/>
            <a:ext cx="8229600" cy="1143000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b="1" dirty="0" smtClean="0">
                <a:solidFill>
                  <a:srgbClr val="000090"/>
                </a:solidFill>
              </a:rPr>
              <a:t>What kind of management is not a part of coaching?</a:t>
            </a:r>
            <a:endParaRPr lang="en-US" b="1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336" y="2270765"/>
            <a:ext cx="7399464" cy="369884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Directing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 smtClean="0"/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482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7590</TotalTime>
  <Words>271</Words>
  <Application>Microsoft Macintosh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Managing the plan of action</vt:lpstr>
      <vt:lpstr>PowerPoint Presentation</vt:lpstr>
      <vt:lpstr>Three things coaches do to accomplish this:</vt:lpstr>
      <vt:lpstr>Management is …</vt:lpstr>
      <vt:lpstr>Why do people need help in managing the plan that they decided to do?</vt:lpstr>
      <vt:lpstr>What kind of management is not a part of coaching?</vt:lpstr>
      <vt:lpstr>What kind of management is not a part of coaching?</vt:lpstr>
      <vt:lpstr>What kind of management is not a part of coaching?</vt:lpstr>
      <vt:lpstr>What kind of management is not a part of coaching?</vt:lpstr>
      <vt:lpstr>What kind of management is not a part of coaching?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changing coaching</dc:title>
  <dc:creator>Steve Elzinga</dc:creator>
  <cp:lastModifiedBy>Steve Elzinga</cp:lastModifiedBy>
  <cp:revision>35</cp:revision>
  <dcterms:created xsi:type="dcterms:W3CDTF">2019-03-01T19:59:18Z</dcterms:created>
  <dcterms:modified xsi:type="dcterms:W3CDTF">2019-06-07T17:41:47Z</dcterms:modified>
</cp:coreProperties>
</file>