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5" r:id="rId3"/>
    <p:sldId id="285" r:id="rId4"/>
    <p:sldId id="286" r:id="rId5"/>
    <p:sldId id="287" r:id="rId6"/>
    <p:sldId id="288" r:id="rId7"/>
    <p:sldId id="282" r:id="rId8"/>
    <p:sldId id="266" r:id="rId9"/>
    <p:sldId id="267" r:id="rId10"/>
    <p:sldId id="268" r:id="rId11"/>
    <p:sldId id="269" r:id="rId12"/>
    <p:sldId id="270" r:id="rId13"/>
    <p:sldId id="289" r:id="rId14"/>
    <p:sldId id="290" r:id="rId15"/>
    <p:sldId id="271" r:id="rId16"/>
    <p:sldId id="291" r:id="rId17"/>
    <p:sldId id="272" r:id="rId18"/>
    <p:sldId id="292" r:id="rId19"/>
    <p:sldId id="293" r:id="rId20"/>
    <p:sldId id="294" r:id="rId21"/>
    <p:sldId id="295" r:id="rId22"/>
    <p:sldId id="296" r:id="rId23"/>
    <p:sldId id="297" r:id="rId24"/>
    <p:sldId id="298" r:id="rId25"/>
    <p:sldId id="299" r:id="rId26"/>
    <p:sldId id="273" r:id="rId27"/>
    <p:sldId id="26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34"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1AF7072B-1B15-4EEC-BD6C-8B0A4BF5AD97}"/>
    <pc:docChg chg="modSld">
      <pc:chgData name="Brian DeCook" userId="f06ccbda779038aa" providerId="LiveId" clId="{1AF7072B-1B15-4EEC-BD6C-8B0A4BF5AD97}" dt="2018-03-11T22:59:45.834" v="6" actId="20577"/>
      <pc:docMkLst>
        <pc:docMk/>
      </pc:docMkLst>
      <pc:sldChg chg="modSp">
        <pc:chgData name="Brian DeCook" userId="f06ccbda779038aa" providerId="LiveId" clId="{1AF7072B-1B15-4EEC-BD6C-8B0A4BF5AD97}" dt="2018-03-11T22:59:45.834" v="6" actId="20577"/>
        <pc:sldMkLst>
          <pc:docMk/>
          <pc:sldMk cId="2693324274" sldId="256"/>
        </pc:sldMkLst>
        <pc:spChg chg="mod">
          <ac:chgData name="Brian DeCook" userId="f06ccbda779038aa" providerId="LiveId" clId="{1AF7072B-1B15-4EEC-BD6C-8B0A4BF5AD97}" dt="2018-03-11T22:59:45.834" v="6" actId="20577"/>
          <ac:spMkLst>
            <pc:docMk/>
            <pc:sldMk cId="2693324274" sldId="256"/>
            <ac:spMk id="2" creationId="{580B9C2D-843E-4B81-9853-0E788E82151A}"/>
          </ac:spMkLst>
        </pc:spChg>
      </pc:sldChg>
    </pc:docChg>
  </pc:docChgLst>
  <pc:docChgLst>
    <pc:chgData name="Brian DeCook" userId="f06ccbda779038aa" providerId="LiveId" clId="{A5014D18-9AF8-436E-90E5-D7E8130C0AB8}"/>
    <pc:docChg chg="custSel addSld delSld modSld">
      <pc:chgData name="Brian DeCook" userId="f06ccbda779038aa" providerId="LiveId" clId="{A5014D18-9AF8-436E-90E5-D7E8130C0AB8}" dt="2018-03-10T20:12:18.852" v="226" actId="20577"/>
      <pc:docMkLst>
        <pc:docMk/>
      </pc:docMkLst>
      <pc:sldChg chg="modSp">
        <pc:chgData name="Brian DeCook" userId="f06ccbda779038aa" providerId="LiveId" clId="{A5014D18-9AF8-436E-90E5-D7E8130C0AB8}" dt="2018-03-10T16:54:59.023" v="50" actId="20577"/>
        <pc:sldMkLst>
          <pc:docMk/>
          <pc:sldMk cId="2693324274" sldId="256"/>
        </pc:sldMkLst>
        <pc:spChg chg="mod">
          <ac:chgData name="Brian DeCook" userId="f06ccbda779038aa" providerId="LiveId" clId="{A5014D18-9AF8-436E-90E5-D7E8130C0AB8}" dt="2018-03-10T16:54:59.023" v="50" actId="20577"/>
          <ac:spMkLst>
            <pc:docMk/>
            <pc:sldMk cId="2693324274" sldId="256"/>
            <ac:spMk id="3" creationId="{9AE29210-1243-40B6-BB5E-66301D4215DA}"/>
          </ac:spMkLst>
        </pc:spChg>
      </pc:sldChg>
      <pc:sldChg chg="del">
        <pc:chgData name="Brian DeCook" userId="f06ccbda779038aa" providerId="LiveId" clId="{A5014D18-9AF8-436E-90E5-D7E8130C0AB8}" dt="2018-03-10T16:56:49.046" v="58" actId="2696"/>
        <pc:sldMkLst>
          <pc:docMk/>
          <pc:sldMk cId="2027869140" sldId="257"/>
        </pc:sldMkLst>
      </pc:sldChg>
      <pc:sldChg chg="del">
        <pc:chgData name="Brian DeCook" userId="f06ccbda779038aa" providerId="LiveId" clId="{A5014D18-9AF8-436E-90E5-D7E8130C0AB8}" dt="2018-03-10T16:57:48.191" v="61" actId="2696"/>
        <pc:sldMkLst>
          <pc:docMk/>
          <pc:sldMk cId="2396646316" sldId="258"/>
        </pc:sldMkLst>
      </pc:sldChg>
      <pc:sldChg chg="del">
        <pc:chgData name="Brian DeCook" userId="f06ccbda779038aa" providerId="LiveId" clId="{A5014D18-9AF8-436E-90E5-D7E8130C0AB8}" dt="2018-03-10T19:59:03.601" v="107" actId="2696"/>
        <pc:sldMkLst>
          <pc:docMk/>
          <pc:sldMk cId="454276047" sldId="259"/>
        </pc:sldMkLst>
      </pc:sldChg>
      <pc:sldChg chg="del">
        <pc:chgData name="Brian DeCook" userId="f06ccbda779038aa" providerId="LiveId" clId="{A5014D18-9AF8-436E-90E5-D7E8130C0AB8}" dt="2018-03-10T19:59:03.617" v="108" actId="2696"/>
        <pc:sldMkLst>
          <pc:docMk/>
          <pc:sldMk cId="3174227784" sldId="260"/>
        </pc:sldMkLst>
      </pc:sldChg>
      <pc:sldChg chg="del">
        <pc:chgData name="Brian DeCook" userId="f06ccbda779038aa" providerId="LiveId" clId="{A5014D18-9AF8-436E-90E5-D7E8130C0AB8}" dt="2018-03-10T19:59:03.648" v="109" actId="2696"/>
        <pc:sldMkLst>
          <pc:docMk/>
          <pc:sldMk cId="1369111053" sldId="261"/>
        </pc:sldMkLst>
      </pc:sldChg>
      <pc:sldChg chg="del">
        <pc:chgData name="Brian DeCook" userId="f06ccbda779038aa" providerId="LiveId" clId="{A5014D18-9AF8-436E-90E5-D7E8130C0AB8}" dt="2018-03-10T19:59:03.679" v="110" actId="2696"/>
        <pc:sldMkLst>
          <pc:docMk/>
          <pc:sldMk cId="1997914858" sldId="262"/>
        </pc:sldMkLst>
      </pc:sldChg>
      <pc:sldChg chg="del">
        <pc:chgData name="Brian DeCook" userId="f06ccbda779038aa" providerId="LiveId" clId="{A5014D18-9AF8-436E-90E5-D7E8130C0AB8}" dt="2018-03-10T19:59:03.726" v="111" actId="2696"/>
        <pc:sldMkLst>
          <pc:docMk/>
          <pc:sldMk cId="2448712727" sldId="263"/>
        </pc:sldMkLst>
      </pc:sldChg>
      <pc:sldChg chg="del">
        <pc:chgData name="Brian DeCook" userId="f06ccbda779038aa" providerId="LiveId" clId="{A5014D18-9AF8-436E-90E5-D7E8130C0AB8}" dt="2018-03-10T19:59:03.773" v="112" actId="2696"/>
        <pc:sldMkLst>
          <pc:docMk/>
          <pc:sldMk cId="3814215680" sldId="264"/>
        </pc:sldMkLst>
      </pc:sldChg>
      <pc:sldChg chg="modSp">
        <pc:chgData name="Brian DeCook" userId="f06ccbda779038aa" providerId="LiveId" clId="{A5014D18-9AF8-436E-90E5-D7E8130C0AB8}" dt="2018-03-10T20:12:18.852" v="226" actId="20577"/>
        <pc:sldMkLst>
          <pc:docMk/>
          <pc:sldMk cId="2771055752" sldId="265"/>
        </pc:sldMkLst>
        <pc:spChg chg="mod">
          <ac:chgData name="Brian DeCook" userId="f06ccbda779038aa" providerId="LiveId" clId="{A5014D18-9AF8-436E-90E5-D7E8130C0AB8}" dt="2018-03-10T19:59:10.441" v="113" actId="20577"/>
          <ac:spMkLst>
            <pc:docMk/>
            <pc:sldMk cId="2771055752" sldId="265"/>
            <ac:spMk id="2" creationId="{0C5331E9-4C9B-4C57-84E9-90680A549A13}"/>
          </ac:spMkLst>
        </pc:spChg>
        <pc:spChg chg="mod">
          <ac:chgData name="Brian DeCook" userId="f06ccbda779038aa" providerId="LiveId" clId="{A5014D18-9AF8-436E-90E5-D7E8130C0AB8}" dt="2018-03-10T20:12:18.852" v="226" actId="20577"/>
          <ac:spMkLst>
            <pc:docMk/>
            <pc:sldMk cId="2771055752" sldId="265"/>
            <ac:spMk id="3" creationId="{448F06D8-2E51-4BD9-B868-5642B67935E6}"/>
          </ac:spMkLst>
        </pc:spChg>
      </pc:sldChg>
      <pc:sldChg chg="delSp modSp add">
        <pc:chgData name="Brian DeCook" userId="f06ccbda779038aa" providerId="LiveId" clId="{A5014D18-9AF8-436E-90E5-D7E8130C0AB8}" dt="2018-03-10T16:56:39.526" v="57" actId="14100"/>
        <pc:sldMkLst>
          <pc:docMk/>
          <pc:sldMk cId="567608620" sldId="266"/>
        </pc:sldMkLst>
        <pc:spChg chg="mod">
          <ac:chgData name="Brian DeCook" userId="f06ccbda779038aa" providerId="LiveId" clId="{A5014D18-9AF8-436E-90E5-D7E8130C0AB8}" dt="2018-03-10T16:56:39.526" v="57" actId="14100"/>
          <ac:spMkLst>
            <pc:docMk/>
            <pc:sldMk cId="567608620" sldId="266"/>
            <ac:spMk id="2" creationId="{00000000-0000-0000-0000-000000000000}"/>
          </ac:spMkLst>
        </pc:spChg>
        <pc:spChg chg="mod">
          <ac:chgData name="Brian DeCook" userId="f06ccbda779038aa" providerId="LiveId" clId="{A5014D18-9AF8-436E-90E5-D7E8130C0AB8}" dt="2018-03-10T16:56:24.414" v="55" actId="255"/>
          <ac:spMkLst>
            <pc:docMk/>
            <pc:sldMk cId="567608620" sldId="266"/>
            <ac:spMk id="3" creationId="{00000000-0000-0000-0000-000000000000}"/>
          </ac:spMkLst>
        </pc:spChg>
        <pc:picChg chg="del">
          <ac:chgData name="Brian DeCook" userId="f06ccbda779038aa" providerId="LiveId" clId="{A5014D18-9AF8-436E-90E5-D7E8130C0AB8}" dt="2018-03-10T16:56:32.569" v="56" actId="478"/>
          <ac:picMkLst>
            <pc:docMk/>
            <pc:sldMk cId="567608620" sldId="266"/>
            <ac:picMk id="4" creationId="{00000000-0000-0000-0000-000000000000}"/>
          </ac:picMkLst>
        </pc:picChg>
      </pc:sldChg>
      <pc:sldChg chg="delSp modSp add">
        <pc:chgData name="Brian DeCook" userId="f06ccbda779038aa" providerId="LiveId" clId="{A5014D18-9AF8-436E-90E5-D7E8130C0AB8}" dt="2018-03-10T16:59:02.157" v="73" actId="255"/>
        <pc:sldMkLst>
          <pc:docMk/>
          <pc:sldMk cId="577532707" sldId="267"/>
        </pc:sldMkLst>
        <pc:spChg chg="mod">
          <ac:chgData name="Brian DeCook" userId="f06ccbda779038aa" providerId="LiveId" clId="{A5014D18-9AF8-436E-90E5-D7E8130C0AB8}" dt="2018-03-10T16:58:15.678" v="66" actId="122"/>
          <ac:spMkLst>
            <pc:docMk/>
            <pc:sldMk cId="577532707" sldId="267"/>
            <ac:spMk id="2" creationId="{00000000-0000-0000-0000-000000000000}"/>
          </ac:spMkLst>
        </pc:spChg>
        <pc:spChg chg="mod">
          <ac:chgData name="Brian DeCook" userId="f06ccbda779038aa" providerId="LiveId" clId="{A5014D18-9AF8-436E-90E5-D7E8130C0AB8}" dt="2018-03-10T16:59:02.157" v="73" actId="255"/>
          <ac:spMkLst>
            <pc:docMk/>
            <pc:sldMk cId="577532707" sldId="267"/>
            <ac:spMk id="3" creationId="{00000000-0000-0000-0000-000000000000}"/>
          </ac:spMkLst>
        </pc:spChg>
        <pc:picChg chg="del">
          <ac:chgData name="Brian DeCook" userId="f06ccbda779038aa" providerId="LiveId" clId="{A5014D18-9AF8-436E-90E5-D7E8130C0AB8}" dt="2018-03-10T16:58:07.463" v="64" actId="478"/>
          <ac:picMkLst>
            <pc:docMk/>
            <pc:sldMk cId="577532707" sldId="267"/>
            <ac:picMk id="4" creationId="{00000000-0000-0000-0000-000000000000}"/>
          </ac:picMkLst>
        </pc:picChg>
      </pc:sldChg>
      <pc:sldChg chg="delSp modSp add">
        <pc:chgData name="Brian DeCook" userId="f06ccbda779038aa" providerId="LiveId" clId="{A5014D18-9AF8-436E-90E5-D7E8130C0AB8}" dt="2018-03-10T16:58:53.898" v="72" actId="255"/>
        <pc:sldMkLst>
          <pc:docMk/>
          <pc:sldMk cId="1557106419" sldId="268"/>
        </pc:sldMkLst>
        <pc:spChg chg="mod">
          <ac:chgData name="Brian DeCook" userId="f06ccbda779038aa" providerId="LiveId" clId="{A5014D18-9AF8-436E-90E5-D7E8130C0AB8}" dt="2018-03-10T16:58:33.269" v="70" actId="14100"/>
          <ac:spMkLst>
            <pc:docMk/>
            <pc:sldMk cId="1557106419" sldId="268"/>
            <ac:spMk id="2" creationId="{00000000-0000-0000-0000-000000000000}"/>
          </ac:spMkLst>
        </pc:spChg>
        <pc:spChg chg="mod">
          <ac:chgData name="Brian DeCook" userId="f06ccbda779038aa" providerId="LiveId" clId="{A5014D18-9AF8-436E-90E5-D7E8130C0AB8}" dt="2018-03-10T16:58:53.898" v="72" actId="255"/>
          <ac:spMkLst>
            <pc:docMk/>
            <pc:sldMk cId="1557106419" sldId="268"/>
            <ac:spMk id="3" creationId="{00000000-0000-0000-0000-000000000000}"/>
          </ac:spMkLst>
        </pc:spChg>
        <pc:picChg chg="del">
          <ac:chgData name="Brian DeCook" userId="f06ccbda779038aa" providerId="LiveId" clId="{A5014D18-9AF8-436E-90E5-D7E8130C0AB8}" dt="2018-03-10T16:58:29.216" v="69" actId="478"/>
          <ac:picMkLst>
            <pc:docMk/>
            <pc:sldMk cId="1557106419" sldId="268"/>
            <ac:picMk id="4" creationId="{00000000-0000-0000-0000-000000000000}"/>
          </ac:picMkLst>
        </pc:picChg>
      </pc:sldChg>
      <pc:sldChg chg="delSp modSp add">
        <pc:chgData name="Brian DeCook" userId="f06ccbda779038aa" providerId="LiveId" clId="{A5014D18-9AF8-436E-90E5-D7E8130C0AB8}" dt="2018-03-10T16:59:46.355" v="79" actId="255"/>
        <pc:sldMkLst>
          <pc:docMk/>
          <pc:sldMk cId="545639392" sldId="269"/>
        </pc:sldMkLst>
        <pc:spChg chg="mod">
          <ac:chgData name="Brian DeCook" userId="f06ccbda779038aa" providerId="LiveId" clId="{A5014D18-9AF8-436E-90E5-D7E8130C0AB8}" dt="2018-03-10T16:59:28.448" v="77" actId="14100"/>
          <ac:spMkLst>
            <pc:docMk/>
            <pc:sldMk cId="545639392" sldId="269"/>
            <ac:spMk id="2" creationId="{00000000-0000-0000-0000-000000000000}"/>
          </ac:spMkLst>
        </pc:spChg>
        <pc:spChg chg="mod">
          <ac:chgData name="Brian DeCook" userId="f06ccbda779038aa" providerId="LiveId" clId="{A5014D18-9AF8-436E-90E5-D7E8130C0AB8}" dt="2018-03-10T16:59:46.355" v="79" actId="255"/>
          <ac:spMkLst>
            <pc:docMk/>
            <pc:sldMk cId="545639392" sldId="269"/>
            <ac:spMk id="3" creationId="{00000000-0000-0000-0000-000000000000}"/>
          </ac:spMkLst>
        </pc:spChg>
        <pc:picChg chg="del">
          <ac:chgData name="Brian DeCook" userId="f06ccbda779038aa" providerId="LiveId" clId="{A5014D18-9AF8-436E-90E5-D7E8130C0AB8}" dt="2018-03-10T16:59:16.385" v="74" actId="478"/>
          <ac:picMkLst>
            <pc:docMk/>
            <pc:sldMk cId="545639392" sldId="269"/>
            <ac:picMk id="4" creationId="{00000000-0000-0000-0000-000000000000}"/>
          </ac:picMkLst>
        </pc:picChg>
      </pc:sldChg>
      <pc:sldChg chg="delSp modSp add">
        <pc:chgData name="Brian DeCook" userId="f06ccbda779038aa" providerId="LiveId" clId="{A5014D18-9AF8-436E-90E5-D7E8130C0AB8}" dt="2018-03-10T17:00:28.946" v="85" actId="255"/>
        <pc:sldMkLst>
          <pc:docMk/>
          <pc:sldMk cId="3977649811" sldId="270"/>
        </pc:sldMkLst>
        <pc:spChg chg="mod">
          <ac:chgData name="Brian DeCook" userId="f06ccbda779038aa" providerId="LiveId" clId="{A5014D18-9AF8-436E-90E5-D7E8130C0AB8}" dt="2018-03-10T17:00:09.185" v="83" actId="14100"/>
          <ac:spMkLst>
            <pc:docMk/>
            <pc:sldMk cId="3977649811" sldId="270"/>
            <ac:spMk id="2" creationId="{00000000-0000-0000-0000-000000000000}"/>
          </ac:spMkLst>
        </pc:spChg>
        <pc:spChg chg="mod">
          <ac:chgData name="Brian DeCook" userId="f06ccbda779038aa" providerId="LiveId" clId="{A5014D18-9AF8-436E-90E5-D7E8130C0AB8}" dt="2018-03-10T17:00:28.946" v="85" actId="255"/>
          <ac:spMkLst>
            <pc:docMk/>
            <pc:sldMk cId="3977649811" sldId="270"/>
            <ac:spMk id="3" creationId="{00000000-0000-0000-0000-000000000000}"/>
          </ac:spMkLst>
        </pc:spChg>
        <pc:picChg chg="del">
          <ac:chgData name="Brian DeCook" userId="f06ccbda779038aa" providerId="LiveId" clId="{A5014D18-9AF8-436E-90E5-D7E8130C0AB8}" dt="2018-03-10T17:00:03.901" v="82" actId="478"/>
          <ac:picMkLst>
            <pc:docMk/>
            <pc:sldMk cId="3977649811" sldId="270"/>
            <ac:picMk id="4" creationId="{00000000-0000-0000-0000-000000000000}"/>
          </ac:picMkLst>
        </pc:picChg>
      </pc:sldChg>
      <pc:sldChg chg="delSp modSp add">
        <pc:chgData name="Brian DeCook" userId="f06ccbda779038aa" providerId="LiveId" clId="{A5014D18-9AF8-436E-90E5-D7E8130C0AB8}" dt="2018-03-10T19:41:22.221" v="92" actId="255"/>
        <pc:sldMkLst>
          <pc:docMk/>
          <pc:sldMk cId="2398085114" sldId="271"/>
        </pc:sldMkLst>
        <pc:spChg chg="mod">
          <ac:chgData name="Brian DeCook" userId="f06ccbda779038aa" providerId="LiveId" clId="{A5014D18-9AF8-436E-90E5-D7E8130C0AB8}" dt="2018-03-10T19:41:10.765" v="90" actId="122"/>
          <ac:spMkLst>
            <pc:docMk/>
            <pc:sldMk cId="2398085114" sldId="271"/>
            <ac:spMk id="2" creationId="{00000000-0000-0000-0000-000000000000}"/>
          </ac:spMkLst>
        </pc:spChg>
        <pc:spChg chg="mod">
          <ac:chgData name="Brian DeCook" userId="f06ccbda779038aa" providerId="LiveId" clId="{A5014D18-9AF8-436E-90E5-D7E8130C0AB8}" dt="2018-03-10T19:41:22.221" v="92" actId="255"/>
          <ac:spMkLst>
            <pc:docMk/>
            <pc:sldMk cId="2398085114" sldId="271"/>
            <ac:spMk id="3" creationId="{00000000-0000-0000-0000-000000000000}"/>
          </ac:spMkLst>
        </pc:spChg>
        <pc:picChg chg="del">
          <ac:chgData name="Brian DeCook" userId="f06ccbda779038aa" providerId="LiveId" clId="{A5014D18-9AF8-436E-90E5-D7E8130C0AB8}" dt="2018-03-10T19:41:02.472" v="88" actId="478"/>
          <ac:picMkLst>
            <pc:docMk/>
            <pc:sldMk cId="2398085114" sldId="271"/>
            <ac:picMk id="4" creationId="{00000000-0000-0000-0000-000000000000}"/>
          </ac:picMkLst>
        </pc:picChg>
      </pc:sldChg>
      <pc:sldChg chg="delSp modSp add">
        <pc:chgData name="Brian DeCook" userId="f06ccbda779038aa" providerId="LiveId" clId="{A5014D18-9AF8-436E-90E5-D7E8130C0AB8}" dt="2018-03-10T19:47:26.159" v="99" actId="255"/>
        <pc:sldMkLst>
          <pc:docMk/>
          <pc:sldMk cId="4015967686" sldId="272"/>
        </pc:sldMkLst>
        <pc:spChg chg="mod">
          <ac:chgData name="Brian DeCook" userId="f06ccbda779038aa" providerId="LiveId" clId="{A5014D18-9AF8-436E-90E5-D7E8130C0AB8}" dt="2018-03-10T19:47:03.704" v="97" actId="14100"/>
          <ac:spMkLst>
            <pc:docMk/>
            <pc:sldMk cId="4015967686" sldId="272"/>
            <ac:spMk id="2" creationId="{00000000-0000-0000-0000-000000000000}"/>
          </ac:spMkLst>
        </pc:spChg>
        <pc:spChg chg="mod">
          <ac:chgData name="Brian DeCook" userId="f06ccbda779038aa" providerId="LiveId" clId="{A5014D18-9AF8-436E-90E5-D7E8130C0AB8}" dt="2018-03-10T19:47:26.159" v="99" actId="255"/>
          <ac:spMkLst>
            <pc:docMk/>
            <pc:sldMk cId="4015967686" sldId="272"/>
            <ac:spMk id="3" creationId="{00000000-0000-0000-0000-000000000000}"/>
          </ac:spMkLst>
        </pc:spChg>
        <pc:picChg chg="del">
          <ac:chgData name="Brian DeCook" userId="f06ccbda779038aa" providerId="LiveId" clId="{A5014D18-9AF8-436E-90E5-D7E8130C0AB8}" dt="2018-03-10T19:46:58.233" v="96" actId="478"/>
          <ac:picMkLst>
            <pc:docMk/>
            <pc:sldMk cId="4015967686" sldId="272"/>
            <ac:picMk id="4" creationId="{00000000-0000-0000-0000-000000000000}"/>
          </ac:picMkLst>
        </pc:picChg>
      </pc:sldChg>
      <pc:sldChg chg="delSp modSp add">
        <pc:chgData name="Brian DeCook" userId="f06ccbda779038aa" providerId="LiveId" clId="{A5014D18-9AF8-436E-90E5-D7E8130C0AB8}" dt="2018-03-10T19:58:42.290" v="106" actId="20577"/>
        <pc:sldMkLst>
          <pc:docMk/>
          <pc:sldMk cId="3169520273" sldId="273"/>
        </pc:sldMkLst>
        <pc:spChg chg="mod">
          <ac:chgData name="Brian DeCook" userId="f06ccbda779038aa" providerId="LiveId" clId="{A5014D18-9AF8-436E-90E5-D7E8130C0AB8}" dt="2018-03-10T19:58:30.608" v="104" actId="14100"/>
          <ac:spMkLst>
            <pc:docMk/>
            <pc:sldMk cId="3169520273" sldId="273"/>
            <ac:spMk id="2" creationId="{00000000-0000-0000-0000-000000000000}"/>
          </ac:spMkLst>
        </pc:spChg>
        <pc:spChg chg="mod">
          <ac:chgData name="Brian DeCook" userId="f06ccbda779038aa" providerId="LiveId" clId="{A5014D18-9AF8-436E-90E5-D7E8130C0AB8}" dt="2018-03-10T19:58:42.290" v="106" actId="20577"/>
          <ac:spMkLst>
            <pc:docMk/>
            <pc:sldMk cId="3169520273" sldId="273"/>
            <ac:spMk id="3" creationId="{00000000-0000-0000-0000-000000000000}"/>
          </ac:spMkLst>
        </pc:spChg>
        <pc:picChg chg="del">
          <ac:chgData name="Brian DeCook" userId="f06ccbda779038aa" providerId="LiveId" clId="{A5014D18-9AF8-436E-90E5-D7E8130C0AB8}" dt="2018-03-10T19:58:26.109" v="103" actId="478"/>
          <ac:picMkLst>
            <pc:docMk/>
            <pc:sldMk cId="3169520273" sldId="273"/>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3/30/18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a16="http://schemas.microsoft.com/office/drawing/2014/main" xmlns="" id="{9AE29210-1243-40B6-BB5E-66301D4215DA}"/>
              </a:ext>
            </a:extLst>
          </p:cNvPr>
          <p:cNvSpPr>
            <a:spLocks noGrp="1"/>
          </p:cNvSpPr>
          <p:nvPr>
            <p:ph type="subTitle" idx="1"/>
          </p:nvPr>
        </p:nvSpPr>
        <p:spPr>
          <a:xfrm>
            <a:off x="1143000" y="4161114"/>
            <a:ext cx="6858000" cy="1841891"/>
          </a:xfrm>
        </p:spPr>
        <p:txBody>
          <a:bodyPr>
            <a:noAutofit/>
          </a:bodyPr>
          <a:lstStyle/>
          <a:p>
            <a:r>
              <a:rPr lang="en-US" sz="3200" dirty="0"/>
              <a:t>Lecture </a:t>
            </a:r>
            <a:r>
              <a:rPr lang="en-US" sz="3200" dirty="0" smtClean="0"/>
              <a:t>2</a:t>
            </a:r>
            <a:endParaRPr lang="en-US" sz="3200" dirty="0"/>
          </a:p>
          <a:p>
            <a:r>
              <a:rPr lang="en-US" dirty="0"/>
              <a:t>The Two Fires of Conflict</a:t>
            </a:r>
          </a:p>
          <a:p>
            <a:r>
              <a:rPr lang="en-US" dirty="0"/>
              <a:t>A Metaphorical Narrative</a:t>
            </a:r>
          </a:p>
        </p:txBody>
      </p:sp>
      <p:cxnSp>
        <p:nvCxnSpPr>
          <p:cNvPr id="5" name="Straight Connector 4">
            <a:extLst>
              <a:ext uri="{FF2B5EF4-FFF2-40B4-BE49-F238E27FC236}">
                <a16:creationId xmlns:a16="http://schemas.microsoft.com/office/drawing/2014/main" xmlns=""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0534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2"/>
            <a:ext cx="8058150" cy="2047876"/>
          </a:xfrm>
        </p:spPr>
        <p:txBody>
          <a:bodyPr/>
          <a:lstStyle/>
          <a:p>
            <a:pPr algn="ctr"/>
            <a:r>
              <a:rPr lang="en-US" dirty="0"/>
              <a:t>Daniel 3:28-30</a:t>
            </a:r>
          </a:p>
        </p:txBody>
      </p:sp>
      <p:sp>
        <p:nvSpPr>
          <p:cNvPr id="3" name="Content Placeholder 2"/>
          <p:cNvSpPr>
            <a:spLocks noGrp="1"/>
          </p:cNvSpPr>
          <p:nvPr>
            <p:ph idx="1"/>
          </p:nvPr>
        </p:nvSpPr>
        <p:spPr>
          <a:xfrm>
            <a:off x="457200" y="2322517"/>
            <a:ext cx="8229600" cy="3803649"/>
          </a:xfrm>
        </p:spPr>
        <p:txBody>
          <a:bodyPr anchor="ctr">
            <a:normAutofit/>
          </a:bodyPr>
          <a:lstStyle/>
          <a:p>
            <a:pPr marL="0" indent="0">
              <a:spcBef>
                <a:spcPct val="0"/>
              </a:spcBef>
              <a:buNone/>
              <a:defRPr/>
            </a:pPr>
            <a:r>
              <a:rPr lang="en-US" sz="3200" dirty="0"/>
              <a:t>"Then Nebuchadnezzar said, “Praise be to the God of Shadrach, Meshach and Abednego, who has sent his angel and rescued his servants! They trusted in him and defied the king’s command and were willing to give up their lives rather than serve or worship any god except their own God.  . . .</a:t>
            </a:r>
          </a:p>
        </p:txBody>
      </p:sp>
      <p:sp>
        <p:nvSpPr>
          <p:cNvPr id="5" name="Slide Number Placeholder 4"/>
          <p:cNvSpPr>
            <a:spLocks noGrp="1"/>
          </p:cNvSpPr>
          <p:nvPr>
            <p:ph type="sldNum" sz="quarter" idx="12"/>
          </p:nvPr>
        </p:nvSpPr>
        <p:spPr/>
        <p:txBody>
          <a:bodyPr/>
          <a:lstStyle/>
          <a:p>
            <a:fld id="{DC2C2AE6-91C9-0347-9A68-C43AA546FD02}" type="slidenum">
              <a:rPr lang="en-US" smtClean="0"/>
              <a:t>10</a:t>
            </a:fld>
            <a:endParaRPr lang="en-US"/>
          </a:p>
        </p:txBody>
      </p:sp>
    </p:spTree>
    <p:extLst>
      <p:ext uri="{BB962C8B-B14F-4D97-AF65-F5344CB8AC3E}">
        <p14:creationId xmlns:p14="http://schemas.microsoft.com/office/powerpoint/2010/main" val="1557106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2"/>
            <a:ext cx="8058150" cy="2047876"/>
          </a:xfrm>
        </p:spPr>
        <p:txBody>
          <a:bodyPr/>
          <a:lstStyle/>
          <a:p>
            <a:pPr algn="ctr"/>
            <a:r>
              <a:rPr lang="en-US" dirty="0"/>
              <a:t>Daniel 3:28-30</a:t>
            </a:r>
          </a:p>
        </p:txBody>
      </p:sp>
      <p:sp>
        <p:nvSpPr>
          <p:cNvPr id="3" name="Content Placeholder 2"/>
          <p:cNvSpPr>
            <a:spLocks noGrp="1"/>
          </p:cNvSpPr>
          <p:nvPr>
            <p:ph idx="1"/>
          </p:nvPr>
        </p:nvSpPr>
        <p:spPr>
          <a:xfrm>
            <a:off x="457200" y="2322515"/>
            <a:ext cx="8229600" cy="4057936"/>
          </a:xfrm>
        </p:spPr>
        <p:txBody>
          <a:bodyPr anchor="ctr">
            <a:normAutofit/>
          </a:bodyPr>
          <a:lstStyle/>
          <a:p>
            <a:pPr marL="0" indent="0">
              <a:buNone/>
            </a:pPr>
            <a:r>
              <a:rPr lang="en-US" sz="3200" dirty="0"/>
              <a:t>Therefore I decree that the people of any nation or language who say anything against the God of Shadrach, Meshach and Abednego be cut into pieces and their houses be turned into piles of rubble, for no other god can save in this way.”</a:t>
            </a:r>
          </a:p>
        </p:txBody>
      </p:sp>
      <p:sp>
        <p:nvSpPr>
          <p:cNvPr id="5" name="Slide Number Placeholder 4"/>
          <p:cNvSpPr>
            <a:spLocks noGrp="1"/>
          </p:cNvSpPr>
          <p:nvPr>
            <p:ph type="sldNum" sz="quarter" idx="12"/>
          </p:nvPr>
        </p:nvSpPr>
        <p:spPr/>
        <p:txBody>
          <a:bodyPr/>
          <a:lstStyle/>
          <a:p>
            <a:fld id="{DC2C2AE6-91C9-0347-9A68-C43AA546FD02}" type="slidenum">
              <a:rPr lang="en-US" smtClean="0"/>
              <a:t>11</a:t>
            </a:fld>
            <a:endParaRPr lang="en-US"/>
          </a:p>
        </p:txBody>
      </p:sp>
    </p:spTree>
    <p:extLst>
      <p:ext uri="{BB962C8B-B14F-4D97-AF65-F5344CB8AC3E}">
        <p14:creationId xmlns:p14="http://schemas.microsoft.com/office/powerpoint/2010/main" val="545639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2"/>
            <a:ext cx="8058150" cy="2047876"/>
          </a:xfrm>
        </p:spPr>
        <p:txBody>
          <a:bodyPr/>
          <a:lstStyle/>
          <a:p>
            <a:pPr algn="ctr"/>
            <a:r>
              <a:rPr lang="en-US" dirty="0"/>
              <a:t>Daniel 3:28-30</a:t>
            </a:r>
          </a:p>
        </p:txBody>
      </p:sp>
      <p:sp>
        <p:nvSpPr>
          <p:cNvPr id="3" name="Content Placeholder 2"/>
          <p:cNvSpPr>
            <a:spLocks noGrp="1"/>
          </p:cNvSpPr>
          <p:nvPr>
            <p:ph idx="1"/>
          </p:nvPr>
        </p:nvSpPr>
        <p:spPr>
          <a:xfrm>
            <a:off x="457200" y="2322515"/>
            <a:ext cx="8229600" cy="4057936"/>
          </a:xfrm>
        </p:spPr>
        <p:txBody>
          <a:bodyPr anchor="ctr">
            <a:normAutofit/>
          </a:bodyPr>
          <a:lstStyle/>
          <a:p>
            <a:pPr marL="0" indent="0">
              <a:buNone/>
            </a:pPr>
            <a:r>
              <a:rPr lang="en-US" sz="3200" dirty="0"/>
              <a:t>Then the king promoted Shadrach, Meshach and Abednego in the province of Babylon.  Daniel 3:28-30</a:t>
            </a:r>
          </a:p>
        </p:txBody>
      </p:sp>
      <p:sp>
        <p:nvSpPr>
          <p:cNvPr id="5" name="Slide Number Placeholder 4"/>
          <p:cNvSpPr>
            <a:spLocks noGrp="1"/>
          </p:cNvSpPr>
          <p:nvPr>
            <p:ph type="sldNum" sz="quarter" idx="12"/>
          </p:nvPr>
        </p:nvSpPr>
        <p:spPr/>
        <p:txBody>
          <a:bodyPr/>
          <a:lstStyle/>
          <a:p>
            <a:fld id="{DC2C2AE6-91C9-0347-9A68-C43AA546FD02}" type="slidenum">
              <a:rPr lang="en-US" smtClean="0"/>
              <a:t>12</a:t>
            </a:fld>
            <a:endParaRPr lang="en-US"/>
          </a:p>
        </p:txBody>
      </p:sp>
    </p:spTree>
    <p:extLst>
      <p:ext uri="{BB962C8B-B14F-4D97-AF65-F5344CB8AC3E}">
        <p14:creationId xmlns:p14="http://schemas.microsoft.com/office/powerpoint/2010/main" val="3977649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Second Fire of Conflict</a:t>
            </a:r>
            <a:br>
              <a:rPr lang="en-US" dirty="0" smtClean="0"/>
            </a:br>
            <a:r>
              <a:rPr lang="en-US" dirty="0" smtClean="0"/>
              <a:t>The Peacefire</a:t>
            </a:r>
            <a:endParaRPr lang="en-US" dirty="0"/>
          </a:p>
        </p:txBody>
      </p:sp>
      <p:sp>
        <p:nvSpPr>
          <p:cNvPr id="3" name="Content Placeholder 2"/>
          <p:cNvSpPr>
            <a:spLocks noGrp="1"/>
          </p:cNvSpPr>
          <p:nvPr>
            <p:ph idx="1"/>
          </p:nvPr>
        </p:nvSpPr>
        <p:spPr>
          <a:xfrm>
            <a:off x="457200" y="2135684"/>
            <a:ext cx="8229600" cy="3990481"/>
          </a:xfrm>
        </p:spPr>
        <p:txBody>
          <a:bodyPr/>
          <a:lstStyle/>
          <a:p>
            <a:r>
              <a:rPr lang="en-US" dirty="0" smtClean="0"/>
              <a:t>The presence of the 4</a:t>
            </a:r>
            <a:r>
              <a:rPr lang="en-US" baseline="30000" dirty="0" smtClean="0"/>
              <a:t>th</a:t>
            </a:r>
            <a:r>
              <a:rPr lang="en-US" dirty="0" smtClean="0"/>
              <a:t> man in the fire turned a place of intense conflict and death into a place of purpose and power.</a:t>
            </a:r>
          </a:p>
        </p:txBody>
      </p:sp>
    </p:spTree>
    <p:extLst>
      <p:ext uri="{BB962C8B-B14F-4D97-AF65-F5344CB8AC3E}">
        <p14:creationId xmlns:p14="http://schemas.microsoft.com/office/powerpoint/2010/main" val="2654009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Second Fire of Conflict</a:t>
            </a:r>
            <a:br>
              <a:rPr lang="en-US" dirty="0" smtClean="0"/>
            </a:br>
            <a:r>
              <a:rPr lang="en-US" dirty="0" smtClean="0"/>
              <a:t>The Peacefire</a:t>
            </a:r>
            <a:endParaRPr lang="en-US" dirty="0"/>
          </a:p>
        </p:txBody>
      </p:sp>
      <p:sp>
        <p:nvSpPr>
          <p:cNvPr id="3" name="Content Placeholder 2"/>
          <p:cNvSpPr>
            <a:spLocks noGrp="1"/>
          </p:cNvSpPr>
          <p:nvPr>
            <p:ph idx="1"/>
          </p:nvPr>
        </p:nvSpPr>
        <p:spPr>
          <a:xfrm>
            <a:off x="457200" y="2135684"/>
            <a:ext cx="8229600" cy="3990481"/>
          </a:xfrm>
        </p:spPr>
        <p:txBody>
          <a:bodyPr/>
          <a:lstStyle/>
          <a:p>
            <a:r>
              <a:rPr lang="en-US" dirty="0" smtClean="0"/>
              <a:t>The presence of the 4</a:t>
            </a:r>
            <a:r>
              <a:rPr lang="en-US" baseline="30000" dirty="0" smtClean="0"/>
              <a:t>th</a:t>
            </a:r>
            <a:r>
              <a:rPr lang="en-US" dirty="0" smtClean="0"/>
              <a:t> man in the fire turned a place of intense conflict and death into a place of purpose and power.</a:t>
            </a:r>
          </a:p>
          <a:p>
            <a:r>
              <a:rPr lang="en-US" dirty="0" smtClean="0"/>
              <a:t>The presence of the 4</a:t>
            </a:r>
            <a:r>
              <a:rPr lang="en-US" baseline="30000" dirty="0" smtClean="0"/>
              <a:t>th</a:t>
            </a:r>
            <a:r>
              <a:rPr lang="en-US" dirty="0" smtClean="0"/>
              <a:t> man protected God’s servants while God accomplished his purposes and promoted His servants.</a:t>
            </a:r>
          </a:p>
        </p:txBody>
      </p:sp>
    </p:spTree>
    <p:extLst>
      <p:ext uri="{BB962C8B-B14F-4D97-AF65-F5344CB8AC3E}">
        <p14:creationId xmlns:p14="http://schemas.microsoft.com/office/powerpoint/2010/main" val="4122772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2"/>
            <a:ext cx="8058150" cy="2047876"/>
          </a:xfrm>
        </p:spPr>
        <p:txBody>
          <a:bodyPr/>
          <a:lstStyle/>
          <a:p>
            <a:pPr algn="ctr"/>
            <a:r>
              <a:rPr lang="en-US" dirty="0" smtClean="0"/>
              <a:t>Jesus Christ is the 4</a:t>
            </a:r>
            <a:r>
              <a:rPr lang="en-US" baseline="30000" dirty="0" smtClean="0"/>
              <a:t>th</a:t>
            </a:r>
            <a:r>
              <a:rPr lang="en-US" dirty="0" smtClean="0"/>
              <a:t> Man in Every Conflict Wildfire You Encounter</a:t>
            </a:r>
            <a:endParaRPr lang="en-US" dirty="0"/>
          </a:p>
        </p:txBody>
      </p:sp>
      <p:sp>
        <p:nvSpPr>
          <p:cNvPr id="3" name="Content Placeholder 2"/>
          <p:cNvSpPr>
            <a:spLocks noGrp="1"/>
          </p:cNvSpPr>
          <p:nvPr>
            <p:ph idx="1"/>
          </p:nvPr>
        </p:nvSpPr>
        <p:spPr>
          <a:xfrm>
            <a:off x="457200" y="2322517"/>
            <a:ext cx="8229600" cy="3803649"/>
          </a:xfrm>
        </p:spPr>
        <p:txBody>
          <a:bodyPr anchor="ctr">
            <a:normAutofit/>
          </a:bodyPr>
          <a:lstStyle/>
          <a:p>
            <a:pPr marL="0" indent="0">
              <a:spcBef>
                <a:spcPct val="0"/>
              </a:spcBef>
              <a:buNone/>
              <a:defRPr/>
            </a:pPr>
            <a:r>
              <a:rPr lang="en-US" sz="3200" dirty="0"/>
              <a:t>When you pass through the waters, I will be with you; and when you pass through the rivers, they will not sweep over you. When you walk through the fire, you will not be burned; the flames will not set you ablaze. Isaiah 43:2</a:t>
            </a:r>
          </a:p>
        </p:txBody>
      </p:sp>
      <p:sp>
        <p:nvSpPr>
          <p:cNvPr id="5" name="Slide Number Placeholder 4"/>
          <p:cNvSpPr>
            <a:spLocks noGrp="1"/>
          </p:cNvSpPr>
          <p:nvPr>
            <p:ph type="sldNum" sz="quarter" idx="12"/>
          </p:nvPr>
        </p:nvSpPr>
        <p:spPr/>
        <p:txBody>
          <a:bodyPr/>
          <a:lstStyle/>
          <a:p>
            <a:fld id="{DC2C2AE6-91C9-0347-9A68-C43AA546FD02}" type="slidenum">
              <a:rPr lang="en-US" smtClean="0"/>
              <a:t>15</a:t>
            </a:fld>
            <a:endParaRPr lang="en-US"/>
          </a:p>
        </p:txBody>
      </p:sp>
    </p:spTree>
    <p:extLst>
      <p:ext uri="{BB962C8B-B14F-4D97-AF65-F5344CB8AC3E}">
        <p14:creationId xmlns:p14="http://schemas.microsoft.com/office/powerpoint/2010/main" val="2398085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Astonishing Responses to Conflict</a:t>
            </a:r>
            <a:endParaRPr lang="en-US" dirty="0"/>
          </a:p>
        </p:txBody>
      </p:sp>
      <p:sp>
        <p:nvSpPr>
          <p:cNvPr id="3" name="Content Placeholder 2"/>
          <p:cNvSpPr>
            <a:spLocks noGrp="1"/>
          </p:cNvSpPr>
          <p:nvPr>
            <p:ph idx="1"/>
          </p:nvPr>
        </p:nvSpPr>
        <p:spPr/>
        <p:txBody>
          <a:bodyPr anchor="ctr"/>
          <a:lstStyle/>
          <a:p>
            <a:r>
              <a:rPr lang="en-US" dirty="0" smtClean="0"/>
              <a:t>Stephen the Deacon </a:t>
            </a:r>
            <a:r>
              <a:rPr lang="mr-IN" dirty="0" smtClean="0"/>
              <a:t>–</a:t>
            </a:r>
            <a:r>
              <a:rPr lang="en-US" dirty="0" smtClean="0"/>
              <a:t>Acts 7</a:t>
            </a:r>
          </a:p>
          <a:p>
            <a:r>
              <a:rPr lang="en-US" dirty="0" smtClean="0"/>
              <a:t>Paul &amp; Silas </a:t>
            </a:r>
            <a:r>
              <a:rPr lang="mr-IN" dirty="0" smtClean="0"/>
              <a:t>–</a:t>
            </a:r>
            <a:r>
              <a:rPr lang="en-US" dirty="0" smtClean="0"/>
              <a:t> Acts 16:22-31</a:t>
            </a:r>
            <a:endParaRPr lang="en-US" dirty="0"/>
          </a:p>
        </p:txBody>
      </p:sp>
    </p:spTree>
    <p:extLst>
      <p:ext uri="{BB962C8B-B14F-4D97-AF65-F5344CB8AC3E}">
        <p14:creationId xmlns:p14="http://schemas.microsoft.com/office/powerpoint/2010/main" val="1269731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2"/>
            <a:ext cx="8058150" cy="2047876"/>
          </a:xfrm>
        </p:spPr>
        <p:txBody>
          <a:bodyPr/>
          <a:lstStyle/>
          <a:p>
            <a:pPr algn="ctr"/>
            <a:r>
              <a:rPr lang="en-US" dirty="0" smtClean="0"/>
              <a:t>Jesus Christ isn’t just with the Christian </a:t>
            </a:r>
            <a:r>
              <a:rPr lang="mr-IN" dirty="0" smtClean="0"/>
              <a:t>–</a:t>
            </a:r>
            <a:r>
              <a:rPr lang="en-US" dirty="0" smtClean="0"/>
              <a:t> He lives in them</a:t>
            </a:r>
            <a:endParaRPr lang="en-US" dirty="0"/>
          </a:p>
        </p:txBody>
      </p:sp>
      <p:sp>
        <p:nvSpPr>
          <p:cNvPr id="3" name="Content Placeholder 2"/>
          <p:cNvSpPr>
            <a:spLocks noGrp="1"/>
          </p:cNvSpPr>
          <p:nvPr>
            <p:ph idx="1"/>
          </p:nvPr>
        </p:nvSpPr>
        <p:spPr>
          <a:xfrm>
            <a:off x="457200" y="2322517"/>
            <a:ext cx="8229600" cy="3803649"/>
          </a:xfrm>
        </p:spPr>
        <p:txBody>
          <a:bodyPr anchor="ctr">
            <a:normAutofit/>
          </a:bodyPr>
          <a:lstStyle/>
          <a:p>
            <a:pPr marL="0" indent="0">
              <a:spcBef>
                <a:spcPct val="0"/>
              </a:spcBef>
              <a:buNone/>
              <a:defRPr/>
            </a:pPr>
            <a:r>
              <a:rPr lang="en-US" sz="3200" dirty="0"/>
              <a:t>On that day you will realize that I am in my Father, and you are in me, and I am in you.  John 14:20</a:t>
            </a:r>
          </a:p>
        </p:txBody>
      </p:sp>
      <p:sp>
        <p:nvSpPr>
          <p:cNvPr id="5" name="Slide Number Placeholder 4"/>
          <p:cNvSpPr>
            <a:spLocks noGrp="1"/>
          </p:cNvSpPr>
          <p:nvPr>
            <p:ph type="sldNum" sz="quarter" idx="12"/>
          </p:nvPr>
        </p:nvSpPr>
        <p:spPr/>
        <p:txBody>
          <a:bodyPr/>
          <a:lstStyle/>
          <a:p>
            <a:fld id="{DC2C2AE6-91C9-0347-9A68-C43AA546FD02}" type="slidenum">
              <a:rPr lang="en-US" smtClean="0"/>
              <a:t>17</a:t>
            </a:fld>
            <a:endParaRPr lang="en-US"/>
          </a:p>
        </p:txBody>
      </p:sp>
    </p:spTree>
    <p:extLst>
      <p:ext uri="{BB962C8B-B14F-4D97-AF65-F5344CB8AC3E}">
        <p14:creationId xmlns:p14="http://schemas.microsoft.com/office/powerpoint/2010/main" val="4015967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Curious Place in the Midst of Conflict</a:t>
            </a:r>
            <a:endParaRPr lang="en-US" dirty="0"/>
          </a:p>
        </p:txBody>
      </p:sp>
      <p:sp>
        <p:nvSpPr>
          <p:cNvPr id="3" name="Content Placeholder 2"/>
          <p:cNvSpPr>
            <a:spLocks noGrp="1"/>
          </p:cNvSpPr>
          <p:nvPr>
            <p:ph idx="1"/>
          </p:nvPr>
        </p:nvSpPr>
        <p:spPr/>
        <p:txBody>
          <a:bodyPr anchor="ctr"/>
          <a:lstStyle/>
          <a:p>
            <a:r>
              <a:rPr lang="en-US" dirty="0" smtClean="0"/>
              <a:t>Because Jesus Christ lives in His people, the 4</a:t>
            </a:r>
            <a:r>
              <a:rPr lang="en-US" baseline="30000" dirty="0" smtClean="0"/>
              <a:t>th</a:t>
            </a:r>
            <a:r>
              <a:rPr lang="en-US" dirty="0" smtClean="0"/>
              <a:t> Man is present in every conflict wildfire a Christian encounters.</a:t>
            </a:r>
            <a:endParaRPr lang="en-US" dirty="0"/>
          </a:p>
        </p:txBody>
      </p:sp>
    </p:spTree>
    <p:extLst>
      <p:ext uri="{BB962C8B-B14F-4D97-AF65-F5344CB8AC3E}">
        <p14:creationId xmlns:p14="http://schemas.microsoft.com/office/powerpoint/2010/main" val="3025943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Curious Place in the Midst of Conflict</a:t>
            </a:r>
            <a:endParaRPr lang="en-US" dirty="0"/>
          </a:p>
        </p:txBody>
      </p:sp>
      <p:sp>
        <p:nvSpPr>
          <p:cNvPr id="3" name="Content Placeholder 2"/>
          <p:cNvSpPr>
            <a:spLocks noGrp="1"/>
          </p:cNvSpPr>
          <p:nvPr>
            <p:ph idx="1"/>
          </p:nvPr>
        </p:nvSpPr>
        <p:spPr/>
        <p:txBody>
          <a:bodyPr anchor="ctr"/>
          <a:lstStyle/>
          <a:p>
            <a:r>
              <a:rPr lang="en-US" dirty="0" smtClean="0"/>
              <a:t>Because Jesus Christ lives in His people, the 4</a:t>
            </a:r>
            <a:r>
              <a:rPr lang="en-US" baseline="30000" dirty="0" smtClean="0"/>
              <a:t>th</a:t>
            </a:r>
            <a:r>
              <a:rPr lang="en-US" dirty="0" smtClean="0"/>
              <a:t> Man is present in every conflict wildfire a Christian encounters.</a:t>
            </a:r>
          </a:p>
          <a:p>
            <a:r>
              <a:rPr lang="en-US" dirty="0" smtClean="0"/>
              <a:t>The presence of Jesus Christ in a conflict converts a place of confusion, destruction, and stress into a place of peace, purpose and power.</a:t>
            </a:r>
            <a:endParaRPr lang="en-US" dirty="0"/>
          </a:p>
        </p:txBody>
      </p:sp>
    </p:spTree>
    <p:extLst>
      <p:ext uri="{BB962C8B-B14F-4D97-AF65-F5344CB8AC3E}">
        <p14:creationId xmlns:p14="http://schemas.microsoft.com/office/powerpoint/2010/main" val="2675302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Mt. Vision Fire</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16205393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Approach to Conflict</a:t>
            </a:r>
            <a:endParaRPr lang="en-US" dirty="0"/>
          </a:p>
        </p:txBody>
      </p:sp>
      <p:sp>
        <p:nvSpPr>
          <p:cNvPr id="3" name="Content Placeholder 2"/>
          <p:cNvSpPr>
            <a:spLocks noGrp="1"/>
          </p:cNvSpPr>
          <p:nvPr>
            <p:ph idx="1"/>
          </p:nvPr>
        </p:nvSpPr>
        <p:spPr/>
        <p:txBody>
          <a:bodyPr anchor="ctr"/>
          <a:lstStyle/>
          <a:p>
            <a:r>
              <a:rPr lang="en-US" dirty="0" smtClean="0"/>
              <a:t>One of the goals of this course is to equip you to change the way you process and respond to conflict in order to change your conflict stories.</a:t>
            </a:r>
            <a:endParaRPr lang="en-US" dirty="0"/>
          </a:p>
        </p:txBody>
      </p:sp>
    </p:spTree>
    <p:extLst>
      <p:ext uri="{BB962C8B-B14F-4D97-AF65-F5344CB8AC3E}">
        <p14:creationId xmlns:p14="http://schemas.microsoft.com/office/powerpoint/2010/main" val="4102565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Approach to Conflict</a:t>
            </a:r>
            <a:endParaRPr lang="en-US" dirty="0"/>
          </a:p>
        </p:txBody>
      </p:sp>
      <p:sp>
        <p:nvSpPr>
          <p:cNvPr id="3" name="Content Placeholder 2"/>
          <p:cNvSpPr>
            <a:spLocks noGrp="1"/>
          </p:cNvSpPr>
          <p:nvPr>
            <p:ph idx="1"/>
          </p:nvPr>
        </p:nvSpPr>
        <p:spPr/>
        <p:txBody>
          <a:bodyPr anchor="ctr"/>
          <a:lstStyle/>
          <a:p>
            <a:r>
              <a:rPr lang="en-US" dirty="0" smtClean="0"/>
              <a:t>One of the goals of this course is to equip you to change the way you process and respond to conflict in order to change your conflict stories.</a:t>
            </a:r>
          </a:p>
          <a:p>
            <a:r>
              <a:rPr lang="en-US" dirty="0" smtClean="0"/>
              <a:t>This goal is accomplished by doing two things:</a:t>
            </a:r>
          </a:p>
          <a:p>
            <a:pPr lvl="1"/>
            <a:r>
              <a:rPr lang="en-US" dirty="0" smtClean="0"/>
              <a:t>Understanding what the Bible teaches us about conflict; and</a:t>
            </a:r>
          </a:p>
          <a:p>
            <a:pPr lvl="1"/>
            <a:r>
              <a:rPr lang="en-US" dirty="0" smtClean="0"/>
              <a:t>Developing a relationship of relentless reliance on Jesus Christ.</a:t>
            </a:r>
            <a:endParaRPr lang="en-US" dirty="0"/>
          </a:p>
        </p:txBody>
      </p:sp>
    </p:spTree>
    <p:extLst>
      <p:ext uri="{BB962C8B-B14F-4D97-AF65-F5344CB8AC3E}">
        <p14:creationId xmlns:p14="http://schemas.microsoft.com/office/powerpoint/2010/main" val="2720350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Approach to Conflict</a:t>
            </a:r>
            <a:endParaRPr lang="en-US" dirty="0"/>
          </a:p>
        </p:txBody>
      </p:sp>
      <p:sp>
        <p:nvSpPr>
          <p:cNvPr id="3" name="Content Placeholder 2"/>
          <p:cNvSpPr>
            <a:spLocks noGrp="1"/>
          </p:cNvSpPr>
          <p:nvPr>
            <p:ph idx="1"/>
          </p:nvPr>
        </p:nvSpPr>
        <p:spPr/>
        <p:txBody>
          <a:bodyPr/>
          <a:lstStyle/>
          <a:p>
            <a:r>
              <a:rPr lang="en-US" dirty="0" smtClean="0"/>
              <a:t>At the Peacefire, conflict presents curious opportunities.</a:t>
            </a:r>
            <a:endParaRPr lang="en-US" dirty="0"/>
          </a:p>
        </p:txBody>
      </p:sp>
    </p:spTree>
    <p:extLst>
      <p:ext uri="{BB962C8B-B14F-4D97-AF65-F5344CB8AC3E}">
        <p14:creationId xmlns:p14="http://schemas.microsoft.com/office/powerpoint/2010/main" val="26458925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Approach to Conflict</a:t>
            </a:r>
            <a:endParaRPr lang="en-US" dirty="0"/>
          </a:p>
        </p:txBody>
      </p:sp>
      <p:sp>
        <p:nvSpPr>
          <p:cNvPr id="3" name="Content Placeholder 2"/>
          <p:cNvSpPr>
            <a:spLocks noGrp="1"/>
          </p:cNvSpPr>
          <p:nvPr>
            <p:ph idx="1"/>
          </p:nvPr>
        </p:nvSpPr>
        <p:spPr/>
        <p:txBody>
          <a:bodyPr/>
          <a:lstStyle/>
          <a:p>
            <a:r>
              <a:rPr lang="en-US" dirty="0" smtClean="0"/>
              <a:t>At the Peacefire, conflict presents curious opportunities.</a:t>
            </a:r>
          </a:p>
          <a:p>
            <a:r>
              <a:rPr lang="en-US" dirty="0" smtClean="0"/>
              <a:t>Curious opportunities about how to treat people in conflict.</a:t>
            </a:r>
          </a:p>
        </p:txBody>
      </p:sp>
    </p:spTree>
    <p:extLst>
      <p:ext uri="{BB962C8B-B14F-4D97-AF65-F5344CB8AC3E}">
        <p14:creationId xmlns:p14="http://schemas.microsoft.com/office/powerpoint/2010/main" val="2249944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Approach to Conflict</a:t>
            </a:r>
            <a:endParaRPr lang="en-US" dirty="0"/>
          </a:p>
        </p:txBody>
      </p:sp>
      <p:sp>
        <p:nvSpPr>
          <p:cNvPr id="3" name="Content Placeholder 2"/>
          <p:cNvSpPr>
            <a:spLocks noGrp="1"/>
          </p:cNvSpPr>
          <p:nvPr>
            <p:ph idx="1"/>
          </p:nvPr>
        </p:nvSpPr>
        <p:spPr/>
        <p:txBody>
          <a:bodyPr/>
          <a:lstStyle/>
          <a:p>
            <a:r>
              <a:rPr lang="en-US" dirty="0" smtClean="0"/>
              <a:t>At the Peacefire, conflict presents curious opportunities.</a:t>
            </a:r>
          </a:p>
          <a:p>
            <a:r>
              <a:rPr lang="en-US" dirty="0" smtClean="0"/>
              <a:t>Curious opportunities about how to treat people in conflict.</a:t>
            </a:r>
          </a:p>
          <a:p>
            <a:r>
              <a:rPr lang="en-US" dirty="0" smtClean="0"/>
              <a:t>Curious opportunities </a:t>
            </a:r>
            <a:r>
              <a:rPr lang="en-US" dirty="0" smtClean="0"/>
              <a:t>of how </a:t>
            </a:r>
            <a:r>
              <a:rPr lang="en-US" dirty="0" smtClean="0"/>
              <a:t>God wants to use you to bring about restoration of relationships that are damaged by the conflict wildfire.</a:t>
            </a:r>
          </a:p>
        </p:txBody>
      </p:sp>
    </p:spTree>
    <p:extLst>
      <p:ext uri="{BB962C8B-B14F-4D97-AF65-F5344CB8AC3E}">
        <p14:creationId xmlns:p14="http://schemas.microsoft.com/office/powerpoint/2010/main" val="3999867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Approach to Conflict</a:t>
            </a:r>
            <a:endParaRPr lang="en-US" dirty="0"/>
          </a:p>
        </p:txBody>
      </p:sp>
      <p:sp>
        <p:nvSpPr>
          <p:cNvPr id="3" name="Content Placeholder 2"/>
          <p:cNvSpPr>
            <a:spLocks noGrp="1"/>
          </p:cNvSpPr>
          <p:nvPr>
            <p:ph idx="1"/>
          </p:nvPr>
        </p:nvSpPr>
        <p:spPr/>
        <p:txBody>
          <a:bodyPr>
            <a:normAutofit fontScale="92500"/>
          </a:bodyPr>
          <a:lstStyle/>
          <a:p>
            <a:r>
              <a:rPr lang="en-US" dirty="0" smtClean="0"/>
              <a:t>At the Peacefire, conflict presents curious opportunities.</a:t>
            </a:r>
          </a:p>
          <a:p>
            <a:r>
              <a:rPr lang="en-US" dirty="0" smtClean="0"/>
              <a:t>Curious opportunities about how to treat people in conflict.</a:t>
            </a:r>
          </a:p>
          <a:p>
            <a:r>
              <a:rPr lang="en-US" dirty="0" smtClean="0"/>
              <a:t>Curious opportunities </a:t>
            </a:r>
            <a:r>
              <a:rPr lang="en-US" dirty="0" smtClean="0"/>
              <a:t>of how </a:t>
            </a:r>
            <a:r>
              <a:rPr lang="en-US" dirty="0" smtClean="0"/>
              <a:t>God wants to use you to bring about restoration of relationships that are damaged by the conflict wildfire.</a:t>
            </a:r>
          </a:p>
          <a:p>
            <a:r>
              <a:rPr lang="en-US" dirty="0" smtClean="0"/>
              <a:t>Becoming curious about conflict can change your life!</a:t>
            </a:r>
          </a:p>
        </p:txBody>
      </p:sp>
    </p:spTree>
    <p:extLst>
      <p:ext uri="{BB962C8B-B14F-4D97-AF65-F5344CB8AC3E}">
        <p14:creationId xmlns:p14="http://schemas.microsoft.com/office/powerpoint/2010/main" val="345541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2"/>
            <a:ext cx="8058150" cy="2047876"/>
          </a:xfrm>
        </p:spPr>
        <p:txBody>
          <a:bodyPr/>
          <a:lstStyle/>
          <a:p>
            <a:pPr algn="ctr"/>
            <a:r>
              <a:rPr lang="en-US" dirty="0" smtClean="0"/>
              <a:t>Scripture Theme</a:t>
            </a:r>
            <a:endParaRPr lang="en-US" dirty="0"/>
          </a:p>
        </p:txBody>
      </p:sp>
      <p:sp>
        <p:nvSpPr>
          <p:cNvPr id="3" name="Content Placeholder 2"/>
          <p:cNvSpPr>
            <a:spLocks noGrp="1"/>
          </p:cNvSpPr>
          <p:nvPr>
            <p:ph idx="1"/>
          </p:nvPr>
        </p:nvSpPr>
        <p:spPr>
          <a:xfrm>
            <a:off x="457200" y="2322515"/>
            <a:ext cx="8229600" cy="3803649"/>
          </a:xfrm>
        </p:spPr>
        <p:txBody>
          <a:bodyPr anchor="ctr">
            <a:normAutofit/>
          </a:bodyPr>
          <a:lstStyle/>
          <a:p>
            <a:pPr marL="0" indent="0">
              <a:buNone/>
              <a:defRPr/>
            </a:pPr>
            <a:r>
              <a:rPr lang="en-US" sz="3200" dirty="0"/>
              <a:t>You keep him in perfect peace whose mind is stayed on you, because he trusts in you.  Trust in the LORD forever, for the LORD God is an everlasting rock.  Isaiah 26:3-4 (ESV)</a:t>
            </a:r>
          </a:p>
        </p:txBody>
      </p:sp>
      <p:sp>
        <p:nvSpPr>
          <p:cNvPr id="5" name="Slide Number Placeholder 4"/>
          <p:cNvSpPr>
            <a:spLocks noGrp="1"/>
          </p:cNvSpPr>
          <p:nvPr>
            <p:ph type="sldNum" sz="quarter" idx="12"/>
          </p:nvPr>
        </p:nvSpPr>
        <p:spPr/>
        <p:txBody>
          <a:bodyPr/>
          <a:lstStyle/>
          <a:p>
            <a:fld id="{DC2C2AE6-91C9-0347-9A68-C43AA546FD02}" type="slidenum">
              <a:rPr lang="en-US" smtClean="0"/>
              <a:t>26</a:t>
            </a:fld>
            <a:endParaRPr lang="en-US"/>
          </a:p>
        </p:txBody>
      </p:sp>
    </p:spTree>
    <p:extLst>
      <p:ext uri="{BB962C8B-B14F-4D97-AF65-F5344CB8AC3E}">
        <p14:creationId xmlns:p14="http://schemas.microsoft.com/office/powerpoint/2010/main" val="31695202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2</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9"/>
            <a:ext cx="7886700" cy="4603785"/>
          </a:xfrm>
        </p:spPr>
        <p:txBody>
          <a:bodyPr>
            <a:normAutofit fontScale="77500" lnSpcReduction="20000"/>
          </a:bodyPr>
          <a:lstStyle/>
          <a:p>
            <a:r>
              <a:rPr lang="en-US" dirty="0"/>
              <a:t>The Two Fires of Conflict – The Wildfire &amp; The </a:t>
            </a:r>
            <a:r>
              <a:rPr lang="en-US" dirty="0" err="1"/>
              <a:t>Peacefire</a:t>
            </a:r>
            <a:endParaRPr lang="en-US" dirty="0"/>
          </a:p>
          <a:p>
            <a:r>
              <a:rPr lang="en-US" dirty="0"/>
              <a:t>The Wildfire is a destructive force, but the </a:t>
            </a:r>
            <a:r>
              <a:rPr lang="en-US" dirty="0" err="1"/>
              <a:t>Peacefire</a:t>
            </a:r>
            <a:r>
              <a:rPr lang="en-US" dirty="0"/>
              <a:t> provides a place of peace, purpose, and power in the midst of conflict. </a:t>
            </a:r>
          </a:p>
          <a:p>
            <a:r>
              <a:rPr lang="en-US" dirty="0"/>
              <a:t>Jesus Christ is the 4</a:t>
            </a:r>
            <a:r>
              <a:rPr lang="en-US" baseline="30000" dirty="0"/>
              <a:t>th</a:t>
            </a:r>
            <a:r>
              <a:rPr lang="en-US" dirty="0"/>
              <a:t> man in the fire of every conflict His followers encounter. </a:t>
            </a:r>
          </a:p>
          <a:p>
            <a:r>
              <a:rPr lang="en-US" dirty="0"/>
              <a:t>One of the goals of this course is to change the dynamics of your conflict stories – to make you curious about your conflicts. </a:t>
            </a:r>
          </a:p>
          <a:p>
            <a:r>
              <a:rPr lang="en-US" dirty="0"/>
              <a:t>We pursue this goal by learning what the Bible teaches about conflict and combining that knowledge with a relationship of relentless reliance on Jesus Christ. </a:t>
            </a:r>
          </a:p>
          <a:p>
            <a:r>
              <a:rPr lang="en-US"/>
              <a:t>We </a:t>
            </a:r>
            <a:r>
              <a:rPr lang="en-US" dirty="0"/>
              <a:t>introduced our scripture theme from Isaiah 26:3-4</a:t>
            </a:r>
          </a:p>
        </p:txBody>
      </p:sp>
    </p:spTree>
    <p:extLst>
      <p:ext uri="{BB962C8B-B14F-4D97-AF65-F5344CB8AC3E}">
        <p14:creationId xmlns:p14="http://schemas.microsoft.com/office/powerpoint/2010/main" val="2771055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First Fire of Conflict </a:t>
            </a:r>
            <a:r>
              <a:rPr lang="mr-IN" dirty="0" smtClean="0"/>
              <a:t>–</a:t>
            </a:r>
            <a:r>
              <a:rPr lang="en-US" dirty="0"/>
              <a:t/>
            </a:r>
            <a:br>
              <a:rPr lang="en-US" dirty="0"/>
            </a:br>
            <a:r>
              <a:rPr lang="en-US" dirty="0" smtClean="0"/>
              <a:t>A Wildfire of Destruction</a:t>
            </a:r>
            <a:endParaRPr lang="en-US" dirty="0"/>
          </a:p>
        </p:txBody>
      </p:sp>
      <p:sp>
        <p:nvSpPr>
          <p:cNvPr id="3" name="Content Placeholder 2"/>
          <p:cNvSpPr>
            <a:spLocks noGrp="1"/>
          </p:cNvSpPr>
          <p:nvPr>
            <p:ph idx="1"/>
          </p:nvPr>
        </p:nvSpPr>
        <p:spPr>
          <a:xfrm>
            <a:off x="457200" y="1499189"/>
            <a:ext cx="8229600" cy="5037737"/>
          </a:xfrm>
        </p:spPr>
        <p:txBody>
          <a:bodyPr>
            <a:normAutofit/>
          </a:bodyPr>
          <a:lstStyle/>
          <a:p>
            <a:r>
              <a:rPr lang="en-US" dirty="0" smtClean="0"/>
              <a:t>Conflict can be like the Mt. Vision Fire.</a:t>
            </a:r>
          </a:p>
        </p:txBody>
      </p:sp>
    </p:spTree>
    <p:extLst>
      <p:ext uri="{BB962C8B-B14F-4D97-AF65-F5344CB8AC3E}">
        <p14:creationId xmlns:p14="http://schemas.microsoft.com/office/powerpoint/2010/main" val="2999268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First Fire of Conflict </a:t>
            </a:r>
            <a:r>
              <a:rPr lang="mr-IN" dirty="0" smtClean="0"/>
              <a:t>–</a:t>
            </a:r>
            <a:r>
              <a:rPr lang="en-US" dirty="0"/>
              <a:t/>
            </a:r>
            <a:br>
              <a:rPr lang="en-US" dirty="0"/>
            </a:br>
            <a:r>
              <a:rPr lang="en-US" dirty="0" smtClean="0"/>
              <a:t>A Wildfire of Destruction</a:t>
            </a:r>
            <a:endParaRPr lang="en-US" dirty="0"/>
          </a:p>
        </p:txBody>
      </p:sp>
      <p:sp>
        <p:nvSpPr>
          <p:cNvPr id="3" name="Content Placeholder 2"/>
          <p:cNvSpPr>
            <a:spLocks noGrp="1"/>
          </p:cNvSpPr>
          <p:nvPr>
            <p:ph idx="1"/>
          </p:nvPr>
        </p:nvSpPr>
        <p:spPr>
          <a:xfrm>
            <a:off x="457200" y="1499189"/>
            <a:ext cx="8229600" cy="5037737"/>
          </a:xfrm>
        </p:spPr>
        <p:txBody>
          <a:bodyPr>
            <a:normAutofit/>
          </a:bodyPr>
          <a:lstStyle/>
          <a:p>
            <a:r>
              <a:rPr lang="en-US" dirty="0" smtClean="0"/>
              <a:t>Conflict can be like the Mt. Vision Fire.</a:t>
            </a:r>
          </a:p>
          <a:p>
            <a:r>
              <a:rPr lang="en-US" dirty="0" smtClean="0"/>
              <a:t>We set up camp in an unauthorized location </a:t>
            </a:r>
            <a:r>
              <a:rPr lang="mr-IN" dirty="0" smtClean="0"/>
              <a:t>–</a:t>
            </a:r>
            <a:r>
              <a:rPr lang="en-US" dirty="0" smtClean="0"/>
              <a:t> someone goes someplace we don’t want them to go </a:t>
            </a:r>
            <a:r>
              <a:rPr lang="mr-IN" dirty="0" smtClean="0"/>
              <a:t>–</a:t>
            </a:r>
            <a:r>
              <a:rPr lang="en-US" dirty="0" smtClean="0"/>
              <a:t> they do something we don’t want them to do </a:t>
            </a:r>
            <a:r>
              <a:rPr lang="mr-IN" dirty="0" smtClean="0"/>
              <a:t>–</a:t>
            </a:r>
            <a:r>
              <a:rPr lang="en-US" dirty="0" smtClean="0"/>
              <a:t> they say something we don’t want to hear.</a:t>
            </a:r>
          </a:p>
        </p:txBody>
      </p:sp>
    </p:spTree>
    <p:extLst>
      <p:ext uri="{BB962C8B-B14F-4D97-AF65-F5344CB8AC3E}">
        <p14:creationId xmlns:p14="http://schemas.microsoft.com/office/powerpoint/2010/main" val="923741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First Fire of Conflict </a:t>
            </a:r>
            <a:r>
              <a:rPr lang="mr-IN" dirty="0" smtClean="0"/>
              <a:t>–</a:t>
            </a:r>
            <a:r>
              <a:rPr lang="en-US" dirty="0"/>
              <a:t/>
            </a:r>
            <a:br>
              <a:rPr lang="en-US" dirty="0"/>
            </a:br>
            <a:r>
              <a:rPr lang="en-US" dirty="0" smtClean="0"/>
              <a:t>A Wildfire of Destruction</a:t>
            </a:r>
            <a:endParaRPr lang="en-US" dirty="0"/>
          </a:p>
        </p:txBody>
      </p:sp>
      <p:sp>
        <p:nvSpPr>
          <p:cNvPr id="3" name="Content Placeholder 2"/>
          <p:cNvSpPr>
            <a:spLocks noGrp="1"/>
          </p:cNvSpPr>
          <p:nvPr>
            <p:ph idx="1"/>
          </p:nvPr>
        </p:nvSpPr>
        <p:spPr>
          <a:xfrm>
            <a:off x="457200" y="1499189"/>
            <a:ext cx="8229600" cy="5037737"/>
          </a:xfrm>
        </p:spPr>
        <p:txBody>
          <a:bodyPr>
            <a:normAutofit/>
          </a:bodyPr>
          <a:lstStyle/>
          <a:p>
            <a:r>
              <a:rPr lang="en-US" dirty="0" smtClean="0"/>
              <a:t>Conflict can be like the Mt. Vision Fire.</a:t>
            </a:r>
          </a:p>
          <a:p>
            <a:r>
              <a:rPr lang="en-US" dirty="0" smtClean="0"/>
              <a:t>We set up camp in an unauthorized location </a:t>
            </a:r>
            <a:r>
              <a:rPr lang="mr-IN" dirty="0" smtClean="0"/>
              <a:t>–</a:t>
            </a:r>
            <a:r>
              <a:rPr lang="en-US" dirty="0" smtClean="0"/>
              <a:t> someone goes someplace we don’t want them to go </a:t>
            </a:r>
            <a:r>
              <a:rPr lang="mr-IN" dirty="0" smtClean="0"/>
              <a:t>–</a:t>
            </a:r>
            <a:r>
              <a:rPr lang="en-US" dirty="0" smtClean="0"/>
              <a:t> they do something we don’t want them to do </a:t>
            </a:r>
            <a:r>
              <a:rPr lang="mr-IN" dirty="0" smtClean="0"/>
              <a:t>–</a:t>
            </a:r>
            <a:r>
              <a:rPr lang="en-US" dirty="0" smtClean="0"/>
              <a:t> they say something we don’t want to hear.</a:t>
            </a:r>
          </a:p>
          <a:p>
            <a:r>
              <a:rPr lang="en-US" dirty="0" smtClean="0"/>
              <a:t>The fire starts underground </a:t>
            </a:r>
            <a:r>
              <a:rPr lang="mr-IN" dirty="0" smtClean="0"/>
              <a:t>–</a:t>
            </a:r>
            <a:r>
              <a:rPr lang="en-US" dirty="0" smtClean="0"/>
              <a:t> in our soul </a:t>
            </a:r>
            <a:r>
              <a:rPr lang="mr-IN" dirty="0" smtClean="0"/>
              <a:t>–</a:t>
            </a:r>
            <a:r>
              <a:rPr lang="en-US" dirty="0" smtClean="0"/>
              <a:t> no one can see the smoke </a:t>
            </a:r>
            <a:r>
              <a:rPr lang="mr-IN" dirty="0" smtClean="0"/>
              <a:t>–</a:t>
            </a:r>
            <a:r>
              <a:rPr lang="en-US" dirty="0" smtClean="0"/>
              <a:t> no one sees our motivation, desires or intentions.</a:t>
            </a:r>
          </a:p>
        </p:txBody>
      </p:sp>
    </p:spTree>
    <p:extLst>
      <p:ext uri="{BB962C8B-B14F-4D97-AF65-F5344CB8AC3E}">
        <p14:creationId xmlns:p14="http://schemas.microsoft.com/office/powerpoint/2010/main" val="3454364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First Fire of Conflict </a:t>
            </a:r>
            <a:r>
              <a:rPr lang="mr-IN" dirty="0" smtClean="0"/>
              <a:t>–</a:t>
            </a:r>
            <a:r>
              <a:rPr lang="en-US" dirty="0"/>
              <a:t/>
            </a:r>
            <a:br>
              <a:rPr lang="en-US" dirty="0"/>
            </a:br>
            <a:r>
              <a:rPr lang="en-US" dirty="0" smtClean="0"/>
              <a:t>A Wildfire of Destruction</a:t>
            </a:r>
            <a:endParaRPr lang="en-US" dirty="0"/>
          </a:p>
        </p:txBody>
      </p:sp>
      <p:sp>
        <p:nvSpPr>
          <p:cNvPr id="3" name="Content Placeholder 2"/>
          <p:cNvSpPr>
            <a:spLocks noGrp="1"/>
          </p:cNvSpPr>
          <p:nvPr>
            <p:ph idx="1"/>
          </p:nvPr>
        </p:nvSpPr>
        <p:spPr>
          <a:xfrm>
            <a:off x="457200" y="1499189"/>
            <a:ext cx="8229600" cy="5037737"/>
          </a:xfrm>
        </p:spPr>
        <p:txBody>
          <a:bodyPr>
            <a:normAutofit fontScale="92500"/>
          </a:bodyPr>
          <a:lstStyle/>
          <a:p>
            <a:r>
              <a:rPr lang="en-US" dirty="0" smtClean="0"/>
              <a:t>Conflict can be like the Mt. Vision Fire.</a:t>
            </a:r>
          </a:p>
          <a:p>
            <a:r>
              <a:rPr lang="en-US" dirty="0" smtClean="0"/>
              <a:t>We set up camp in an unauthorized location </a:t>
            </a:r>
            <a:r>
              <a:rPr lang="mr-IN" dirty="0" smtClean="0"/>
              <a:t>–</a:t>
            </a:r>
            <a:r>
              <a:rPr lang="en-US" dirty="0" smtClean="0"/>
              <a:t> someone goes someplace we don’t want them to go </a:t>
            </a:r>
            <a:r>
              <a:rPr lang="mr-IN" dirty="0" smtClean="0"/>
              <a:t>–</a:t>
            </a:r>
            <a:r>
              <a:rPr lang="en-US" dirty="0" smtClean="0"/>
              <a:t> they do something we don’t want them to do </a:t>
            </a:r>
            <a:r>
              <a:rPr lang="mr-IN" dirty="0" smtClean="0"/>
              <a:t>–</a:t>
            </a:r>
            <a:r>
              <a:rPr lang="en-US" dirty="0" smtClean="0"/>
              <a:t> they say something we don’t want to hear.</a:t>
            </a:r>
          </a:p>
          <a:p>
            <a:r>
              <a:rPr lang="en-US" dirty="0" smtClean="0"/>
              <a:t>The fire starts underground </a:t>
            </a:r>
            <a:r>
              <a:rPr lang="mr-IN" dirty="0" smtClean="0"/>
              <a:t>–</a:t>
            </a:r>
            <a:r>
              <a:rPr lang="en-US" dirty="0" smtClean="0"/>
              <a:t> in our soul </a:t>
            </a:r>
            <a:r>
              <a:rPr lang="mr-IN" dirty="0" smtClean="0"/>
              <a:t>–</a:t>
            </a:r>
            <a:r>
              <a:rPr lang="en-US" dirty="0" smtClean="0"/>
              <a:t> no one can see the smoke </a:t>
            </a:r>
            <a:r>
              <a:rPr lang="mr-IN" dirty="0" smtClean="0"/>
              <a:t>–</a:t>
            </a:r>
            <a:r>
              <a:rPr lang="en-US" dirty="0" smtClean="0"/>
              <a:t> no one sees our motivation, desires or intentions.</a:t>
            </a:r>
          </a:p>
          <a:p>
            <a:r>
              <a:rPr lang="en-US" dirty="0" smtClean="0"/>
              <a:t>Then the wind blows just right and </a:t>
            </a:r>
            <a:r>
              <a:rPr lang="mr-IN" dirty="0" smtClean="0"/>
              <a:t>…</a:t>
            </a:r>
            <a:r>
              <a:rPr lang="en-US" dirty="0" smtClean="0"/>
              <a:t> the destruction begins.</a:t>
            </a:r>
          </a:p>
        </p:txBody>
      </p:sp>
    </p:spTree>
    <p:extLst>
      <p:ext uri="{BB962C8B-B14F-4D97-AF65-F5344CB8AC3E}">
        <p14:creationId xmlns:p14="http://schemas.microsoft.com/office/powerpoint/2010/main" val="3715433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Second Fire of Conflict</a:t>
            </a:r>
            <a:br>
              <a:rPr lang="en-US" dirty="0" smtClean="0"/>
            </a:br>
            <a:r>
              <a:rPr lang="en-US" dirty="0" smtClean="0"/>
              <a:t>A Fire of Peace and Transformation</a:t>
            </a:r>
            <a:endParaRPr lang="en-US" dirty="0"/>
          </a:p>
        </p:txBody>
      </p:sp>
      <p:sp>
        <p:nvSpPr>
          <p:cNvPr id="3" name="Content Placeholder 2"/>
          <p:cNvSpPr>
            <a:spLocks noGrp="1"/>
          </p:cNvSpPr>
          <p:nvPr>
            <p:ph idx="1"/>
          </p:nvPr>
        </p:nvSpPr>
        <p:spPr>
          <a:xfrm>
            <a:off x="457200" y="2135684"/>
            <a:ext cx="8229600" cy="3990481"/>
          </a:xfrm>
        </p:spPr>
        <p:txBody>
          <a:bodyPr/>
          <a:lstStyle/>
          <a:p>
            <a:r>
              <a:rPr lang="en-US" dirty="0" smtClean="0"/>
              <a:t>There is another fire that can burn in the midst of conflict </a:t>
            </a:r>
            <a:r>
              <a:rPr lang="mr-IN" dirty="0" smtClean="0"/>
              <a:t>–</a:t>
            </a:r>
            <a:r>
              <a:rPr lang="en-US" dirty="0" smtClean="0"/>
              <a:t> The Peacefire.</a:t>
            </a:r>
          </a:p>
          <a:p>
            <a:r>
              <a:rPr lang="en-US" dirty="0" smtClean="0"/>
              <a:t>The Peacefire is described in Daniel 3.</a:t>
            </a:r>
            <a:endParaRPr lang="en-US" dirty="0"/>
          </a:p>
        </p:txBody>
      </p:sp>
    </p:spTree>
    <p:extLst>
      <p:ext uri="{BB962C8B-B14F-4D97-AF65-F5344CB8AC3E}">
        <p14:creationId xmlns:p14="http://schemas.microsoft.com/office/powerpoint/2010/main" val="3877774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2"/>
            <a:ext cx="8058150" cy="2047876"/>
          </a:xfrm>
        </p:spPr>
        <p:txBody>
          <a:bodyPr/>
          <a:lstStyle/>
          <a:p>
            <a:pPr algn="ctr"/>
            <a:r>
              <a:rPr lang="en-US" dirty="0"/>
              <a:t>Daniel 3:16-18</a:t>
            </a:r>
          </a:p>
        </p:txBody>
      </p:sp>
      <p:sp>
        <p:nvSpPr>
          <p:cNvPr id="3" name="Content Placeholder 2"/>
          <p:cNvSpPr>
            <a:spLocks noGrp="1"/>
          </p:cNvSpPr>
          <p:nvPr>
            <p:ph idx="1"/>
          </p:nvPr>
        </p:nvSpPr>
        <p:spPr>
          <a:xfrm>
            <a:off x="457200" y="2322517"/>
            <a:ext cx="8229600" cy="3803649"/>
          </a:xfrm>
        </p:spPr>
        <p:txBody>
          <a:bodyPr anchor="ctr">
            <a:normAutofit/>
          </a:bodyPr>
          <a:lstStyle/>
          <a:p>
            <a:pPr marL="0" indent="0">
              <a:spcBef>
                <a:spcPct val="0"/>
              </a:spcBef>
              <a:buNone/>
              <a:defRPr/>
            </a:pPr>
            <a:r>
              <a:rPr lang="en-US" sz="3200" dirty="0"/>
              <a:t>Shadrach, Meshach and Abednego replied to him, “King Nebuchadnezzar, we do not need to defend ourselves before you in this matter. If we are thrown into the blazing furnace, the God we serve is able to deliver us from it, and he will deliver us from Your Majesty’s hand. …</a:t>
            </a:r>
          </a:p>
        </p:txBody>
      </p:sp>
      <p:sp>
        <p:nvSpPr>
          <p:cNvPr id="5" name="Slide Number Placeholder 4"/>
          <p:cNvSpPr>
            <a:spLocks noGrp="1"/>
          </p:cNvSpPr>
          <p:nvPr>
            <p:ph type="sldNum" sz="quarter" idx="12"/>
          </p:nvPr>
        </p:nvSpPr>
        <p:spPr/>
        <p:txBody>
          <a:bodyPr/>
          <a:lstStyle/>
          <a:p>
            <a:fld id="{DC2C2AE6-91C9-0347-9A68-C43AA546FD02}" type="slidenum">
              <a:rPr lang="en-US" smtClean="0"/>
              <a:t>8</a:t>
            </a:fld>
            <a:endParaRPr lang="en-US"/>
          </a:p>
        </p:txBody>
      </p:sp>
    </p:spTree>
    <p:extLst>
      <p:ext uri="{BB962C8B-B14F-4D97-AF65-F5344CB8AC3E}">
        <p14:creationId xmlns:p14="http://schemas.microsoft.com/office/powerpoint/2010/main" val="567608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2"/>
            <a:ext cx="8058150" cy="2047876"/>
          </a:xfrm>
        </p:spPr>
        <p:txBody>
          <a:bodyPr/>
          <a:lstStyle/>
          <a:p>
            <a:pPr algn="ctr"/>
            <a:r>
              <a:rPr lang="en-US" dirty="0"/>
              <a:t>Daniel 3:16-18</a:t>
            </a:r>
          </a:p>
        </p:txBody>
      </p:sp>
      <p:sp>
        <p:nvSpPr>
          <p:cNvPr id="3" name="Content Placeholder 2"/>
          <p:cNvSpPr>
            <a:spLocks noGrp="1"/>
          </p:cNvSpPr>
          <p:nvPr>
            <p:ph idx="1"/>
          </p:nvPr>
        </p:nvSpPr>
        <p:spPr>
          <a:xfrm>
            <a:off x="457200" y="2322517"/>
            <a:ext cx="8229600" cy="3803649"/>
          </a:xfrm>
        </p:spPr>
        <p:txBody>
          <a:bodyPr anchor="ctr">
            <a:normAutofit/>
          </a:bodyPr>
          <a:lstStyle/>
          <a:p>
            <a:pPr marL="0" indent="0">
              <a:spcBef>
                <a:spcPct val="0"/>
              </a:spcBef>
              <a:buNone/>
              <a:defRPr/>
            </a:pPr>
            <a:r>
              <a:rPr lang="en-US" sz="3200" dirty="0"/>
              <a:t>But even if he does not, we want you to know, Your Majesty, that we will not serve your gods or worship the image of gold you have set up.”  Daniel 3:16-18</a:t>
            </a:r>
          </a:p>
        </p:txBody>
      </p:sp>
      <p:sp>
        <p:nvSpPr>
          <p:cNvPr id="5" name="Slide Number Placeholder 4"/>
          <p:cNvSpPr>
            <a:spLocks noGrp="1"/>
          </p:cNvSpPr>
          <p:nvPr>
            <p:ph type="sldNum" sz="quarter" idx="12"/>
          </p:nvPr>
        </p:nvSpPr>
        <p:spPr/>
        <p:txBody>
          <a:bodyPr/>
          <a:lstStyle/>
          <a:p>
            <a:fld id="{DC2C2AE6-91C9-0347-9A68-C43AA546FD02}" type="slidenum">
              <a:rPr lang="en-US" smtClean="0"/>
              <a:t>9</a:t>
            </a:fld>
            <a:endParaRPr lang="en-US"/>
          </a:p>
        </p:txBody>
      </p:sp>
    </p:spTree>
    <p:extLst>
      <p:ext uri="{BB962C8B-B14F-4D97-AF65-F5344CB8AC3E}">
        <p14:creationId xmlns:p14="http://schemas.microsoft.com/office/powerpoint/2010/main" val="577532707"/>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294</TotalTime>
  <Words>1214</Words>
  <Application>Microsoft Macintosh PowerPoint</Application>
  <PresentationFormat>On-screen Show (4:3)</PresentationFormat>
  <Paragraphs>87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Black</vt:lpstr>
      <vt:lpstr>Restoring Relationships Transforming Justice</vt:lpstr>
      <vt:lpstr>The Mt. Vision Fire</vt:lpstr>
      <vt:lpstr>The First Fire of Conflict – A Wildfire of Destruction</vt:lpstr>
      <vt:lpstr>The First Fire of Conflict – A Wildfire of Destruction</vt:lpstr>
      <vt:lpstr>The First Fire of Conflict – A Wildfire of Destruction</vt:lpstr>
      <vt:lpstr>The First Fire of Conflict – A Wildfire of Destruction</vt:lpstr>
      <vt:lpstr>The Second Fire of Conflict A Fire of Peace and Transformation</vt:lpstr>
      <vt:lpstr>Daniel 3:16-18</vt:lpstr>
      <vt:lpstr>Daniel 3:16-18</vt:lpstr>
      <vt:lpstr>Daniel 3:28-30</vt:lpstr>
      <vt:lpstr>Daniel 3:28-30</vt:lpstr>
      <vt:lpstr>Daniel 3:28-30</vt:lpstr>
      <vt:lpstr>The Second Fire of Conflict The Peacefire</vt:lpstr>
      <vt:lpstr>The Second Fire of Conflict The Peacefire</vt:lpstr>
      <vt:lpstr>Jesus Christ is the 4th Man in Every Conflict Wildfire You Encounter</vt:lpstr>
      <vt:lpstr>Astonishing Responses to Conflict</vt:lpstr>
      <vt:lpstr>Jesus Christ isn’t just with the Christian – He lives in them</vt:lpstr>
      <vt:lpstr>A Curious Place in the Midst of Conflict</vt:lpstr>
      <vt:lpstr>A Curious Place in the Midst of Conflict</vt:lpstr>
      <vt:lpstr>A Curious Approach to Conflict</vt:lpstr>
      <vt:lpstr>A Curious Approach to Conflict</vt:lpstr>
      <vt:lpstr>A Curious Approach to Conflict</vt:lpstr>
      <vt:lpstr>A Curious Approach to Conflict</vt:lpstr>
      <vt:lpstr>A Curious Approach to Conflict</vt:lpstr>
      <vt:lpstr>A Curious Approach to Conflict</vt:lpstr>
      <vt:lpstr>Scripture Theme</vt:lpstr>
      <vt:lpstr>Lecture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11</cp:revision>
  <dcterms:created xsi:type="dcterms:W3CDTF">2018-03-10T16:19:32Z</dcterms:created>
  <dcterms:modified xsi:type="dcterms:W3CDTF">2018-03-30T18:51:06Z</dcterms:modified>
</cp:coreProperties>
</file>