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8"/>
  </p:normalViewPr>
  <p:slideViewPr>
    <p:cSldViewPr>
      <p:cViewPr varScale="1">
        <p:scale>
          <a:sx n="92" d="100"/>
          <a:sy n="92" d="100"/>
        </p:scale>
        <p:origin x="78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8" cy="144145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375150"/>
            <a:ext cx="12191998" cy="24828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8" cy="14414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39" y="1027684"/>
            <a:ext cx="10815320" cy="1196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1581" y="2733548"/>
            <a:ext cx="11208837" cy="223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339" y="1810003"/>
            <a:ext cx="8371840" cy="214884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5080">
              <a:lnSpc>
                <a:spcPts val="6500"/>
              </a:lnSpc>
              <a:spcBef>
                <a:spcPts val="900"/>
              </a:spcBef>
            </a:pPr>
            <a:r>
              <a:rPr sz="6000" spc="-650" dirty="0"/>
              <a:t>B</a:t>
            </a:r>
            <a:r>
              <a:rPr sz="6000" spc="-610" dirty="0"/>
              <a:t>E</a:t>
            </a:r>
            <a:r>
              <a:rPr sz="6000" spc="-434" dirty="0"/>
              <a:t>I</a:t>
            </a:r>
            <a:r>
              <a:rPr sz="6000" spc="-785" dirty="0"/>
              <a:t>N</a:t>
            </a:r>
            <a:r>
              <a:rPr sz="6000" spc="580" dirty="0"/>
              <a:t>G</a:t>
            </a:r>
            <a:r>
              <a:rPr sz="6000" spc="-445" dirty="0"/>
              <a:t> </a:t>
            </a:r>
            <a:r>
              <a:rPr sz="6000" spc="335" dirty="0"/>
              <a:t>A</a:t>
            </a:r>
            <a:r>
              <a:rPr sz="6000" spc="-450" dirty="0"/>
              <a:t> </a:t>
            </a:r>
            <a:r>
              <a:rPr sz="6000" spc="675" dirty="0"/>
              <a:t>C</a:t>
            </a:r>
            <a:r>
              <a:rPr sz="6000" spc="-420" dirty="0"/>
              <a:t>H</a:t>
            </a:r>
            <a:r>
              <a:rPr sz="6000" spc="-545" dirty="0"/>
              <a:t>R</a:t>
            </a:r>
            <a:r>
              <a:rPr sz="6000" spc="-865" dirty="0"/>
              <a:t>I</a:t>
            </a:r>
            <a:r>
              <a:rPr sz="6000" spc="-1420" dirty="0"/>
              <a:t>S</a:t>
            </a:r>
            <a:r>
              <a:rPr sz="6000" spc="-1150" dirty="0"/>
              <a:t>T</a:t>
            </a:r>
            <a:r>
              <a:rPr sz="6000" spc="-315" dirty="0"/>
              <a:t>I</a:t>
            </a:r>
            <a:r>
              <a:rPr sz="6000" spc="-520" dirty="0"/>
              <a:t>A</a:t>
            </a:r>
            <a:r>
              <a:rPr sz="6000" spc="-35" dirty="0"/>
              <a:t>N  </a:t>
            </a:r>
            <a:r>
              <a:rPr sz="6000" spc="-540" dirty="0"/>
              <a:t>L</a:t>
            </a:r>
            <a:r>
              <a:rPr sz="6000" spc="-615" dirty="0"/>
              <a:t>E</a:t>
            </a:r>
            <a:r>
              <a:rPr sz="6000" spc="330" dirty="0"/>
              <a:t>A</a:t>
            </a:r>
            <a:r>
              <a:rPr sz="6000" spc="-165" dirty="0"/>
              <a:t>D</a:t>
            </a:r>
            <a:r>
              <a:rPr sz="6000" spc="-585" dirty="0"/>
              <a:t>E</a:t>
            </a:r>
            <a:r>
              <a:rPr sz="6000" spc="-540" dirty="0"/>
              <a:t>R</a:t>
            </a:r>
            <a:r>
              <a:rPr sz="6000" spc="-1065" dirty="0"/>
              <a:t>:</a:t>
            </a:r>
            <a:r>
              <a:rPr sz="6000" spc="-440" dirty="0"/>
              <a:t> </a:t>
            </a:r>
            <a:r>
              <a:rPr sz="6000" spc="680" dirty="0"/>
              <a:t>C</a:t>
            </a:r>
            <a:r>
              <a:rPr sz="6000" spc="484" dirty="0"/>
              <a:t>O</a:t>
            </a:r>
            <a:r>
              <a:rPr sz="6000" spc="450" dirty="0"/>
              <a:t>M</a:t>
            </a:r>
            <a:r>
              <a:rPr sz="6000" spc="-75" dirty="0"/>
              <a:t>P</a:t>
            </a:r>
            <a:r>
              <a:rPr sz="6000" spc="-585" dirty="0"/>
              <a:t>E</a:t>
            </a:r>
            <a:r>
              <a:rPr sz="6000" spc="-1155" dirty="0"/>
              <a:t>T</a:t>
            </a:r>
            <a:r>
              <a:rPr sz="6000" spc="-585" dirty="0"/>
              <a:t>E</a:t>
            </a:r>
            <a:r>
              <a:rPr sz="6000" spc="-55" dirty="0"/>
              <a:t>N</a:t>
            </a:r>
            <a:r>
              <a:rPr sz="6000" spc="680" dirty="0"/>
              <a:t>C</a:t>
            </a:r>
            <a:r>
              <a:rPr sz="6000" spc="-580" dirty="0"/>
              <a:t>E</a:t>
            </a:r>
            <a:endParaRPr sz="6000"/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000" spc="-145" dirty="0"/>
              <a:t>H</a:t>
            </a:r>
            <a:r>
              <a:rPr sz="2000" spc="30" dirty="0"/>
              <a:t>e</a:t>
            </a:r>
            <a:r>
              <a:rPr sz="2000" spc="35" dirty="0"/>
              <a:t>n</a:t>
            </a:r>
            <a:r>
              <a:rPr sz="2000" spc="-260" dirty="0"/>
              <a:t>r</a:t>
            </a:r>
            <a:r>
              <a:rPr sz="2000" spc="-114" dirty="0"/>
              <a:t>y</a:t>
            </a:r>
            <a:r>
              <a:rPr sz="2000" spc="-155" dirty="0"/>
              <a:t> </a:t>
            </a:r>
            <a:r>
              <a:rPr sz="2000" spc="-185" dirty="0"/>
              <a:t>R</a:t>
            </a:r>
            <a:r>
              <a:rPr sz="2000" spc="-5" dirty="0"/>
              <a:t>ey</a:t>
            </a:r>
            <a:r>
              <a:rPr sz="2000" spc="30" dirty="0"/>
              <a:t>e</a:t>
            </a:r>
            <a:r>
              <a:rPr sz="2000" spc="35" dirty="0"/>
              <a:t>n</a:t>
            </a:r>
            <a:r>
              <a:rPr sz="2000" spc="95" dirty="0"/>
              <a:t>g</a:t>
            </a:r>
            <a:r>
              <a:rPr sz="2000" spc="165" dirty="0"/>
              <a:t>a</a:t>
            </a:r>
            <a:r>
              <a:rPr sz="2000" spc="-160" dirty="0"/>
              <a:t> </a:t>
            </a:r>
            <a:r>
              <a:rPr sz="2000" spc="160" dirty="0"/>
              <a:t>a</a:t>
            </a:r>
            <a:r>
              <a:rPr sz="2000" spc="-45" dirty="0"/>
              <a:t>n</a:t>
            </a:r>
            <a:r>
              <a:rPr sz="2000" spc="120" dirty="0"/>
              <a:t>d</a:t>
            </a:r>
            <a:r>
              <a:rPr sz="2000" spc="-150" dirty="0"/>
              <a:t> </a:t>
            </a:r>
            <a:r>
              <a:rPr sz="2000" spc="-375" dirty="0"/>
              <a:t>S</a:t>
            </a:r>
            <a:r>
              <a:rPr sz="2000" spc="-120" dirty="0"/>
              <a:t>t</a:t>
            </a:r>
            <a:r>
              <a:rPr sz="2000" spc="15" dirty="0"/>
              <a:t>ev</a:t>
            </a:r>
            <a:r>
              <a:rPr sz="2000" spc="105" dirty="0"/>
              <a:t>e</a:t>
            </a:r>
            <a:r>
              <a:rPr sz="2000" spc="-155" dirty="0"/>
              <a:t> </a:t>
            </a:r>
            <a:r>
              <a:rPr sz="2000" spc="-195" dirty="0"/>
              <a:t>E</a:t>
            </a:r>
            <a:r>
              <a:rPr sz="2000" spc="-120" dirty="0"/>
              <a:t>lzi</a:t>
            </a:r>
            <a:r>
              <a:rPr sz="2000" spc="-204" dirty="0"/>
              <a:t>n</a:t>
            </a:r>
            <a:r>
              <a:rPr sz="2000" spc="95" dirty="0"/>
              <a:t>g</a:t>
            </a:r>
            <a:r>
              <a:rPr sz="2000" spc="165" dirty="0"/>
              <a:t>a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4927" y="1027684"/>
            <a:ext cx="636841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ts val="4610"/>
              </a:lnSpc>
              <a:spcBef>
                <a:spcPts val="100"/>
              </a:spcBef>
              <a:tabLst>
                <a:tab pos="2333625" algn="l"/>
              </a:tabLst>
            </a:pPr>
            <a:r>
              <a:rPr spc="-360" dirty="0"/>
              <a:t>L</a:t>
            </a:r>
            <a:r>
              <a:rPr spc="-405" dirty="0"/>
              <a:t>E</a:t>
            </a:r>
            <a:r>
              <a:rPr spc="450" dirty="0"/>
              <a:t>C</a:t>
            </a:r>
            <a:r>
              <a:rPr spc="-775" dirty="0"/>
              <a:t>T</a:t>
            </a:r>
            <a:r>
              <a:rPr spc="-305" dirty="0"/>
              <a:t>U</a:t>
            </a:r>
            <a:r>
              <a:rPr spc="-360" dirty="0"/>
              <a:t>R</a:t>
            </a:r>
            <a:r>
              <a:rPr spc="-385" dirty="0"/>
              <a:t>E</a:t>
            </a:r>
            <a:r>
              <a:rPr dirty="0"/>
              <a:t>	</a:t>
            </a:r>
            <a:r>
              <a:rPr spc="-335" dirty="0"/>
              <a:t>4</a:t>
            </a:r>
            <a:r>
              <a:rPr spc="-710" dirty="0"/>
              <a:t>:</a:t>
            </a:r>
            <a:r>
              <a:rPr spc="-290" dirty="0"/>
              <a:t> </a:t>
            </a:r>
            <a:r>
              <a:rPr spc="450" dirty="0"/>
              <a:t>C</a:t>
            </a:r>
            <a:r>
              <a:rPr spc="320" dirty="0"/>
              <a:t>O</a:t>
            </a:r>
            <a:r>
              <a:rPr spc="295" dirty="0"/>
              <a:t>M</a:t>
            </a:r>
            <a:r>
              <a:rPr spc="-55" dirty="0"/>
              <a:t>P</a:t>
            </a:r>
            <a:r>
              <a:rPr spc="-380" dirty="0"/>
              <a:t>E</a:t>
            </a:r>
            <a:r>
              <a:rPr spc="-775" dirty="0"/>
              <a:t>T</a:t>
            </a:r>
            <a:r>
              <a:rPr spc="-380" dirty="0"/>
              <a:t>E</a:t>
            </a:r>
            <a:r>
              <a:rPr spc="220" dirty="0"/>
              <a:t>N</a:t>
            </a:r>
            <a:r>
              <a:rPr spc="200" dirty="0"/>
              <a:t>C</a:t>
            </a:r>
            <a:r>
              <a:rPr spc="-385" dirty="0"/>
              <a:t>E</a:t>
            </a:r>
          </a:p>
          <a:p>
            <a:pPr marR="5080" algn="r">
              <a:lnSpc>
                <a:spcPts val="4610"/>
              </a:lnSpc>
            </a:pPr>
            <a:r>
              <a:rPr spc="-25" dirty="0"/>
              <a:t>FROM</a:t>
            </a:r>
            <a:r>
              <a:rPr spc="-295" dirty="0"/>
              <a:t> </a:t>
            </a:r>
            <a:r>
              <a:rPr spc="-55" dirty="0"/>
              <a:t>M</a:t>
            </a:r>
            <a:r>
              <a:rPr spc="-30" dirty="0"/>
              <a:t>E</a:t>
            </a:r>
            <a:r>
              <a:rPr spc="-35" dirty="0"/>
              <a:t>N</a:t>
            </a:r>
            <a:r>
              <a:rPr spc="-390" dirty="0"/>
              <a:t>TORS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74320">
              <a:lnSpc>
                <a:spcPct val="100000"/>
              </a:lnSpc>
              <a:spcBef>
                <a:spcPts val="315"/>
              </a:spcBef>
            </a:pPr>
            <a:r>
              <a:rPr spc="-80" dirty="0"/>
              <a:t>Bible</a:t>
            </a:r>
            <a:r>
              <a:rPr spc="-65" dirty="0"/>
              <a:t> </a:t>
            </a:r>
            <a:r>
              <a:rPr spc="-5" dirty="0"/>
              <a:t>examples</a:t>
            </a:r>
          </a:p>
          <a:p>
            <a:pPr marL="960119" indent="-228600">
              <a:lnSpc>
                <a:spcPct val="100000"/>
              </a:lnSpc>
              <a:spcBef>
                <a:spcPts val="215"/>
              </a:spcBef>
              <a:buFont typeface="Arial MT"/>
              <a:buChar char="•"/>
              <a:tabLst>
                <a:tab pos="960755" algn="l"/>
              </a:tabLst>
            </a:pPr>
            <a:r>
              <a:rPr b="0" spc="160" dirty="0">
                <a:latin typeface="Verdana"/>
                <a:cs typeface="Verdana"/>
              </a:rPr>
              <a:t>M</a:t>
            </a:r>
            <a:r>
              <a:rPr b="0" spc="120" dirty="0">
                <a:latin typeface="Verdana"/>
                <a:cs typeface="Verdana"/>
              </a:rPr>
              <a:t>o</a:t>
            </a:r>
            <a:r>
              <a:rPr b="0" spc="-315" dirty="0">
                <a:latin typeface="Verdana"/>
                <a:cs typeface="Verdana"/>
              </a:rPr>
              <a:t>s</a:t>
            </a:r>
            <a:r>
              <a:rPr b="0" spc="130" dirty="0">
                <a:latin typeface="Verdana"/>
                <a:cs typeface="Verdana"/>
              </a:rPr>
              <a:t>e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190" dirty="0">
                <a:latin typeface="Verdana"/>
                <a:cs typeface="Verdana"/>
              </a:rPr>
              <a:t>a</a:t>
            </a:r>
            <a:r>
              <a:rPr b="0" spc="-65" dirty="0">
                <a:latin typeface="Verdana"/>
                <a:cs typeface="Verdana"/>
              </a:rPr>
              <a:t>n</a:t>
            </a:r>
            <a:r>
              <a:rPr b="0" spc="145" dirty="0">
                <a:latin typeface="Verdana"/>
                <a:cs typeface="Verdana"/>
              </a:rPr>
              <a:t>d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70" dirty="0">
                <a:latin typeface="Verdana"/>
                <a:cs typeface="Verdana"/>
              </a:rPr>
              <a:t>J</a:t>
            </a:r>
            <a:r>
              <a:rPr b="0" spc="110" dirty="0">
                <a:latin typeface="Verdana"/>
                <a:cs typeface="Verdana"/>
              </a:rPr>
              <a:t>o</a:t>
            </a:r>
            <a:r>
              <a:rPr b="0" spc="-315" dirty="0">
                <a:latin typeface="Verdana"/>
                <a:cs typeface="Verdana"/>
              </a:rPr>
              <a:t>s</a:t>
            </a:r>
            <a:r>
              <a:rPr b="0" spc="-65" dirty="0">
                <a:latin typeface="Verdana"/>
                <a:cs typeface="Verdana"/>
              </a:rPr>
              <a:t>h</a:t>
            </a:r>
            <a:r>
              <a:rPr b="0" spc="-60" dirty="0">
                <a:latin typeface="Verdana"/>
                <a:cs typeface="Verdana"/>
              </a:rPr>
              <a:t>u</a:t>
            </a:r>
            <a:r>
              <a:rPr b="0" spc="195" dirty="0">
                <a:latin typeface="Verdana"/>
                <a:cs typeface="Verdana"/>
              </a:rPr>
              <a:t>a</a:t>
            </a:r>
          </a:p>
          <a:p>
            <a:pPr marL="960119" indent="-22860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960755" algn="l"/>
              </a:tabLst>
            </a:pPr>
            <a:r>
              <a:rPr b="0" i="1" spc="85" dirty="0">
                <a:latin typeface="Verdana"/>
                <a:cs typeface="Verdana"/>
              </a:rPr>
              <a:t>P</a:t>
            </a:r>
            <a:r>
              <a:rPr b="0" i="1" spc="80" dirty="0">
                <a:latin typeface="Verdana"/>
                <a:cs typeface="Verdana"/>
              </a:rPr>
              <a:t>a</a:t>
            </a:r>
            <a:r>
              <a:rPr b="0" i="1" spc="-120" dirty="0">
                <a:latin typeface="Verdana"/>
                <a:cs typeface="Verdana"/>
              </a:rPr>
              <a:t>ul</a:t>
            </a:r>
            <a:r>
              <a:rPr b="0" i="1" spc="-190" dirty="0">
                <a:latin typeface="Verdana"/>
                <a:cs typeface="Verdana"/>
              </a:rPr>
              <a:t> </a:t>
            </a:r>
            <a:r>
              <a:rPr b="0" i="1" spc="190" dirty="0">
                <a:latin typeface="Verdana"/>
                <a:cs typeface="Verdana"/>
              </a:rPr>
              <a:t>a</a:t>
            </a:r>
            <a:r>
              <a:rPr b="0" i="1" spc="-65" dirty="0">
                <a:latin typeface="Verdana"/>
                <a:cs typeface="Verdana"/>
              </a:rPr>
              <a:t>n</a:t>
            </a:r>
            <a:r>
              <a:rPr b="0" i="1" spc="145" dirty="0">
                <a:latin typeface="Verdana"/>
                <a:cs typeface="Verdana"/>
              </a:rPr>
              <a:t>d</a:t>
            </a:r>
            <a:r>
              <a:rPr b="0" i="1" spc="-180" dirty="0">
                <a:latin typeface="Verdana"/>
                <a:cs typeface="Verdana"/>
              </a:rPr>
              <a:t> </a:t>
            </a:r>
            <a:r>
              <a:rPr b="0" i="1" spc="-459" dirty="0">
                <a:latin typeface="Verdana"/>
                <a:cs typeface="Verdana"/>
              </a:rPr>
              <a:t>T</a:t>
            </a:r>
            <a:r>
              <a:rPr b="0" i="1" spc="-190" dirty="0">
                <a:latin typeface="Verdana"/>
                <a:cs typeface="Verdana"/>
              </a:rPr>
              <a:t>i</a:t>
            </a:r>
            <a:r>
              <a:rPr b="0" i="1" spc="-90" dirty="0">
                <a:latin typeface="Verdana"/>
                <a:cs typeface="Verdana"/>
              </a:rPr>
              <a:t>m</a:t>
            </a:r>
            <a:r>
              <a:rPr b="0" i="1" spc="-15" dirty="0">
                <a:latin typeface="Verdana"/>
                <a:cs typeface="Verdana"/>
              </a:rPr>
              <a:t>ot</a:t>
            </a:r>
            <a:r>
              <a:rPr b="0" i="1" spc="-65" dirty="0">
                <a:latin typeface="Verdana"/>
                <a:cs typeface="Verdana"/>
              </a:rPr>
              <a:t>h</a:t>
            </a:r>
            <a:r>
              <a:rPr b="0" i="1" spc="-135" dirty="0">
                <a:latin typeface="Verdana"/>
                <a:cs typeface="Verdana"/>
              </a:rPr>
              <a:t>y</a:t>
            </a:r>
          </a:p>
          <a:p>
            <a:pPr marL="261620">
              <a:lnSpc>
                <a:spcPct val="100000"/>
              </a:lnSpc>
              <a:spcBef>
                <a:spcPts val="5"/>
              </a:spcBef>
            </a:pPr>
            <a:endParaRPr sz="2800">
              <a:latin typeface="Verdana"/>
              <a:cs typeface="Verdana"/>
            </a:endParaRPr>
          </a:p>
          <a:p>
            <a:pPr marL="959485" marR="5080">
              <a:lnSpc>
                <a:spcPts val="2400"/>
              </a:lnSpc>
            </a:pPr>
            <a:r>
              <a:rPr sz="2200" b="0" spc="-65" dirty="0">
                <a:latin typeface="Verdana"/>
                <a:cs typeface="Verdana"/>
              </a:rPr>
              <a:t>Philippians</a:t>
            </a:r>
            <a:r>
              <a:rPr sz="2200" b="0" spc="-165" dirty="0">
                <a:latin typeface="Verdana"/>
                <a:cs typeface="Verdana"/>
              </a:rPr>
              <a:t> </a:t>
            </a:r>
            <a:r>
              <a:rPr sz="2200" b="0" spc="-229" dirty="0">
                <a:latin typeface="Verdana"/>
                <a:cs typeface="Verdana"/>
              </a:rPr>
              <a:t>3:17</a:t>
            </a:r>
            <a:r>
              <a:rPr sz="2200" b="0" spc="-150" dirty="0">
                <a:latin typeface="Verdana"/>
                <a:cs typeface="Verdana"/>
              </a:rPr>
              <a:t> </a:t>
            </a:r>
            <a:r>
              <a:rPr sz="2200" b="0" spc="-160" dirty="0">
                <a:latin typeface="Verdana"/>
                <a:cs typeface="Verdana"/>
              </a:rPr>
              <a:t>(NIV)</a:t>
            </a:r>
            <a:r>
              <a:rPr sz="2200" b="0" spc="-165" dirty="0">
                <a:latin typeface="Verdana"/>
                <a:cs typeface="Verdana"/>
              </a:rPr>
              <a:t> </a:t>
            </a:r>
            <a:r>
              <a:rPr sz="2200" b="0" i="1" spc="-15" dirty="0">
                <a:latin typeface="Verdana"/>
                <a:cs typeface="Verdana"/>
              </a:rPr>
              <a:t>Join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80" dirty="0">
                <a:latin typeface="Verdana"/>
                <a:cs typeface="Verdana"/>
              </a:rPr>
              <a:t>with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-90" dirty="0">
                <a:latin typeface="Verdana"/>
                <a:cs typeface="Verdana"/>
              </a:rPr>
              <a:t>others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110" dirty="0">
                <a:latin typeface="Verdana"/>
                <a:cs typeface="Verdana"/>
              </a:rPr>
              <a:t>in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-35" dirty="0">
                <a:latin typeface="Verdana"/>
                <a:cs typeface="Verdana"/>
              </a:rPr>
              <a:t>following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105" dirty="0">
                <a:latin typeface="Verdana"/>
                <a:cs typeface="Verdana"/>
              </a:rPr>
              <a:t>my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25" dirty="0">
                <a:latin typeface="Verdana"/>
                <a:cs typeface="Verdana"/>
              </a:rPr>
              <a:t>example,</a:t>
            </a:r>
            <a:r>
              <a:rPr sz="2200" b="0" i="1" spc="-160" dirty="0">
                <a:latin typeface="Verdana"/>
                <a:cs typeface="Verdana"/>
              </a:rPr>
              <a:t> </a:t>
            </a:r>
            <a:r>
              <a:rPr sz="2200" b="0" i="1" spc="-100" dirty="0">
                <a:latin typeface="Verdana"/>
                <a:cs typeface="Verdana"/>
              </a:rPr>
              <a:t>brothers,</a:t>
            </a:r>
            <a:r>
              <a:rPr sz="2200" b="0" i="1" spc="-155" dirty="0">
                <a:latin typeface="Verdana"/>
                <a:cs typeface="Verdana"/>
              </a:rPr>
              <a:t> </a:t>
            </a:r>
            <a:r>
              <a:rPr sz="2200" b="0" i="1" spc="85" dirty="0">
                <a:latin typeface="Verdana"/>
                <a:cs typeface="Verdana"/>
              </a:rPr>
              <a:t>and </a:t>
            </a:r>
            <a:r>
              <a:rPr sz="2200" b="0" i="1" spc="-760" dirty="0">
                <a:latin typeface="Verdana"/>
                <a:cs typeface="Verdana"/>
              </a:rPr>
              <a:t> </a:t>
            </a:r>
            <a:r>
              <a:rPr sz="2200" b="0" i="1" spc="-5" dirty="0">
                <a:latin typeface="Verdana"/>
                <a:cs typeface="Verdana"/>
              </a:rPr>
              <a:t>take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10" dirty="0">
                <a:latin typeface="Verdana"/>
                <a:cs typeface="Verdana"/>
              </a:rPr>
              <a:t>note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5" dirty="0">
                <a:latin typeface="Verdana"/>
                <a:cs typeface="Verdana"/>
              </a:rPr>
              <a:t>of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55" dirty="0">
                <a:latin typeface="Verdana"/>
                <a:cs typeface="Verdana"/>
              </a:rPr>
              <a:t>those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20" dirty="0">
                <a:latin typeface="Verdana"/>
                <a:cs typeface="Verdana"/>
              </a:rPr>
              <a:t>who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-75" dirty="0">
                <a:latin typeface="Verdana"/>
                <a:cs typeface="Verdana"/>
              </a:rPr>
              <a:t>live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60" dirty="0">
                <a:latin typeface="Verdana"/>
                <a:cs typeface="Verdana"/>
              </a:rPr>
              <a:t>according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-10" dirty="0">
                <a:latin typeface="Verdana"/>
                <a:cs typeface="Verdana"/>
              </a:rPr>
              <a:t>to</a:t>
            </a:r>
            <a:r>
              <a:rPr sz="2200" b="0" i="1" spc="-160" dirty="0">
                <a:latin typeface="Verdana"/>
                <a:cs typeface="Verdana"/>
              </a:rPr>
              <a:t> </a:t>
            </a:r>
            <a:r>
              <a:rPr sz="2200" b="0" i="1" spc="-20" dirty="0">
                <a:latin typeface="Verdana"/>
                <a:cs typeface="Verdana"/>
              </a:rPr>
              <a:t>the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-25" dirty="0">
                <a:latin typeface="Verdana"/>
                <a:cs typeface="Verdana"/>
              </a:rPr>
              <a:t>pattern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70" dirty="0">
                <a:latin typeface="Verdana"/>
                <a:cs typeface="Verdana"/>
              </a:rPr>
              <a:t>we</a:t>
            </a:r>
            <a:r>
              <a:rPr sz="2200" b="0" i="1" spc="-165" dirty="0">
                <a:latin typeface="Verdana"/>
                <a:cs typeface="Verdana"/>
              </a:rPr>
              <a:t> </a:t>
            </a:r>
            <a:r>
              <a:rPr sz="2200" b="0" i="1" spc="80" dirty="0">
                <a:latin typeface="Verdana"/>
                <a:cs typeface="Verdana"/>
              </a:rPr>
              <a:t>gave</a:t>
            </a:r>
            <a:r>
              <a:rPr sz="2200" b="0" i="1" spc="-170" dirty="0">
                <a:latin typeface="Verdana"/>
                <a:cs typeface="Verdana"/>
              </a:rPr>
              <a:t> </a:t>
            </a:r>
            <a:r>
              <a:rPr sz="2200" b="0" i="1" spc="-70" dirty="0">
                <a:latin typeface="Verdana"/>
                <a:cs typeface="Verdana"/>
              </a:rPr>
              <a:t>you.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4927" y="1027684"/>
            <a:ext cx="636841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ts val="4610"/>
              </a:lnSpc>
              <a:spcBef>
                <a:spcPts val="100"/>
              </a:spcBef>
              <a:tabLst>
                <a:tab pos="2333625" algn="l"/>
              </a:tabLst>
            </a:pPr>
            <a:r>
              <a:rPr spc="-360" dirty="0"/>
              <a:t>L</a:t>
            </a:r>
            <a:r>
              <a:rPr spc="-405" dirty="0"/>
              <a:t>E</a:t>
            </a:r>
            <a:r>
              <a:rPr spc="450" dirty="0"/>
              <a:t>C</a:t>
            </a:r>
            <a:r>
              <a:rPr spc="-775" dirty="0"/>
              <a:t>T</a:t>
            </a:r>
            <a:r>
              <a:rPr spc="-305" dirty="0"/>
              <a:t>U</a:t>
            </a:r>
            <a:r>
              <a:rPr spc="-360" dirty="0"/>
              <a:t>R</a:t>
            </a:r>
            <a:r>
              <a:rPr spc="-385" dirty="0"/>
              <a:t>E</a:t>
            </a:r>
            <a:r>
              <a:rPr dirty="0"/>
              <a:t>	</a:t>
            </a:r>
            <a:r>
              <a:rPr spc="-335" dirty="0"/>
              <a:t>4</a:t>
            </a:r>
            <a:r>
              <a:rPr spc="-710" dirty="0"/>
              <a:t>:</a:t>
            </a:r>
            <a:r>
              <a:rPr spc="-290" dirty="0"/>
              <a:t> </a:t>
            </a:r>
            <a:r>
              <a:rPr spc="450" dirty="0"/>
              <a:t>C</a:t>
            </a:r>
            <a:r>
              <a:rPr spc="320" dirty="0"/>
              <a:t>O</a:t>
            </a:r>
            <a:r>
              <a:rPr spc="295" dirty="0"/>
              <a:t>M</a:t>
            </a:r>
            <a:r>
              <a:rPr spc="-55" dirty="0"/>
              <a:t>P</a:t>
            </a:r>
            <a:r>
              <a:rPr spc="-380" dirty="0"/>
              <a:t>E</a:t>
            </a:r>
            <a:r>
              <a:rPr spc="-775" dirty="0"/>
              <a:t>T</a:t>
            </a:r>
            <a:r>
              <a:rPr spc="-380" dirty="0"/>
              <a:t>E</a:t>
            </a:r>
            <a:r>
              <a:rPr spc="220" dirty="0"/>
              <a:t>N</a:t>
            </a:r>
            <a:r>
              <a:rPr spc="200" dirty="0"/>
              <a:t>C</a:t>
            </a:r>
            <a:r>
              <a:rPr spc="-385" dirty="0"/>
              <a:t>E</a:t>
            </a:r>
          </a:p>
          <a:p>
            <a:pPr marR="5080" algn="r">
              <a:lnSpc>
                <a:spcPts val="4610"/>
              </a:lnSpc>
            </a:pPr>
            <a:r>
              <a:rPr spc="-25" dirty="0"/>
              <a:t>FROM</a:t>
            </a:r>
            <a:r>
              <a:rPr spc="-295" dirty="0"/>
              <a:t> </a:t>
            </a:r>
            <a:r>
              <a:rPr spc="-55" dirty="0"/>
              <a:t>M</a:t>
            </a:r>
            <a:r>
              <a:rPr spc="-30" dirty="0"/>
              <a:t>E</a:t>
            </a:r>
            <a:r>
              <a:rPr spc="-35" dirty="0"/>
              <a:t>N</a:t>
            </a:r>
            <a:r>
              <a:rPr spc="-390" dirty="0"/>
              <a:t>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653" y="2733548"/>
            <a:ext cx="10615295" cy="19792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400" b="1" spc="-135" dirty="0">
                <a:solidFill>
                  <a:srgbClr val="FFFFFF"/>
                </a:solidFill>
                <a:latin typeface="Tahoma"/>
                <a:cs typeface="Tahoma"/>
              </a:rPr>
              <a:t>Why</a:t>
            </a:r>
            <a:r>
              <a:rPr sz="2400" b="1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24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45" dirty="0">
                <a:solidFill>
                  <a:srgbClr val="FFFFFF"/>
                </a:solidFill>
                <a:latin typeface="Tahoma"/>
                <a:cs typeface="Tahoma"/>
              </a:rPr>
              <a:t>need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FFFFFF"/>
                </a:solidFill>
                <a:latin typeface="Tahoma"/>
                <a:cs typeface="Tahoma"/>
              </a:rPr>
              <a:t>mentor</a:t>
            </a:r>
            <a:r>
              <a:rPr sz="24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Tahoma"/>
                <a:cs typeface="Tahoma"/>
              </a:rPr>
              <a:t>at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FFFFFF"/>
                </a:solidFill>
                <a:latin typeface="Tahoma"/>
                <a:cs typeface="Tahoma"/>
              </a:rPr>
              <a:t>CLI</a:t>
            </a:r>
            <a:endParaRPr sz="2400">
              <a:latin typeface="Tahoma"/>
              <a:cs typeface="Tahoma"/>
            </a:endParaRPr>
          </a:p>
          <a:p>
            <a:pPr marL="469900">
              <a:lnSpc>
                <a:spcPct val="100000"/>
              </a:lnSpc>
              <a:spcBef>
                <a:spcPts val="215"/>
              </a:spcBef>
              <a:tabLst>
                <a:tab pos="926465" algn="l"/>
              </a:tabLst>
            </a:pPr>
            <a:r>
              <a:rPr sz="2400" i="1" spc="-204" dirty="0">
                <a:solidFill>
                  <a:srgbClr val="FFFFFF"/>
                </a:solidFill>
                <a:latin typeface="Verdana"/>
                <a:cs typeface="Verdana"/>
              </a:rPr>
              <a:t>1.	</a:t>
            </a:r>
            <a:r>
              <a:rPr sz="2400" i="1" spc="-26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45" dirty="0">
                <a:solidFill>
                  <a:srgbClr val="FFFFFF"/>
                </a:solidFill>
                <a:latin typeface="Verdana"/>
                <a:cs typeface="Verdana"/>
              </a:rPr>
              <a:t>order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70" dirty="0">
                <a:solidFill>
                  <a:srgbClr val="FFFFFF"/>
                </a:solidFill>
                <a:latin typeface="Verdana"/>
                <a:cs typeface="Verdana"/>
              </a:rPr>
              <a:t>lead</a:t>
            </a:r>
            <a:r>
              <a:rPr sz="2400" i="1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50" dirty="0">
                <a:solidFill>
                  <a:srgbClr val="FFFFFF"/>
                </a:solidFill>
                <a:latin typeface="Verdana"/>
                <a:cs typeface="Verdana"/>
              </a:rPr>
              <a:t>must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show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55" dirty="0">
                <a:solidFill>
                  <a:srgbClr val="FFFFFF"/>
                </a:solidFill>
                <a:latin typeface="Verdana"/>
                <a:cs typeface="Verdana"/>
              </a:rPr>
              <a:t>those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70" dirty="0">
                <a:solidFill>
                  <a:srgbClr val="FFFFFF"/>
                </a:solidFill>
                <a:latin typeface="Verdana"/>
                <a:cs typeface="Verdana"/>
              </a:rPr>
              <a:t>lead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5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30" dirty="0">
                <a:solidFill>
                  <a:srgbClr val="FFFFFF"/>
                </a:solidFill>
                <a:latin typeface="Verdana"/>
                <a:cs typeface="Verdana"/>
              </a:rPr>
              <a:t>too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40" dirty="0">
                <a:solidFill>
                  <a:srgbClr val="FFFFFF"/>
                </a:solidFill>
                <a:latin typeface="Verdana"/>
                <a:cs typeface="Verdana"/>
              </a:rPr>
              <a:t>follow</a:t>
            </a:r>
            <a:endParaRPr sz="2400">
              <a:latin typeface="Verdana"/>
              <a:cs typeface="Verdana"/>
            </a:endParaRPr>
          </a:p>
          <a:p>
            <a:pPr marL="926465">
              <a:lnSpc>
                <a:spcPct val="100000"/>
              </a:lnSpc>
              <a:spcBef>
                <a:spcPts val="120"/>
              </a:spcBef>
            </a:pP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229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2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65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i="1" spc="12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3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4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70" dirty="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hu</a:t>
            </a:r>
            <a:r>
              <a:rPr sz="2400" i="1" spc="19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endParaRPr sz="24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215"/>
              </a:spcBef>
              <a:tabLst>
                <a:tab pos="926465" algn="l"/>
              </a:tabLst>
            </a:pPr>
            <a:r>
              <a:rPr sz="2400" i="1" spc="-265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2400" i="1" spc="-15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2400" i="1" dirty="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sz="2400" i="1" spc="17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i="1" spc="12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30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i="1" spc="-3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9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i="1" spc="-3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30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3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endParaRPr sz="2400">
              <a:latin typeface="Verdana"/>
              <a:cs typeface="Verdana"/>
            </a:endParaRPr>
          </a:p>
          <a:p>
            <a:pPr marL="926465">
              <a:lnSpc>
                <a:spcPct val="100000"/>
              </a:lnSpc>
              <a:spcBef>
                <a:spcPts val="215"/>
              </a:spcBef>
            </a:pP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Corinthians</a:t>
            </a:r>
            <a:r>
              <a:rPr sz="24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60" dirty="0">
                <a:solidFill>
                  <a:srgbClr val="FFFFFF"/>
                </a:solidFill>
                <a:latin typeface="Verdana"/>
                <a:cs typeface="Verdana"/>
              </a:rPr>
              <a:t>11:1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(ESV)</a:t>
            </a:r>
            <a:r>
              <a:rPr sz="24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75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20" dirty="0">
                <a:solidFill>
                  <a:srgbClr val="FFFFFF"/>
                </a:solidFill>
                <a:latin typeface="Verdana"/>
                <a:cs typeface="Verdana"/>
              </a:rPr>
              <a:t>imitators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me,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2400" i="1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47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50" dirty="0">
                <a:solidFill>
                  <a:srgbClr val="FFFFFF"/>
                </a:solidFill>
                <a:latin typeface="Verdana"/>
                <a:cs typeface="Verdana"/>
              </a:rPr>
              <a:t>am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Christ.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87875" marR="5715" algn="r">
              <a:lnSpc>
                <a:spcPts val="4610"/>
              </a:lnSpc>
              <a:spcBef>
                <a:spcPts val="100"/>
              </a:spcBef>
            </a:pPr>
            <a:r>
              <a:rPr spc="-360" dirty="0"/>
              <a:t>L</a:t>
            </a:r>
            <a:r>
              <a:rPr spc="-405" dirty="0"/>
              <a:t>E</a:t>
            </a:r>
            <a:r>
              <a:rPr spc="450" dirty="0"/>
              <a:t>C</a:t>
            </a:r>
            <a:r>
              <a:rPr spc="-775" dirty="0"/>
              <a:t>T</a:t>
            </a:r>
            <a:r>
              <a:rPr spc="-305" dirty="0"/>
              <a:t>U</a:t>
            </a:r>
            <a:r>
              <a:rPr spc="-360" dirty="0"/>
              <a:t>R</a:t>
            </a:r>
            <a:r>
              <a:rPr spc="-385" dirty="0"/>
              <a:t>E</a:t>
            </a:r>
            <a:r>
              <a:rPr spc="-290" dirty="0"/>
              <a:t> </a:t>
            </a:r>
            <a:r>
              <a:rPr spc="-335" dirty="0"/>
              <a:t>4</a:t>
            </a:r>
            <a:r>
              <a:rPr spc="-710" dirty="0"/>
              <a:t>:</a:t>
            </a:r>
            <a:r>
              <a:rPr spc="-290" dirty="0"/>
              <a:t> </a:t>
            </a:r>
            <a:r>
              <a:rPr spc="450" dirty="0"/>
              <a:t>C</a:t>
            </a:r>
            <a:r>
              <a:rPr spc="320" dirty="0"/>
              <a:t>O</a:t>
            </a:r>
            <a:r>
              <a:rPr spc="295" dirty="0"/>
              <a:t>M</a:t>
            </a:r>
            <a:r>
              <a:rPr spc="-55" dirty="0"/>
              <a:t>P</a:t>
            </a:r>
            <a:r>
              <a:rPr spc="-380" dirty="0"/>
              <a:t>E</a:t>
            </a:r>
            <a:r>
              <a:rPr spc="-775" dirty="0"/>
              <a:t>T</a:t>
            </a:r>
            <a:r>
              <a:rPr spc="-380" dirty="0"/>
              <a:t>E</a:t>
            </a:r>
            <a:r>
              <a:rPr spc="220" dirty="0"/>
              <a:t>N</a:t>
            </a:r>
            <a:r>
              <a:rPr spc="200" dirty="0"/>
              <a:t>C</a:t>
            </a:r>
            <a:r>
              <a:rPr spc="-385" dirty="0"/>
              <a:t>E</a:t>
            </a:r>
          </a:p>
          <a:p>
            <a:pPr marL="4587875" marR="5080" algn="r">
              <a:lnSpc>
                <a:spcPts val="4610"/>
              </a:lnSpc>
            </a:pPr>
            <a:r>
              <a:rPr spc="-25" dirty="0"/>
              <a:t>FROM</a:t>
            </a:r>
            <a:r>
              <a:rPr spc="-295" dirty="0"/>
              <a:t> </a:t>
            </a:r>
            <a:r>
              <a:rPr spc="-55" dirty="0"/>
              <a:t>M</a:t>
            </a:r>
            <a:r>
              <a:rPr spc="-30" dirty="0"/>
              <a:t>E</a:t>
            </a:r>
            <a:r>
              <a:rPr spc="-35" dirty="0"/>
              <a:t>N</a:t>
            </a:r>
            <a:r>
              <a:rPr spc="-390" dirty="0"/>
              <a:t>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653" y="2721355"/>
            <a:ext cx="10582275" cy="3631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5"/>
              </a:lnSpc>
              <a:spcBef>
                <a:spcPts val="100"/>
              </a:spcBef>
            </a:pPr>
            <a:r>
              <a:rPr sz="2400" b="1" spc="-135" dirty="0">
                <a:solidFill>
                  <a:srgbClr val="FFFFFF"/>
                </a:solidFill>
                <a:latin typeface="Tahoma"/>
                <a:cs typeface="Tahoma"/>
              </a:rPr>
              <a:t>Why</a:t>
            </a:r>
            <a:r>
              <a:rPr sz="2400" b="1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24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45" dirty="0">
                <a:solidFill>
                  <a:srgbClr val="FFFFFF"/>
                </a:solidFill>
                <a:latin typeface="Tahoma"/>
                <a:cs typeface="Tahoma"/>
              </a:rPr>
              <a:t>need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FFFFFF"/>
                </a:solidFill>
                <a:latin typeface="Tahoma"/>
                <a:cs typeface="Tahoma"/>
              </a:rPr>
              <a:t>mentor</a:t>
            </a:r>
            <a:r>
              <a:rPr sz="24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Tahoma"/>
                <a:cs typeface="Tahoma"/>
              </a:rPr>
              <a:t>at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FFFFFF"/>
                </a:solidFill>
                <a:latin typeface="Tahoma"/>
                <a:cs typeface="Tahoma"/>
              </a:rPr>
              <a:t>CLI</a:t>
            </a:r>
            <a:endParaRPr sz="2400">
              <a:latin typeface="Tahoma"/>
              <a:cs typeface="Tahoma"/>
            </a:endParaRPr>
          </a:p>
          <a:p>
            <a:pPr marL="927100" indent="-457200">
              <a:lnSpc>
                <a:spcPts val="2795"/>
              </a:lnSpc>
              <a:buAutoNum type="arabicPeriod" startAt="3"/>
              <a:tabLst>
                <a:tab pos="926465" algn="l"/>
                <a:tab pos="927100" algn="l"/>
              </a:tabLst>
            </a:pPr>
            <a:r>
              <a:rPr sz="2400" i="1" spc="-254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2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80" dirty="0">
                <a:solidFill>
                  <a:srgbClr val="FFFFFF"/>
                </a:solidFill>
                <a:latin typeface="Verdana"/>
                <a:cs typeface="Verdana"/>
              </a:rPr>
              <a:t>ure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i="1" spc="16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15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14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i="1" spc="-22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2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endParaRPr sz="2400">
              <a:latin typeface="Verdana"/>
              <a:cs typeface="Verdana"/>
            </a:endParaRPr>
          </a:p>
          <a:p>
            <a:pPr marL="926465" marR="252095">
              <a:lnSpc>
                <a:spcPts val="2300"/>
              </a:lnSpc>
              <a:spcBef>
                <a:spcPts val="509"/>
              </a:spcBef>
            </a:pPr>
            <a:r>
              <a:rPr sz="2400" spc="3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spc="29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spc="-3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r>
              <a:rPr sz="2400" spc="-434" dirty="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9</a:t>
            </a:r>
            <a:r>
              <a:rPr sz="2400" spc="-295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2400" spc="-200" dirty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sz="2400" spc="-2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265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24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90" dirty="0">
                <a:solidFill>
                  <a:srgbClr val="FFFFFF"/>
                </a:solidFill>
                <a:latin typeface="Verdana"/>
                <a:cs typeface="Verdana"/>
              </a:rPr>
              <a:t>re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3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2400" i="1" spc="-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90" dirty="0">
                <a:solidFill>
                  <a:srgbClr val="FFFFFF"/>
                </a:solidFill>
                <a:latin typeface="Verdana"/>
                <a:cs typeface="Verdana"/>
              </a:rPr>
              <a:t>er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2400" i="1" spc="-40" dirty="0">
                <a:solidFill>
                  <a:srgbClr val="FFFFFF"/>
                </a:solidFill>
                <a:latin typeface="Verdana"/>
                <a:cs typeface="Verdana"/>
              </a:rPr>
              <a:t>e,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3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2400" i="1" spc="229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19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21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i="1" spc="-1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-5" dirty="0">
                <a:solidFill>
                  <a:srgbClr val="FFFFFF"/>
                </a:solidFill>
                <a:latin typeface="Verdana"/>
                <a:cs typeface="Verdana"/>
              </a:rPr>
              <a:t>ey  </a:t>
            </a:r>
            <a:r>
              <a:rPr sz="2400" i="1" spc="40" dirty="0">
                <a:solidFill>
                  <a:srgbClr val="FFFFFF"/>
                </a:solidFill>
                <a:latin typeface="Verdana"/>
                <a:cs typeface="Verdana"/>
              </a:rPr>
              <a:t>have </a:t>
            </a:r>
            <a:r>
              <a:rPr sz="2400" i="1" spc="195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2400" i="1" spc="120" dirty="0">
                <a:solidFill>
                  <a:srgbClr val="FFFFFF"/>
                </a:solidFill>
                <a:latin typeface="Verdana"/>
                <a:cs typeface="Verdana"/>
              </a:rPr>
              <a:t>good </a:t>
            </a:r>
            <a:r>
              <a:rPr sz="2400" i="1" spc="-125" dirty="0">
                <a:solidFill>
                  <a:srgbClr val="FFFFFF"/>
                </a:solidFill>
                <a:latin typeface="Verdana"/>
                <a:cs typeface="Verdana"/>
              </a:rPr>
              <a:t>return </a:t>
            </a:r>
            <a:r>
              <a:rPr sz="2400" i="1" spc="-95" dirty="0">
                <a:solidFill>
                  <a:srgbClr val="FFFFFF"/>
                </a:solidFill>
                <a:latin typeface="Verdana"/>
                <a:cs typeface="Verdana"/>
              </a:rPr>
              <a:t>for </a:t>
            </a:r>
            <a:r>
              <a:rPr sz="2400" i="1" spc="-114" dirty="0">
                <a:solidFill>
                  <a:srgbClr val="FFFFFF"/>
                </a:solidFill>
                <a:latin typeface="Verdana"/>
                <a:cs typeface="Verdana"/>
              </a:rPr>
              <a:t>their </a:t>
            </a:r>
            <a:r>
              <a:rPr sz="2400" i="1" spc="-80" dirty="0">
                <a:solidFill>
                  <a:srgbClr val="FFFFFF"/>
                </a:solidFill>
                <a:latin typeface="Verdana"/>
                <a:cs typeface="Verdana"/>
              </a:rPr>
              <a:t>labor: </a:t>
            </a:r>
            <a:r>
              <a:rPr sz="2400" i="1" spc="-285" dirty="0">
                <a:solidFill>
                  <a:srgbClr val="FFFFFF"/>
                </a:solidFill>
                <a:latin typeface="Verdana"/>
                <a:cs typeface="Verdana"/>
              </a:rPr>
              <a:t>If </a:t>
            </a:r>
            <a:r>
              <a:rPr sz="2400" i="1" spc="-75" dirty="0">
                <a:solidFill>
                  <a:srgbClr val="FFFFFF"/>
                </a:solidFill>
                <a:latin typeface="Verdana"/>
                <a:cs typeface="Verdana"/>
              </a:rPr>
              <a:t>either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2400" i="1" spc="-40" dirty="0">
                <a:solidFill>
                  <a:srgbClr val="FFFFFF"/>
                </a:solidFill>
                <a:latin typeface="Verdana"/>
                <a:cs typeface="Verdana"/>
              </a:rPr>
              <a:t>them </a:t>
            </a:r>
            <a:r>
              <a:rPr sz="2400" i="1" spc="-120" dirty="0">
                <a:solidFill>
                  <a:srgbClr val="FFFFFF"/>
                </a:solidFill>
                <a:latin typeface="Verdana"/>
                <a:cs typeface="Verdana"/>
              </a:rPr>
              <a:t>falls </a:t>
            </a:r>
            <a:r>
              <a:rPr sz="2400" i="1" spc="5" dirty="0">
                <a:solidFill>
                  <a:srgbClr val="FFFFFF"/>
                </a:solidFill>
                <a:latin typeface="Verdana"/>
                <a:cs typeface="Verdana"/>
              </a:rPr>
              <a:t>down,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9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-3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i="1" spc="140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5" dirty="0">
                <a:solidFill>
                  <a:srgbClr val="FFFFFF"/>
                </a:solidFill>
                <a:latin typeface="Verdana"/>
                <a:cs typeface="Verdana"/>
              </a:rPr>
              <a:t>ot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-90" dirty="0">
                <a:solidFill>
                  <a:srgbClr val="FFFFFF"/>
                </a:solidFill>
                <a:latin typeface="Verdana"/>
                <a:cs typeface="Verdana"/>
              </a:rPr>
              <a:t>er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40" dirty="0">
                <a:solidFill>
                  <a:srgbClr val="FFFFFF"/>
                </a:solidFill>
                <a:latin typeface="Verdana"/>
                <a:cs typeface="Verdana"/>
              </a:rPr>
              <a:t>up</a:t>
            </a:r>
            <a:r>
              <a:rPr sz="2400" i="1" spc="-2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Verdana"/>
              <a:cs typeface="Verdana"/>
            </a:endParaRPr>
          </a:p>
          <a:p>
            <a:pPr marL="927100" indent="-457200">
              <a:lnSpc>
                <a:spcPts val="2845"/>
              </a:lnSpc>
              <a:buAutoNum type="arabicPeriod" startAt="4"/>
              <a:tabLst>
                <a:tab pos="926465" algn="l"/>
                <a:tab pos="927100" algn="l"/>
              </a:tabLst>
            </a:pPr>
            <a:r>
              <a:rPr sz="2400" i="1" spc="-254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2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80" dirty="0">
                <a:solidFill>
                  <a:srgbClr val="FFFFFF"/>
                </a:solidFill>
                <a:latin typeface="Verdana"/>
                <a:cs typeface="Verdana"/>
              </a:rPr>
              <a:t>ure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7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-20" dirty="0">
                <a:solidFill>
                  <a:srgbClr val="FFFFFF"/>
                </a:solidFill>
                <a:latin typeface="Verdana"/>
                <a:cs typeface="Verdana"/>
              </a:rPr>
              <a:t>ur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endParaRPr sz="2400">
              <a:latin typeface="Verdana"/>
              <a:cs typeface="Verdana"/>
            </a:endParaRPr>
          </a:p>
          <a:p>
            <a:pPr marL="926465" marR="5080">
              <a:lnSpc>
                <a:spcPts val="2300"/>
              </a:lnSpc>
              <a:spcBef>
                <a:spcPts val="525"/>
              </a:spcBef>
            </a:pPr>
            <a:r>
              <a:rPr sz="2400" spc="-55" dirty="0">
                <a:solidFill>
                  <a:srgbClr val="FFFFFF"/>
                </a:solidFill>
                <a:latin typeface="Verdana"/>
                <a:cs typeface="Verdana"/>
              </a:rPr>
              <a:t>Hebrews </a:t>
            </a:r>
            <a:r>
              <a:rPr sz="2400" spc="-245" dirty="0">
                <a:solidFill>
                  <a:srgbClr val="FFFFFF"/>
                </a:solidFill>
                <a:latin typeface="Verdana"/>
                <a:cs typeface="Verdana"/>
              </a:rPr>
              <a:t>10:24-25 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(NIV) </a:t>
            </a:r>
            <a:r>
              <a:rPr sz="2400" i="1" spc="-80" dirty="0">
                <a:solidFill>
                  <a:srgbClr val="FFFFFF"/>
                </a:solidFill>
                <a:latin typeface="Verdana"/>
                <a:cs typeface="Verdana"/>
              </a:rPr>
              <a:t>Let 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us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consider </a:t>
            </a:r>
            <a:r>
              <a:rPr sz="2400" i="1" spc="25" dirty="0">
                <a:solidFill>
                  <a:srgbClr val="FFFFFF"/>
                </a:solidFill>
                <a:latin typeface="Verdana"/>
                <a:cs typeface="Verdana"/>
              </a:rPr>
              <a:t>how </a:t>
            </a:r>
            <a:r>
              <a:rPr sz="2400" i="1" spc="80" dirty="0">
                <a:solidFill>
                  <a:srgbClr val="FFFFFF"/>
                </a:solidFill>
                <a:latin typeface="Verdana"/>
                <a:cs typeface="Verdana"/>
              </a:rPr>
              <a:t>we </a:t>
            </a:r>
            <a:r>
              <a:rPr sz="2400" i="1" spc="-10" dirty="0">
                <a:solidFill>
                  <a:srgbClr val="FFFFFF"/>
                </a:solidFill>
                <a:latin typeface="Verdana"/>
                <a:cs typeface="Verdana"/>
              </a:rPr>
              <a:t>may </a:t>
            </a:r>
            <a:r>
              <a:rPr sz="2400" b="1" i="1" spc="-295" dirty="0">
                <a:solidFill>
                  <a:srgbClr val="ACEADD"/>
                </a:solidFill>
                <a:latin typeface="Verdana"/>
                <a:cs typeface="Verdana"/>
              </a:rPr>
              <a:t>spur </a:t>
            </a:r>
            <a:r>
              <a:rPr sz="2400" b="1" i="1" spc="-150" dirty="0">
                <a:solidFill>
                  <a:srgbClr val="ACEADD"/>
                </a:solidFill>
                <a:latin typeface="Verdana"/>
                <a:cs typeface="Verdana"/>
              </a:rPr>
              <a:t>one </a:t>
            </a:r>
            <a:r>
              <a:rPr sz="2400" b="1" i="1" spc="-145" dirty="0">
                <a:solidFill>
                  <a:srgbClr val="ACEADD"/>
                </a:solidFill>
                <a:latin typeface="Verdana"/>
                <a:cs typeface="Verdana"/>
              </a:rPr>
              <a:t> </a:t>
            </a:r>
            <a:r>
              <a:rPr sz="2400" b="1" i="1" spc="-220" dirty="0">
                <a:solidFill>
                  <a:srgbClr val="ACEADD"/>
                </a:solidFill>
                <a:latin typeface="Verdana"/>
                <a:cs typeface="Verdana"/>
              </a:rPr>
              <a:t>another</a:t>
            </a:r>
            <a:r>
              <a:rPr sz="2400" b="1" i="1" spc="-155" dirty="0">
                <a:solidFill>
                  <a:srgbClr val="ACEADD"/>
                </a:solidFill>
                <a:latin typeface="Verdana"/>
                <a:cs typeface="Verdana"/>
              </a:rPr>
              <a:t> </a:t>
            </a:r>
            <a:r>
              <a:rPr sz="2400" b="1" i="1" spc="-190" dirty="0">
                <a:solidFill>
                  <a:srgbClr val="ACEADD"/>
                </a:solidFill>
                <a:latin typeface="Verdana"/>
                <a:cs typeface="Verdana"/>
              </a:rPr>
              <a:t>on</a:t>
            </a:r>
            <a:r>
              <a:rPr sz="2400" b="1" i="1" spc="-150" dirty="0">
                <a:solidFill>
                  <a:srgbClr val="ACEADD"/>
                </a:solidFill>
                <a:latin typeface="Verdana"/>
                <a:cs typeface="Verdana"/>
              </a:rPr>
              <a:t> </a:t>
            </a:r>
            <a:r>
              <a:rPr sz="2400" i="1" spc="5" dirty="0">
                <a:solidFill>
                  <a:srgbClr val="FFFFFF"/>
                </a:solidFill>
                <a:latin typeface="Verdana"/>
                <a:cs typeface="Verdana"/>
              </a:rPr>
              <a:t>toward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0" dirty="0">
                <a:solidFill>
                  <a:srgbClr val="FFFFFF"/>
                </a:solidFill>
                <a:latin typeface="Verdana"/>
                <a:cs typeface="Verdana"/>
              </a:rPr>
              <a:t>love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9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20" dirty="0">
                <a:solidFill>
                  <a:srgbClr val="FFFFFF"/>
                </a:solidFill>
                <a:latin typeface="Verdana"/>
                <a:cs typeface="Verdana"/>
              </a:rPr>
              <a:t>good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5" dirty="0">
                <a:solidFill>
                  <a:srgbClr val="FFFFFF"/>
                </a:solidFill>
                <a:latin typeface="Verdana"/>
                <a:cs typeface="Verdana"/>
              </a:rPr>
              <a:t>deeds,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50" dirty="0">
                <a:solidFill>
                  <a:srgbClr val="FFFFFF"/>
                </a:solidFill>
                <a:latin typeface="Verdana"/>
                <a:cs typeface="Verdana"/>
              </a:rPr>
              <a:t>giving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40" dirty="0">
                <a:solidFill>
                  <a:srgbClr val="FFFFFF"/>
                </a:solidFill>
                <a:latin typeface="Verdana"/>
                <a:cs typeface="Verdana"/>
              </a:rPr>
              <a:t>up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5" dirty="0">
                <a:solidFill>
                  <a:srgbClr val="FFFFFF"/>
                </a:solidFill>
                <a:latin typeface="Verdana"/>
                <a:cs typeface="Verdana"/>
              </a:rPr>
              <a:t>meeting </a:t>
            </a:r>
            <a:r>
              <a:rPr sz="2400" i="1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2400" i="1" spc="114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30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i="1" spc="-210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7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2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i="1" spc="1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7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-4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85" dirty="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sz="2400" i="1" spc="9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9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5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i="1" spc="11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ng</a:t>
            </a:r>
            <a:r>
              <a:rPr sz="2400" i="1" spc="-35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40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b="1" i="1" spc="-160" dirty="0">
                <a:solidFill>
                  <a:srgbClr val="ACEADD"/>
                </a:solidFill>
                <a:latin typeface="Verdana"/>
                <a:cs typeface="Verdana"/>
              </a:rPr>
              <a:t>e</a:t>
            </a:r>
            <a:r>
              <a:rPr sz="2400" b="1" i="1" spc="-175" dirty="0">
                <a:solidFill>
                  <a:srgbClr val="ACEADD"/>
                </a:solidFill>
                <a:latin typeface="Verdana"/>
                <a:cs typeface="Verdana"/>
              </a:rPr>
              <a:t>n</a:t>
            </a:r>
            <a:r>
              <a:rPr sz="2400" b="1" i="1" spc="-85" dirty="0">
                <a:solidFill>
                  <a:srgbClr val="ACEADD"/>
                </a:solidFill>
                <a:latin typeface="Verdana"/>
                <a:cs typeface="Verdana"/>
              </a:rPr>
              <a:t>co</a:t>
            </a:r>
            <a:r>
              <a:rPr sz="2400" b="1" i="1" spc="-100" dirty="0">
                <a:solidFill>
                  <a:srgbClr val="ACEADD"/>
                </a:solidFill>
                <a:latin typeface="Verdana"/>
                <a:cs typeface="Verdana"/>
              </a:rPr>
              <a:t>u</a:t>
            </a:r>
            <a:r>
              <a:rPr sz="2400" b="1" i="1" spc="-440" dirty="0">
                <a:solidFill>
                  <a:srgbClr val="ACEADD"/>
                </a:solidFill>
                <a:latin typeface="Verdana"/>
                <a:cs typeface="Verdana"/>
              </a:rPr>
              <a:t>r</a:t>
            </a:r>
            <a:r>
              <a:rPr sz="2400" b="1" i="1" spc="-20" dirty="0">
                <a:solidFill>
                  <a:srgbClr val="ACEADD"/>
                </a:solidFill>
                <a:latin typeface="Verdana"/>
                <a:cs typeface="Verdana"/>
              </a:rPr>
              <a:t>a</a:t>
            </a:r>
            <a:r>
              <a:rPr sz="2400" b="1" i="1" spc="-95" dirty="0">
                <a:solidFill>
                  <a:srgbClr val="ACEADD"/>
                </a:solidFill>
                <a:latin typeface="Verdana"/>
                <a:cs typeface="Verdana"/>
              </a:rPr>
              <a:t>g</a:t>
            </a:r>
            <a:r>
              <a:rPr sz="2400" b="1" i="1" spc="-250" dirty="0">
                <a:solidFill>
                  <a:srgbClr val="ACEADD"/>
                </a:solidFill>
                <a:latin typeface="Verdana"/>
                <a:cs typeface="Verdana"/>
              </a:rPr>
              <a:t>i</a:t>
            </a:r>
            <a:r>
              <a:rPr sz="2400" b="1" i="1" spc="-275" dirty="0">
                <a:solidFill>
                  <a:srgbClr val="ACEADD"/>
                </a:solidFill>
                <a:latin typeface="Verdana"/>
                <a:cs typeface="Verdana"/>
              </a:rPr>
              <a:t>n</a:t>
            </a:r>
            <a:r>
              <a:rPr sz="2400" b="1" i="1" spc="-95" dirty="0">
                <a:solidFill>
                  <a:srgbClr val="ACEADD"/>
                </a:solidFill>
                <a:latin typeface="Verdana"/>
                <a:cs typeface="Verdana"/>
              </a:rPr>
              <a:t>g</a:t>
            </a:r>
            <a:r>
              <a:rPr sz="2400" b="1" i="1" spc="-145" dirty="0">
                <a:solidFill>
                  <a:srgbClr val="ACEADD"/>
                </a:solidFill>
                <a:latin typeface="Verdana"/>
                <a:cs typeface="Verdana"/>
              </a:rPr>
              <a:t> </a:t>
            </a:r>
            <a:r>
              <a:rPr sz="2400" b="1" i="1" spc="-190" dirty="0">
                <a:solidFill>
                  <a:srgbClr val="ACEADD"/>
                </a:solidFill>
                <a:latin typeface="Verdana"/>
                <a:cs typeface="Verdana"/>
              </a:rPr>
              <a:t>o</a:t>
            </a:r>
            <a:r>
              <a:rPr sz="2400" b="1" i="1" spc="-200" dirty="0">
                <a:solidFill>
                  <a:srgbClr val="ACEADD"/>
                </a:solidFill>
                <a:latin typeface="Verdana"/>
                <a:cs typeface="Verdana"/>
              </a:rPr>
              <a:t>n</a:t>
            </a:r>
            <a:r>
              <a:rPr sz="2400" b="1" i="1" spc="-40" dirty="0">
                <a:solidFill>
                  <a:srgbClr val="ACEADD"/>
                </a:solidFill>
                <a:latin typeface="Verdana"/>
                <a:cs typeface="Verdana"/>
              </a:rPr>
              <a:t>e  </a:t>
            </a:r>
            <a:r>
              <a:rPr sz="2400" b="1" i="1" spc="-114" dirty="0">
                <a:solidFill>
                  <a:srgbClr val="ACEADD"/>
                </a:solidFill>
                <a:latin typeface="Verdana"/>
                <a:cs typeface="Verdana"/>
              </a:rPr>
              <a:t>another</a:t>
            </a:r>
            <a:r>
              <a:rPr sz="2400" i="1" spc="-114" dirty="0">
                <a:solidFill>
                  <a:srgbClr val="FFFFFF"/>
                </a:solidFill>
                <a:latin typeface="Verdana"/>
                <a:cs typeface="Verdana"/>
              </a:rPr>
              <a:t>—and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all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40" dirty="0">
                <a:solidFill>
                  <a:srgbClr val="FFFFFF"/>
                </a:solidFill>
                <a:latin typeface="Verdana"/>
                <a:cs typeface="Verdana"/>
              </a:rPr>
              <a:t>more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30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0" dirty="0">
                <a:solidFill>
                  <a:srgbClr val="FFFFFF"/>
                </a:solidFill>
                <a:latin typeface="Verdana"/>
                <a:cs typeface="Verdana"/>
              </a:rPr>
              <a:t>see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FFFFFF"/>
                </a:solidFill>
                <a:latin typeface="Verdana"/>
                <a:cs typeface="Verdana"/>
              </a:rPr>
              <a:t>Day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30" dirty="0">
                <a:solidFill>
                  <a:srgbClr val="FFFFFF"/>
                </a:solidFill>
                <a:latin typeface="Verdana"/>
                <a:cs typeface="Verdana"/>
              </a:rPr>
              <a:t>approaching</a:t>
            </a:r>
            <a:r>
              <a:rPr sz="2400" spc="3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87875" marR="5715" algn="r">
              <a:lnSpc>
                <a:spcPts val="4610"/>
              </a:lnSpc>
              <a:spcBef>
                <a:spcPts val="100"/>
              </a:spcBef>
            </a:pPr>
            <a:r>
              <a:rPr spc="-360" dirty="0"/>
              <a:t>L</a:t>
            </a:r>
            <a:r>
              <a:rPr spc="-405" dirty="0"/>
              <a:t>E</a:t>
            </a:r>
            <a:r>
              <a:rPr spc="450" dirty="0"/>
              <a:t>C</a:t>
            </a:r>
            <a:r>
              <a:rPr spc="-775" dirty="0"/>
              <a:t>T</a:t>
            </a:r>
            <a:r>
              <a:rPr spc="-305" dirty="0"/>
              <a:t>U</a:t>
            </a:r>
            <a:r>
              <a:rPr spc="-360" dirty="0"/>
              <a:t>R</a:t>
            </a:r>
            <a:r>
              <a:rPr spc="-385" dirty="0"/>
              <a:t>E</a:t>
            </a:r>
            <a:r>
              <a:rPr spc="-290" dirty="0"/>
              <a:t> </a:t>
            </a:r>
            <a:r>
              <a:rPr spc="-335" dirty="0"/>
              <a:t>4</a:t>
            </a:r>
            <a:r>
              <a:rPr spc="-710" dirty="0"/>
              <a:t>:</a:t>
            </a:r>
            <a:r>
              <a:rPr spc="-290" dirty="0"/>
              <a:t> </a:t>
            </a:r>
            <a:r>
              <a:rPr spc="450" dirty="0"/>
              <a:t>C</a:t>
            </a:r>
            <a:r>
              <a:rPr spc="320" dirty="0"/>
              <a:t>O</a:t>
            </a:r>
            <a:r>
              <a:rPr spc="295" dirty="0"/>
              <a:t>M</a:t>
            </a:r>
            <a:r>
              <a:rPr spc="-55" dirty="0"/>
              <a:t>P</a:t>
            </a:r>
            <a:r>
              <a:rPr spc="-380" dirty="0"/>
              <a:t>E</a:t>
            </a:r>
            <a:r>
              <a:rPr spc="-775" dirty="0"/>
              <a:t>T</a:t>
            </a:r>
            <a:r>
              <a:rPr spc="-380" dirty="0"/>
              <a:t>E</a:t>
            </a:r>
            <a:r>
              <a:rPr spc="220" dirty="0"/>
              <a:t>N</a:t>
            </a:r>
            <a:r>
              <a:rPr spc="200" dirty="0"/>
              <a:t>C</a:t>
            </a:r>
            <a:r>
              <a:rPr spc="-385" dirty="0"/>
              <a:t>E</a:t>
            </a:r>
          </a:p>
          <a:p>
            <a:pPr marL="4587875" marR="5080" algn="r">
              <a:lnSpc>
                <a:spcPts val="4610"/>
              </a:lnSpc>
            </a:pPr>
            <a:r>
              <a:rPr spc="-25" dirty="0"/>
              <a:t>FROM</a:t>
            </a:r>
            <a:r>
              <a:rPr spc="-295" dirty="0"/>
              <a:t> </a:t>
            </a:r>
            <a:r>
              <a:rPr spc="-55" dirty="0"/>
              <a:t>M</a:t>
            </a:r>
            <a:r>
              <a:rPr spc="-30" dirty="0"/>
              <a:t>E</a:t>
            </a:r>
            <a:r>
              <a:rPr spc="-35" dirty="0"/>
              <a:t>N</a:t>
            </a:r>
            <a:r>
              <a:rPr spc="-390" dirty="0"/>
              <a:t>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3653" y="2733548"/>
            <a:ext cx="7880984" cy="19792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400" b="1" spc="-120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240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get</a:t>
            </a:r>
            <a:r>
              <a:rPr sz="240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FFFFFF"/>
                </a:solidFill>
                <a:latin typeface="Tahoma"/>
                <a:cs typeface="Tahoma"/>
              </a:rPr>
              <a:t>mentor,</a:t>
            </a:r>
            <a:r>
              <a:rPr sz="240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FFFFFF"/>
                </a:solidFill>
                <a:latin typeface="Tahoma"/>
                <a:cs typeface="Tahoma"/>
              </a:rPr>
              <a:t>better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FFFFFF"/>
                </a:solidFill>
                <a:latin typeface="Tahoma"/>
                <a:cs typeface="Tahoma"/>
              </a:rPr>
              <a:t>yet,</a:t>
            </a:r>
            <a:r>
              <a:rPr sz="240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Tahoma"/>
                <a:cs typeface="Tahoma"/>
              </a:rPr>
              <a:t>team</a:t>
            </a:r>
            <a:r>
              <a:rPr sz="24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00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240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FFFFFF"/>
                </a:solidFill>
                <a:latin typeface="Tahoma"/>
                <a:cs typeface="Tahoma"/>
              </a:rPr>
              <a:t>mentors</a:t>
            </a:r>
            <a:endParaRPr sz="24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926465" algn="l"/>
                <a:tab pos="927100" algn="l"/>
              </a:tabLst>
            </a:pPr>
            <a:r>
              <a:rPr sz="2400" i="1" spc="-55" dirty="0">
                <a:solidFill>
                  <a:srgbClr val="FFFFFF"/>
                </a:solidFill>
                <a:latin typeface="Verdana"/>
                <a:cs typeface="Verdana"/>
              </a:rPr>
              <a:t>Look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00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i="1" spc="-95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2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i="1" spc="13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i="1" spc="-19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9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95" dirty="0">
                <a:solidFill>
                  <a:srgbClr val="FFFFFF"/>
                </a:solidFill>
                <a:latin typeface="Verdana"/>
                <a:cs typeface="Verdana"/>
              </a:rPr>
              <a:t>or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3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i="1" spc="10" dirty="0">
                <a:solidFill>
                  <a:srgbClr val="FFFFFF"/>
                </a:solidFill>
                <a:latin typeface="Verdana"/>
                <a:cs typeface="Verdana"/>
              </a:rPr>
              <a:t>om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6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endParaRPr sz="2400">
              <a:latin typeface="Verdana"/>
              <a:cs typeface="Verdana"/>
            </a:endParaRPr>
          </a:p>
          <a:p>
            <a:pPr marL="927100" indent="-457200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926465" algn="l"/>
                <a:tab pos="927100" algn="l"/>
              </a:tabLst>
            </a:pPr>
            <a:r>
              <a:rPr sz="2400" i="1" spc="-130" dirty="0">
                <a:solidFill>
                  <a:srgbClr val="FFFFFF"/>
                </a:solidFill>
                <a:latin typeface="Verdana"/>
                <a:cs typeface="Verdana"/>
              </a:rPr>
              <a:t>Ask</a:t>
            </a:r>
            <a:endParaRPr sz="2400">
              <a:latin typeface="Verdana"/>
              <a:cs typeface="Verdana"/>
            </a:endParaRPr>
          </a:p>
          <a:p>
            <a:pPr marL="927100" indent="-4572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926465" algn="l"/>
                <a:tab pos="927100" algn="l"/>
              </a:tabLst>
            </a:pPr>
            <a:r>
              <a:rPr sz="2400" i="1" spc="-160" dirty="0">
                <a:solidFill>
                  <a:srgbClr val="FFFFFF"/>
                </a:solidFill>
                <a:latin typeface="Verdana"/>
                <a:cs typeface="Verdana"/>
              </a:rPr>
              <a:t>Se</a:t>
            </a:r>
            <a:r>
              <a:rPr sz="2400" i="1" spc="-13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4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19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i="1" spc="114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400" i="1" spc="1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i="1" spc="-6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i="1" spc="15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i="1" spc="19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endParaRPr sz="2400">
              <a:latin typeface="Verdana"/>
              <a:cs typeface="Verdana"/>
            </a:endParaRPr>
          </a:p>
          <a:p>
            <a:pPr marL="927100" indent="-457200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926465" algn="l"/>
                <a:tab pos="927100" algn="l"/>
              </a:tabLst>
            </a:pPr>
            <a:r>
              <a:rPr sz="2400" i="1" spc="-90" dirty="0">
                <a:solidFill>
                  <a:srgbClr val="FFFFFF"/>
                </a:solidFill>
                <a:latin typeface="Verdana"/>
                <a:cs typeface="Verdana"/>
              </a:rPr>
              <a:t>Take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85" dirty="0">
                <a:solidFill>
                  <a:srgbClr val="FFFFFF"/>
                </a:solidFill>
                <a:latin typeface="Verdana"/>
                <a:cs typeface="Verdana"/>
              </a:rPr>
              <a:t>initiative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12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25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400" i="1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20" dirty="0">
                <a:solidFill>
                  <a:srgbClr val="FFFFFF"/>
                </a:solidFill>
                <a:latin typeface="Verdana"/>
                <a:cs typeface="Verdana"/>
              </a:rPr>
              <a:t>ongoing</a:t>
            </a:r>
            <a:r>
              <a:rPr sz="2400" i="1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i="1" spc="-75" dirty="0">
                <a:solidFill>
                  <a:srgbClr val="FFFFFF"/>
                </a:solidFill>
                <a:latin typeface="Verdana"/>
                <a:cs typeface="Verdana"/>
              </a:rPr>
              <a:t>relationship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91228" y="5891276"/>
            <a:ext cx="443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14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800" spc="-11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1800" spc="11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269</Words>
  <Application>Microsoft Macintosh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MT</vt:lpstr>
      <vt:lpstr>Calibri</vt:lpstr>
      <vt:lpstr>Tahoma</vt:lpstr>
      <vt:lpstr>Verdana</vt:lpstr>
      <vt:lpstr>Office Theme</vt:lpstr>
      <vt:lpstr>BEING A CHRISTIAN  LEADER: COMPETENCE Henry Reyenga and Steve Elzinga</vt:lpstr>
      <vt:lpstr>LECTURE 4: COMPETENCE FROM MENTORS</vt:lpstr>
      <vt:lpstr>LECTURE 4: COMPETENCE FROM MENTORS</vt:lpstr>
      <vt:lpstr>LECTURE 4: COMPETENCE FROM MENTORS</vt:lpstr>
      <vt:lpstr>LECTURE 4: COMPETENCE FROM MENTORS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 LEADER: COMPETENCE Henry Reyenga and Steve Elzinga</dc:title>
  <cp:lastModifiedBy>Abbie Alfree</cp:lastModifiedBy>
  <cp:revision>1</cp:revision>
  <dcterms:created xsi:type="dcterms:W3CDTF">2022-01-26T14:49:43Z</dcterms:created>
  <dcterms:modified xsi:type="dcterms:W3CDTF">2022-01-26T14:50:21Z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2021-10-29T00:00:00Z</vt:filetime>
  </property>
  <property fmtid="{D5CDD505-2E9C-101B-9397-08002B2CF9AE}" pid="3" name="LastSaved">
    <vt:filetime>2022-01-26T00:00:00Z</vt:filetime>
  </property>
</Properties>
</file>