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7" r:id="rId2"/>
    <p:sldId id="259" r:id="rId3"/>
    <p:sldId id="256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67" r:id="rId14"/>
    <p:sldId id="270" r:id="rId15"/>
    <p:sldId id="271" r:id="rId16"/>
    <p:sldId id="273" r:id="rId17"/>
    <p:sldId id="272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4A708-7885-42B1-AC55-D453FBA5874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729D1-44EC-4449-9799-2CE705053B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9836F-2C79-4E08-BBC1-A6E5BD78FE9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E171C-FF33-4992-8A74-D2A967EF2C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share?url=https://www.gotquestions.org/" TargetMode="External"/><Relationship Id="rId2" Type="http://schemas.openxmlformats.org/officeDocument/2006/relationships/hyperlink" Target="https://www.facebook.com/sharer.php?u=https://www.gotquestions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gotquestions.org/top20.html" TargetMode="External"/><Relationship Id="rId4" Type="http://schemas.openxmlformats.org/officeDocument/2006/relationships/hyperlink" Target="https://pinterest.com/pin/create/link/?url=https://www.gotquestions.org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6361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21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3886200"/>
            <a:ext cx="3505896" cy="15696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Organizing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Message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305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Textual Organization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 comes from the text </a:t>
            </a:r>
          </a:p>
          <a:p>
            <a:pPr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points come from the text </a:t>
            </a:r>
          </a:p>
          <a:p>
            <a:pPr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 points come from outside 	the text</a:t>
            </a:r>
          </a:p>
          <a:p>
            <a:pPr>
              <a:buFontTx/>
              <a:buChar char="-"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80772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Textual Organization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John 2:15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love the world or anything in the world.  If anyone loves the world, love for the Father is not in them.  For everything in the world-the lust of the flesh, the lust of the eyes, and the pride of life—comes not from the Father, but from the world.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80772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Textual Organization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We should resist the lust of the flesh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Materialism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David’s erosion of faith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We should resist the lust of the eyes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Sensuality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Damaged David’s purity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We should resist the pride of life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Arrogance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Destroyed David’s humility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8686800" cy="670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 t="16327"/>
          <a:stretch>
            <a:fillRect/>
          </a:stretch>
        </p:blipFill>
        <p:spPr bwMode="auto">
          <a:xfrm>
            <a:off x="0" y="0"/>
            <a:ext cx="9144000" cy="746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Expository Outline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8001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Expository Outline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topic taken from the text </a:t>
            </a:r>
          </a:p>
          <a:p>
            <a:pPr>
              <a:buFontTx/>
              <a:buChar char="-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Points taken from the text </a:t>
            </a:r>
          </a:p>
          <a:p>
            <a:pPr>
              <a:buFontTx/>
              <a:buChar char="-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 points taken from the text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AutoShape 3" descr="Facebook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42875" y="-15636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0" name="AutoShape 4" descr="Twitter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42875" y="-128905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1" name="AutoShape 5" descr="Pinterest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42875" y="-101441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2133600"/>
            <a:ext cx="86868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579,179 Bible Questions Answered!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Do you have a question about God, Jesus, the Bible, or theology? Do you need help understanding a Bible verse or passage? Are there any spiritual issues in your life for which you need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5"/>
              </a:rPr>
              <a:t> advice or counsel?</a:t>
            </a:r>
            <a:endParaRPr kumimoji="0" lang="en-US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  <a:hlinkClick r:id="rId5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5"/>
              </a:rPr>
              <a:t> </a:t>
            </a:r>
            <a:endParaRPr kumimoji="0" lang="en-US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  <a:hlinkClick r:id="rId5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800" y="381000"/>
            <a:ext cx="597048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gotquestions.org</a:t>
            </a:r>
            <a:endParaRPr lang="en-US" sz="6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763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8:31-39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God’s love is greater than sin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Past sin (vv. 31-33)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Present sin (v. 34)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God’s love is greater than circumstances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Challenge God’s love (vv. 35-36)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Cannot undo God’s love (vv. 32, 37)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God’s love is greater than Satan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Than spiritual powers (v. 38)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Than Satan’s strength  (v. 39)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"/>
            <a:ext cx="512309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4866" y="3244334"/>
            <a:ext cx="54998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https://youtu.be/hghA7EQepuE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762000"/>
            <a:ext cx="782983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Complication of the situation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Resolution of the complication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Celebration of the resolution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609600"/>
            <a:ext cx="53614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 Organization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 Organization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82:2-4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will you defend the unjust and show partiality to the wicked?  Defend the weak and the fatherless; uphold the cause of the poor and the oppressed.  Rescue the weak and the needy; deliver them from the hand of the wicked.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1" y="1143000"/>
            <a:ext cx="8153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 History of the church caring 	for the poor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The history in our nation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The necessity of caring for the 	poor today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14400"/>
            <a:ext cx="8722837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Notes: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topic is derived from the text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But the main points are not 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Nor are the sub points</a:t>
            </a:r>
          </a:p>
          <a:p>
            <a:r>
              <a:rPr lang="en-US" sz="4400" dirty="0"/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83721" cy="57361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2786</TotalTime>
  <Words>165</Words>
  <Application>Microsoft Office PowerPoint</Application>
  <PresentationFormat>On-screen Show (4:3)</PresentationFormat>
  <Paragraphs>71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5</cp:revision>
  <dcterms:created xsi:type="dcterms:W3CDTF">2019-07-29T15:14:35Z</dcterms:created>
  <dcterms:modified xsi:type="dcterms:W3CDTF">2019-10-28T13:58:53Z</dcterms:modified>
</cp:coreProperties>
</file>