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9"/>
  </p:notesMasterIdLst>
  <p:handoutMasterIdLst>
    <p:handoutMasterId r:id="rId30"/>
  </p:handoutMasterIdLst>
  <p:sldIdLst>
    <p:sldId id="1005" r:id="rId4"/>
    <p:sldId id="1063" r:id="rId5"/>
    <p:sldId id="1048" r:id="rId6"/>
    <p:sldId id="1066" r:id="rId7"/>
    <p:sldId id="1083" r:id="rId8"/>
    <p:sldId id="1098" r:id="rId9"/>
    <p:sldId id="1099" r:id="rId10"/>
    <p:sldId id="1100" r:id="rId11"/>
    <p:sldId id="1067" r:id="rId12"/>
    <p:sldId id="1087" r:id="rId13"/>
    <p:sldId id="1101" r:id="rId14"/>
    <p:sldId id="1089" r:id="rId15"/>
    <p:sldId id="1090" r:id="rId16"/>
    <p:sldId id="1102" r:id="rId17"/>
    <p:sldId id="1103" r:id="rId18"/>
    <p:sldId id="1104" r:id="rId19"/>
    <p:sldId id="1105" r:id="rId20"/>
    <p:sldId id="1068" r:id="rId21"/>
    <p:sldId id="1094" r:id="rId22"/>
    <p:sldId id="1106" r:id="rId23"/>
    <p:sldId id="1096" r:id="rId24"/>
    <p:sldId id="1097" r:id="rId25"/>
    <p:sldId id="1107" r:id="rId26"/>
    <p:sldId id="1108" r:id="rId27"/>
    <p:sldId id="1042" r:id="rId28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066"/>
            <p14:sldId id="1083"/>
            <p14:sldId id="1098"/>
            <p14:sldId id="1099"/>
            <p14:sldId id="1100"/>
            <p14:sldId id="1067"/>
            <p14:sldId id="1087"/>
            <p14:sldId id="1101"/>
            <p14:sldId id="1089"/>
            <p14:sldId id="1090"/>
            <p14:sldId id="1102"/>
            <p14:sldId id="1103"/>
            <p14:sldId id="1104"/>
            <p14:sldId id="1105"/>
            <p14:sldId id="1068"/>
            <p14:sldId id="1094"/>
            <p14:sldId id="1106"/>
            <p14:sldId id="1096"/>
            <p14:sldId id="1097"/>
            <p14:sldId id="1107"/>
            <p14:sldId id="1108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95417" autoAdjust="0"/>
  </p:normalViewPr>
  <p:slideViewPr>
    <p:cSldViewPr>
      <p:cViewPr varScale="1">
        <p:scale>
          <a:sx n="74" d="100"/>
          <a:sy n="74" d="100"/>
        </p:scale>
        <p:origin x="270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10/4/2021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Delegar responsabilidades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862546B-1025-40F9-8599-2F54F13523A6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84976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Ganar Independencia</a:t>
            </a:r>
          </a:p>
        </p:txBody>
      </p:sp>
    </p:spTree>
    <p:extLst>
      <p:ext uri="{BB962C8B-B14F-4D97-AF65-F5344CB8AC3E}">
        <p14:creationId xmlns:p14="http://schemas.microsoft.com/office/powerpoint/2010/main" val="1809562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Delegar responsabilidades</a:t>
            </a:r>
          </a:p>
          <a:p>
            <a:r>
              <a:rPr lang="es-MX" dirty="0">
                <a:latin typeface="Century Gothic" panose="020B0502020202020204" pitchFamily="34" charset="0"/>
              </a:rPr>
              <a:t>Motivarlos a ser voluntarios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862546B-1025-40F9-8599-2F54F13523A6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84976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Ganar Independencia</a:t>
            </a:r>
          </a:p>
        </p:txBody>
      </p:sp>
    </p:spTree>
    <p:extLst>
      <p:ext uri="{BB962C8B-B14F-4D97-AF65-F5344CB8AC3E}">
        <p14:creationId xmlns:p14="http://schemas.microsoft.com/office/powerpoint/2010/main" val="1121968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3354774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Fil 3:17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17 Hermanos, sed imitadores de mí, y mirad a los que así se conducen según el ejemplo que tenéis en nosotros.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F54084D-C6E3-49C5-AF57-8CC480022BA7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1925491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Fil 3:17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17 Hermanos, sed imitadores de mí, y mirad a los que así se conducen según el ejemplo que tenéis en nosotros.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Relaciones fuertes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F54084D-C6E3-49C5-AF57-8CC480022BA7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3119463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Fil 3:17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17 Hermanos, sed imitadores de mí, y mirad a los que así se conducen según el ejemplo que tenéis en nosotros.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Relaciones fuertes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Ejemplos tangibles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F54084D-C6E3-49C5-AF57-8CC480022BA7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4099788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797152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Fil 3:17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17 Hermanos, sed imitadores de mí, y mirad a los que así se conducen según el ejemplo que tenéis en nosotros.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Relaciones fuertes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Ejemplos tangibles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Actividades para amistades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F54084D-C6E3-49C5-AF57-8CC480022BA7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382117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797152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Fil 3:17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17 Hermanos, sed imitadores de mí, y mirad a los que así se conducen según el ejemplo que tenéis en nosotros.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Relaciones fuertes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Ejemplos tangibles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Actividades para amistades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Salidas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F54084D-C6E3-49C5-AF57-8CC480022BA7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141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Relaciones Significativas</a:t>
            </a:r>
          </a:p>
        </p:txBody>
      </p:sp>
    </p:spTree>
    <p:extLst>
      <p:ext uri="{BB962C8B-B14F-4D97-AF65-F5344CB8AC3E}">
        <p14:creationId xmlns:p14="http://schemas.microsoft.com/office/powerpoint/2010/main" val="2831719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Cultivar Valores Sanos</a:t>
            </a:r>
          </a:p>
        </p:txBody>
      </p:sp>
    </p:spTree>
    <p:extLst>
      <p:ext uri="{BB962C8B-B14F-4D97-AF65-F5344CB8AC3E}">
        <p14:creationId xmlns:p14="http://schemas.microsoft.com/office/powerpoint/2010/main" val="1823509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Compensar lo que no ha sido enseñado en la familia o que la escuela ha tergiversado 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Cultivar Valores Sanos</a:t>
            </a:r>
          </a:p>
        </p:txBody>
      </p:sp>
    </p:spTree>
    <p:extLst>
      <p:ext uri="{BB962C8B-B14F-4D97-AF65-F5344CB8AC3E}">
        <p14:creationId xmlns:p14="http://schemas.microsoft.com/office/powerpoint/2010/main" val="128268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127448" y="2996952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Programas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Compensar lo que no ha sido enseñado en la familia o que la escuela ha tergiversado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Buenos ciudadanos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Trabajadores responsables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Esfuerzo en estudios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El futuro 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Cultivar Valores Sanos</a:t>
            </a:r>
          </a:p>
        </p:txBody>
      </p:sp>
    </p:spTree>
    <p:extLst>
      <p:ext uri="{BB962C8B-B14F-4D97-AF65-F5344CB8AC3E}">
        <p14:creationId xmlns:p14="http://schemas.microsoft.com/office/powerpoint/2010/main" val="2335419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Descubrir Vocación</a:t>
            </a:r>
          </a:p>
        </p:txBody>
      </p:sp>
    </p:spTree>
    <p:extLst>
      <p:ext uri="{BB962C8B-B14F-4D97-AF65-F5344CB8AC3E}">
        <p14:creationId xmlns:p14="http://schemas.microsoft.com/office/powerpoint/2010/main" val="1760456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Descubrir el potencial de liderazgo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Descubrir Vocación</a:t>
            </a:r>
          </a:p>
        </p:txBody>
      </p:sp>
    </p:spTree>
    <p:extLst>
      <p:ext uri="{BB962C8B-B14F-4D97-AF65-F5344CB8AC3E}">
        <p14:creationId xmlns:p14="http://schemas.microsoft.com/office/powerpoint/2010/main" val="1877049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Descubrir el potencial de liderazgo</a:t>
            </a:r>
          </a:p>
          <a:p>
            <a:r>
              <a:rPr lang="es-MX" dirty="0">
                <a:latin typeface="Century Gothic" panose="020B0502020202020204" pitchFamily="34" charset="0"/>
              </a:rPr>
              <a:t>Oportunidad de servicio a otros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Descubrir Vocación</a:t>
            </a:r>
          </a:p>
        </p:txBody>
      </p:sp>
    </p:spTree>
    <p:extLst>
      <p:ext uri="{BB962C8B-B14F-4D97-AF65-F5344CB8AC3E}">
        <p14:creationId xmlns:p14="http://schemas.microsoft.com/office/powerpoint/2010/main" val="1050712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2060848"/>
            <a:ext cx="11377264" cy="4797152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Descubrir el potencial de liderazgo</a:t>
            </a:r>
          </a:p>
          <a:p>
            <a:r>
              <a:rPr lang="es-MX" dirty="0">
                <a:latin typeface="Century Gothic" panose="020B0502020202020204" pitchFamily="34" charset="0"/>
              </a:rPr>
              <a:t>Oportunidad de servicio a otros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r>
              <a:rPr lang="es-MX" dirty="0">
                <a:latin typeface="Century Gothic" panose="020B0502020202020204" pitchFamily="34" charset="0"/>
              </a:rPr>
              <a:t>Conversaciones con profesionales</a:t>
            </a:r>
          </a:p>
          <a:p>
            <a:r>
              <a:rPr lang="es-MX">
                <a:latin typeface="Century Gothic" panose="020B0502020202020204" pitchFamily="34" charset="0"/>
              </a:rPr>
              <a:t>Carreras profesionales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FBC97A8A-4250-40C7-954A-33C71BE5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Descubrir Vocación</a:t>
            </a:r>
          </a:p>
        </p:txBody>
      </p:sp>
    </p:spTree>
    <p:extLst>
      <p:ext uri="{BB962C8B-B14F-4D97-AF65-F5344CB8AC3E}">
        <p14:creationId xmlns:p14="http://schemas.microsoft.com/office/powerpoint/2010/main" val="764333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429000"/>
            <a:ext cx="7776864" cy="3024336"/>
          </a:xfrm>
          <a:prstGeom prst="rect">
            <a:avLst/>
          </a:prstGeom>
        </p:spPr>
        <p:txBody>
          <a:bodyPr anchor="t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Conexión</a:t>
            </a:r>
            <a:r>
              <a:rPr lang="en-US" sz="9600" dirty="0">
                <a:latin typeface="Century Gothic" panose="020B0502020202020204" pitchFamily="34" charset="0"/>
              </a:rPr>
              <a:t> de las </a:t>
            </a:r>
            <a:r>
              <a:rPr lang="en-US" sz="9600" dirty="0" err="1">
                <a:latin typeface="Century Gothic" panose="020B0502020202020204" pitchFamily="34" charset="0"/>
              </a:rPr>
              <a:t>Necesidades</a:t>
            </a:r>
            <a:r>
              <a:rPr lang="en-US" sz="9600" dirty="0">
                <a:latin typeface="Century Gothic" panose="020B0502020202020204" pitchFamily="34" charset="0"/>
              </a:rPr>
              <a:t> </a:t>
            </a:r>
            <a:r>
              <a:rPr lang="en-US" sz="9600" dirty="0" err="1">
                <a:latin typeface="Century Gothic" panose="020B0502020202020204" pitchFamily="34" charset="0"/>
              </a:rPr>
              <a:t>Fundamentales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Sentido de Identidad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96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Sentido de Identidad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353800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Conocimiento acerca de quién es Dios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363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Sentido de Identidad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0904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Conocimiento acerca de quién es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Conocimiento acerca de quiénes somos como hijos de Dios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96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Sentido de Identidad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0904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Conocimiento acerca de quién es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Conocimiento acerca de quiénes somos como hijos de Dios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Prohibido burlas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093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Sentido de Identidad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109044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Conocimiento acerca de quién es Dios</a:t>
            </a:r>
          </a:p>
          <a:p>
            <a:r>
              <a:rPr lang="es-MX" dirty="0">
                <a:latin typeface="Century Gothic" panose="020B0502020202020204" pitchFamily="34" charset="0"/>
              </a:rPr>
              <a:t>Conocimiento acerca de quiénes somos como hijos de Dios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Prohibido burlas</a:t>
            </a:r>
          </a:p>
          <a:p>
            <a:r>
              <a:rPr lang="es-MX" sz="3200" dirty="0">
                <a:latin typeface="Century Gothic" panose="020B0502020202020204" pitchFamily="34" charset="0"/>
              </a:rPr>
              <a:t>Evitar actividades que avergüencen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965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420948D3-559E-4489-BBE1-724DA8FC5DD9}"/>
              </a:ext>
            </a:extLst>
          </p:cNvPr>
          <p:cNvSpPr txBox="1">
            <a:spLocks/>
          </p:cNvSpPr>
          <p:nvPr/>
        </p:nvSpPr>
        <p:spPr>
          <a:xfrm>
            <a:off x="2639616" y="260648"/>
            <a:ext cx="8784976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6000" dirty="0">
                <a:latin typeface="Century Gothic" panose="020B0502020202020204" pitchFamily="34" charset="0"/>
              </a:rPr>
              <a:t>Ganar Independencia</a:t>
            </a:r>
          </a:p>
        </p:txBody>
      </p:sp>
    </p:spTree>
    <p:extLst>
      <p:ext uri="{BB962C8B-B14F-4D97-AF65-F5344CB8AC3E}">
        <p14:creationId xmlns:p14="http://schemas.microsoft.com/office/powerpoint/2010/main" val="73596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75545</TotalTime>
  <Words>370</Words>
  <Application>Microsoft Office PowerPoint</Application>
  <PresentationFormat>Panorámica</PresentationFormat>
  <Paragraphs>76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Sentido de Identidad</vt:lpstr>
      <vt:lpstr>Sentido de Identidad</vt:lpstr>
      <vt:lpstr>Sentido de Identidad</vt:lpstr>
      <vt:lpstr>Sentido de Identidad</vt:lpstr>
      <vt:lpstr>Sentido de Identidad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Cultivar Valores Sanos</vt:lpstr>
      <vt:lpstr>Cultivar Valores Sanos</vt:lpstr>
      <vt:lpstr>Cultivar Valores Sanos</vt:lpstr>
      <vt:lpstr>Descubrir Vocación</vt:lpstr>
      <vt:lpstr>Descubrir Vocación</vt:lpstr>
      <vt:lpstr>Descubrir Vocación</vt:lpstr>
      <vt:lpstr>Descubrir Vocación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107</cp:revision>
  <dcterms:created xsi:type="dcterms:W3CDTF">2011-05-09T14:18:21Z</dcterms:created>
  <dcterms:modified xsi:type="dcterms:W3CDTF">2021-10-05T00:06:22Z</dcterms:modified>
  <cp:category>Templates</cp:category>
</cp:coreProperties>
</file>