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63" r:id="rId2"/>
    <p:sldId id="516" r:id="rId3"/>
    <p:sldId id="355" r:id="rId4"/>
    <p:sldId id="356" r:id="rId5"/>
    <p:sldId id="357" r:id="rId6"/>
    <p:sldId id="40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45" d="100"/>
          <a:sy n="45" d="100"/>
        </p:scale>
        <p:origin x="54" y="4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333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15CD5-090C-447D-947B-2A27E51743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4486422"/>
          </a:xfrm>
        </p:spPr>
        <p:txBody>
          <a:bodyPr>
            <a:normAutofit/>
          </a:bodyPr>
          <a:lstStyle/>
          <a:p>
            <a:r>
              <a:rPr lang="en-US" sz="20000" dirty="0"/>
              <a:t>		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1C841-0892-41E8-8C68-CEDDCCF9E5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498102"/>
            <a:ext cx="5773420" cy="131298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55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FEC2-EEFD-4124-9462-B097ECEDA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Paired Vowels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9976A-3494-483C-844D-8E0096800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2074" y="1447800"/>
            <a:ext cx="1035951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u="sng" dirty="0" err="1"/>
              <a:t>ie</a:t>
            </a:r>
            <a:r>
              <a:rPr lang="en-US" sz="2800" b="1" u="sng" dirty="0"/>
              <a:t> – long e</a:t>
            </a:r>
            <a:r>
              <a:rPr lang="en-US" sz="2800" dirty="0"/>
              <a:t>		</a:t>
            </a:r>
            <a:r>
              <a:rPr lang="en-US" sz="2800" b="1" u="sng" dirty="0" err="1"/>
              <a:t>ie</a:t>
            </a:r>
            <a:r>
              <a:rPr lang="en-US" sz="2800" b="1" u="sng" dirty="0"/>
              <a:t>- long i</a:t>
            </a:r>
            <a:r>
              <a:rPr lang="en-US" sz="2800" dirty="0"/>
              <a:t>			</a:t>
            </a:r>
            <a:r>
              <a:rPr lang="en-US" sz="2800" b="1" u="sng" dirty="0" err="1"/>
              <a:t>ei</a:t>
            </a:r>
            <a:r>
              <a:rPr lang="en-US" sz="2800" b="1" u="sng" dirty="0"/>
              <a:t> – long e</a:t>
            </a:r>
          </a:p>
          <a:p>
            <a:r>
              <a:rPr lang="en-US" sz="2800" dirty="0"/>
              <a:t>field			pie				protein</a:t>
            </a:r>
          </a:p>
          <a:p>
            <a:r>
              <a:rPr lang="en-US" sz="2800" dirty="0"/>
              <a:t>believe			science			ceiling</a:t>
            </a:r>
          </a:p>
          <a:p>
            <a:r>
              <a:rPr lang="en-US" sz="2800" dirty="0"/>
              <a:t>receive			die				receipt</a:t>
            </a:r>
          </a:p>
          <a:p>
            <a:endParaRPr lang="en-US" sz="2000" dirty="0"/>
          </a:p>
          <a:p>
            <a:pPr marL="658368" lvl="2" indent="0">
              <a:buNone/>
            </a:pPr>
            <a:r>
              <a:rPr lang="en-US" sz="2000" dirty="0"/>
              <a:t>							</a:t>
            </a:r>
            <a:r>
              <a:rPr lang="en-US" sz="2000" b="1" u="sng" dirty="0"/>
              <a:t>            </a:t>
            </a:r>
            <a:r>
              <a:rPr lang="en-US" sz="2800" b="1" u="sng" dirty="0" err="1"/>
              <a:t>ei</a:t>
            </a:r>
            <a:r>
              <a:rPr lang="en-US" sz="2800" b="1" u="sng" dirty="0"/>
              <a:t> – long ay –a</a:t>
            </a:r>
            <a:endParaRPr lang="en-US" sz="2000" b="1" u="sng" dirty="0"/>
          </a:p>
          <a:p>
            <a:pPr marL="1901952" lvl="8" indent="0">
              <a:buNone/>
            </a:pPr>
            <a:r>
              <a:rPr lang="en-US" sz="2800" dirty="0"/>
              <a:t> 						neighbor                                                                        </a:t>
            </a:r>
          </a:p>
          <a:p>
            <a:pPr marL="658368" lvl="2" indent="0">
              <a:buNone/>
            </a:pPr>
            <a:r>
              <a:rPr lang="en-US" sz="2800" dirty="0"/>
              <a:t>                                                                         weight                      								eight</a:t>
            </a:r>
          </a:p>
          <a:p>
            <a:pPr marL="658368" lvl="2" indent="0">
              <a:buNone/>
            </a:pPr>
            <a:r>
              <a:rPr lang="en-US" sz="2800" dirty="0"/>
              <a:t>                                                                                               									</a:t>
            </a:r>
          </a:p>
          <a:p>
            <a:pPr lvl="8"/>
            <a:endParaRPr lang="en-US" sz="1600" dirty="0"/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9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9E37B-2CBC-4724-8327-57213D32B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Sentences with paired vowels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C61B3-6802-49A0-8DE7-DD37E0674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believe- 	1.  Many people believe in attending 					church to worship God. </a:t>
            </a:r>
          </a:p>
          <a:p>
            <a:r>
              <a:rPr lang="en-US" dirty="0"/>
              <a:t>receive- 	2.  There is a spelling rule students follow to 				pronounce the word Receive.  It goes like 				this:  I before “e” except after “c”.</a:t>
            </a:r>
          </a:p>
          <a:p>
            <a:r>
              <a:rPr lang="en-US" dirty="0"/>
              <a:t>pie- 	 3.  Las night I went to IHOP to meet some 				friends for a slice of pie.</a:t>
            </a:r>
          </a:p>
          <a:p>
            <a:r>
              <a:rPr lang="en-US" dirty="0"/>
              <a:t>science-	 4. I love science, there are so many different kinds 			of experiments I can study and do.</a:t>
            </a:r>
          </a:p>
          <a:p>
            <a:r>
              <a:rPr lang="en-US" dirty="0"/>
              <a:t>neighbor- 5.  My next door neighbor gets up everyday and goes 			jogging through the neighborhood.</a:t>
            </a:r>
          </a:p>
          <a:p>
            <a:r>
              <a:rPr lang="en-US" dirty="0"/>
              <a:t>weight- 	6.  I ate so much, I think I gained weight.</a:t>
            </a:r>
          </a:p>
          <a:p>
            <a:r>
              <a:rPr lang="en-US" dirty="0"/>
              <a:t>receipt- 	7.  The cashier forgot to give me a receipt for the items I 		bought.</a:t>
            </a:r>
          </a:p>
          <a:p>
            <a:pPr marL="923544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619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4C019-D156-4D83-A0C6-5C8BC3622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3:  Writing sentences on your 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44FBA-CFF6-4281-94D7-C6A2BDF19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field  	1.___________________________________.</a:t>
            </a:r>
          </a:p>
          <a:p>
            <a:endParaRPr lang="en-US" dirty="0"/>
          </a:p>
          <a:p>
            <a:r>
              <a:rPr lang="en-US" dirty="0"/>
              <a:t>ceiling	 2.___________________________________.</a:t>
            </a:r>
          </a:p>
          <a:p>
            <a:endParaRPr lang="en-US" dirty="0"/>
          </a:p>
          <a:p>
            <a:r>
              <a:rPr lang="en-US" dirty="0"/>
              <a:t>protein	3.___________________________________.</a:t>
            </a:r>
          </a:p>
          <a:p>
            <a:endParaRPr lang="en-US" dirty="0"/>
          </a:p>
          <a:p>
            <a:r>
              <a:rPr lang="en-US" dirty="0"/>
              <a:t>eight	4.___________________________________.</a:t>
            </a:r>
          </a:p>
          <a:p>
            <a:endParaRPr lang="en-US" dirty="0"/>
          </a:p>
          <a:p>
            <a:r>
              <a:rPr lang="en-US" dirty="0"/>
              <a:t>die	5.___________________________________.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61559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34BA2-6740-4E53-92FE-FC2CBA104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Fluency – Practice reading sight words as fast as you can for 1 minute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E64C6-282E-4906-8969-2819AC1CC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5313947"/>
          </a:xfrm>
        </p:spPr>
        <p:txBody>
          <a:bodyPr>
            <a:normAutofit/>
          </a:bodyPr>
          <a:lstStyle/>
          <a:p>
            <a:r>
              <a:rPr lang="en-US" sz="1800" b="1" dirty="0"/>
              <a:t>himself	under		use		being		three	5</a:t>
            </a:r>
          </a:p>
          <a:p>
            <a:r>
              <a:rPr lang="en-US" sz="1800" b="1" dirty="0"/>
              <a:t>house	life		few		between	never	10</a:t>
            </a:r>
          </a:p>
          <a:p>
            <a:r>
              <a:rPr lang="en-US" sz="1800" b="1" dirty="0"/>
              <a:t>without	know		place		same		during	15</a:t>
            </a:r>
          </a:p>
          <a:p>
            <a:r>
              <a:rPr lang="en-US" sz="1800" b="1" dirty="0"/>
              <a:t>another	again		last		you		great	20</a:t>
            </a:r>
          </a:p>
          <a:p>
            <a:r>
              <a:rPr lang="en-US" sz="1800" b="1" dirty="0"/>
              <a:t>old		however	might		home		while	25</a:t>
            </a:r>
          </a:p>
          <a:p>
            <a:r>
              <a:rPr lang="en-US" sz="1800" b="1" dirty="0"/>
              <a:t>himself	under		use		being		three	30</a:t>
            </a:r>
          </a:p>
          <a:p>
            <a:r>
              <a:rPr lang="en-US" sz="1800" b="1" dirty="0"/>
              <a:t>house	life		few		between	never	35</a:t>
            </a:r>
          </a:p>
          <a:p>
            <a:r>
              <a:rPr lang="en-US" sz="1800" b="1" dirty="0"/>
              <a:t>without	know		place		same		during	40</a:t>
            </a:r>
          </a:p>
          <a:p>
            <a:r>
              <a:rPr lang="en-US" sz="1800" b="1" dirty="0"/>
              <a:t>another	again		last		you		great	45</a:t>
            </a:r>
          </a:p>
          <a:p>
            <a:r>
              <a:rPr lang="en-US" sz="1800" b="1" dirty="0"/>
              <a:t>old		however	might		home		while	50</a:t>
            </a:r>
          </a:p>
          <a:p>
            <a:r>
              <a:rPr lang="en-US" sz="1800" b="1" dirty="0"/>
              <a:t>himself	under		use		being		three	55</a:t>
            </a:r>
          </a:p>
          <a:p>
            <a:r>
              <a:rPr lang="en-US" sz="1800" b="1" dirty="0"/>
              <a:t>house	life		few		between	never	60</a:t>
            </a:r>
          </a:p>
          <a:p>
            <a:r>
              <a:rPr lang="en-US" sz="1800" b="1" dirty="0"/>
              <a:t>without	know		place		same		during	65</a:t>
            </a:r>
          </a:p>
          <a:p>
            <a:r>
              <a:rPr lang="en-US" sz="1800" b="1" dirty="0"/>
              <a:t>another	again		last		you		great	70</a:t>
            </a:r>
          </a:p>
          <a:p>
            <a:r>
              <a:rPr lang="en-US" sz="1800" b="1" dirty="0"/>
              <a:t>old		however	might		home		while	75</a:t>
            </a:r>
          </a:p>
          <a:p>
            <a:endParaRPr lang="en-US" sz="1800" b="1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4480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3</TotalTime>
  <Words>41</Words>
  <Application>Microsoft Office PowerPoint</Application>
  <PresentationFormat>Widescreen</PresentationFormat>
  <Paragraphs>52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Gothic</vt:lpstr>
      <vt:lpstr>Verdana</vt:lpstr>
      <vt:lpstr>Wingdings 2</vt:lpstr>
      <vt:lpstr>Idea design template</vt:lpstr>
      <vt:lpstr>Middle and High School</vt:lpstr>
      <vt:lpstr>  6</vt:lpstr>
      <vt:lpstr>Paired Vowels </vt:lpstr>
      <vt:lpstr>Sentences with paired vowels</vt:lpstr>
      <vt:lpstr>Practice 3:  Writing sentences on your own</vt:lpstr>
      <vt:lpstr>Fluency – Practice reading sight words as fast as you can for 1 minute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2018-05-07T13:54:07Z</dcterms:created>
  <dcterms:modified xsi:type="dcterms:W3CDTF">2018-05-07T14:13:53Z</dcterms:modified>
</cp:coreProperties>
</file>