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Ex3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Ex4.xml" ContentType="application/vnd.ms-office.chartex+xml"/>
  <Override PartName="/ppt/charts/style4.xml" ContentType="application/vnd.ms-office.chartstyle+xml"/>
  <Override PartName="/ppt/charts/colors4.xml" ContentType="application/vnd.ms-office.chartcolorstyle+xml"/>
  <Override PartName="/ppt/charts/chartEx5.xml" ContentType="application/vnd.ms-office.chartex+xml"/>
  <Override PartName="/ppt/charts/style5.xml" ContentType="application/vnd.ms-office.chartstyle+xml"/>
  <Override PartName="/ppt/charts/colors5.xml" ContentType="application/vnd.ms-office.chartcolorstyle+xml"/>
  <Override PartName="/ppt/charts/chartEx6.xml" ContentType="application/vnd.ms-office.chartex+xml"/>
  <Override PartName="/ppt/charts/style6.xml" ContentType="application/vnd.ms-office.chartstyle+xml"/>
  <Override PartName="/ppt/charts/colors6.xml" ContentType="application/vnd.ms-office.chartcolorstyle+xml"/>
  <Override PartName="/ppt/charts/chartEx7.xml" ContentType="application/vnd.ms-office.chartex+xml"/>
  <Override PartName="/ppt/charts/style7.xml" ContentType="application/vnd.ms-office.chartstyle+xml"/>
  <Override PartName="/ppt/charts/colors7.xml" ContentType="application/vnd.ms-office.chartcolorstyle+xml"/>
  <Override PartName="/ppt/charts/chartEx8.xml" ContentType="application/vnd.ms-office.chartex+xml"/>
  <Override PartName="/ppt/charts/style8.xml" ContentType="application/vnd.ms-office.chartstyle+xml"/>
  <Override PartName="/ppt/charts/colors8.xml" ContentType="application/vnd.ms-office.chartcolorstyle+xml"/>
  <Override PartName="/ppt/charts/chart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Ex9.xml" ContentType="application/vnd.ms-office.chartex+xml"/>
  <Override PartName="/ppt/charts/style11.xml" ContentType="application/vnd.ms-office.chartstyle+xml"/>
  <Override PartName="/ppt/charts/colors11.xml" ContentType="application/vnd.ms-office.chartcolorstyle+xml"/>
  <Override PartName="/ppt/charts/chart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8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0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12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13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14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82"/>
  </p:notesMasterIdLst>
  <p:sldIdLst>
    <p:sldId id="256" r:id="rId2"/>
    <p:sldId id="296" r:id="rId3"/>
    <p:sldId id="326" r:id="rId4"/>
    <p:sldId id="299" r:id="rId5"/>
    <p:sldId id="261" r:id="rId6"/>
    <p:sldId id="339" r:id="rId7"/>
    <p:sldId id="340" r:id="rId8"/>
    <p:sldId id="341" r:id="rId9"/>
    <p:sldId id="342" r:id="rId10"/>
    <p:sldId id="343" r:id="rId11"/>
    <p:sldId id="344" r:id="rId12"/>
    <p:sldId id="345" r:id="rId13"/>
    <p:sldId id="346" r:id="rId14"/>
    <p:sldId id="347" r:id="rId15"/>
    <p:sldId id="348" r:id="rId16"/>
    <p:sldId id="349" r:id="rId17"/>
    <p:sldId id="350" r:id="rId18"/>
    <p:sldId id="351" r:id="rId19"/>
    <p:sldId id="352" r:id="rId20"/>
    <p:sldId id="353" r:id="rId21"/>
    <p:sldId id="354" r:id="rId22"/>
    <p:sldId id="355" r:id="rId23"/>
    <p:sldId id="356" r:id="rId24"/>
    <p:sldId id="357" r:id="rId25"/>
    <p:sldId id="358" r:id="rId26"/>
    <p:sldId id="359" r:id="rId27"/>
    <p:sldId id="334" r:id="rId28"/>
    <p:sldId id="361" r:id="rId29"/>
    <p:sldId id="362" r:id="rId30"/>
    <p:sldId id="360" r:id="rId31"/>
    <p:sldId id="363" r:id="rId32"/>
    <p:sldId id="364" r:id="rId33"/>
    <p:sldId id="365" r:id="rId34"/>
    <p:sldId id="366" r:id="rId35"/>
    <p:sldId id="367" r:id="rId36"/>
    <p:sldId id="335" r:id="rId37"/>
    <p:sldId id="308" r:id="rId38"/>
    <p:sldId id="368" r:id="rId39"/>
    <p:sldId id="279" r:id="rId40"/>
    <p:sldId id="369" r:id="rId41"/>
    <p:sldId id="426" r:id="rId42"/>
    <p:sldId id="428" r:id="rId43"/>
    <p:sldId id="429" r:id="rId44"/>
    <p:sldId id="430" r:id="rId45"/>
    <p:sldId id="336" r:id="rId46"/>
    <p:sldId id="431" r:id="rId47"/>
    <p:sldId id="432" r:id="rId48"/>
    <p:sldId id="433" r:id="rId49"/>
    <p:sldId id="434" r:id="rId50"/>
    <p:sldId id="435" r:id="rId51"/>
    <p:sldId id="436" r:id="rId52"/>
    <p:sldId id="371" r:id="rId53"/>
    <p:sldId id="445" r:id="rId54"/>
    <p:sldId id="446" r:id="rId55"/>
    <p:sldId id="440" r:id="rId56"/>
    <p:sldId id="441" r:id="rId57"/>
    <p:sldId id="442" r:id="rId58"/>
    <p:sldId id="443" r:id="rId59"/>
    <p:sldId id="444" r:id="rId60"/>
    <p:sldId id="447" r:id="rId61"/>
    <p:sldId id="337" r:id="rId62"/>
    <p:sldId id="448" r:id="rId63"/>
    <p:sldId id="449" r:id="rId64"/>
    <p:sldId id="376" r:id="rId65"/>
    <p:sldId id="453" r:id="rId66"/>
    <p:sldId id="450" r:id="rId67"/>
    <p:sldId id="452" r:id="rId68"/>
    <p:sldId id="454" r:id="rId69"/>
    <p:sldId id="455" r:id="rId70"/>
    <p:sldId id="338" r:id="rId71"/>
    <p:sldId id="456" r:id="rId72"/>
    <p:sldId id="286" r:id="rId73"/>
    <p:sldId id="458" r:id="rId74"/>
    <p:sldId id="302" r:id="rId75"/>
    <p:sldId id="459" r:id="rId76"/>
    <p:sldId id="460" r:id="rId77"/>
    <p:sldId id="305" r:id="rId78"/>
    <p:sldId id="461" r:id="rId79"/>
    <p:sldId id="462" r:id="rId80"/>
    <p:sldId id="463" r:id="rId8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680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aric\My%20Drive\Consulting\Christian%20Leadership%20Institute\Excel%20Files\daily_bike_da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aric\My%20Drive\Consulting\Christian%20Leadership%20Institute\Excel%20Files\daily_bike_dat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/Users\aric\My%20Drive\Consulting\Christian%20Leadership%20Institute\Excel%20Files\daily_bike_data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/Users/aric/My%20Drive/Consulting/Christian%20Leadership%20Institute/Excel%20Files/daily_bike_data.xlsx" TargetMode="External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/Users/aric/My%20Drive/Consulting/Christian%20Leadership%20Institute/Excel%20Files/daily_bike_data.xlsx" TargetMode="External"/></Relationships>
</file>

<file path=ppt/charts/_rels/chartEx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oleObject" Target="file:////Users\aric\My%20Drive\Consulting\Christian%20Leadership%20Institute\Excel%20Files\daily_bike_data.xlsx" TargetMode="External"/></Relationships>
</file>

<file path=ppt/charts/_rels/chartEx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oleObject" Target="file:////Users/aric/My%20Drive/Consulting/Christian%20Leadership%20Institute/Excel%20Files/daily_bike_data.xlsx" TargetMode="External"/></Relationships>
</file>

<file path=ppt/charts/_rels/chartEx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microsoft.com/office/2011/relationships/chartStyle" Target="style6.xml"/><Relationship Id="rId1" Type="http://schemas.openxmlformats.org/officeDocument/2006/relationships/oleObject" Target="file:////Users/aric/My%20Drive/Consulting/Christian%20Leadership%20Institute/Excel%20Files/daily_bike_data.xlsx" TargetMode="External"/></Relationships>
</file>

<file path=ppt/charts/_rels/chartEx7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microsoft.com/office/2011/relationships/chartStyle" Target="style7.xml"/><Relationship Id="rId1" Type="http://schemas.openxmlformats.org/officeDocument/2006/relationships/oleObject" Target="file:////Users/aric/My%20Drive/Consulting/Christian%20Leadership%20Institute/Excel%20Files/daily_bike_data.xlsx" TargetMode="External"/></Relationships>
</file>

<file path=ppt/charts/_rels/chartEx8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microsoft.com/office/2011/relationships/chartStyle" Target="style8.xml"/><Relationship Id="rId1" Type="http://schemas.openxmlformats.org/officeDocument/2006/relationships/oleObject" Target="file:////Users\aric\My%20Drive\Consulting\Christian%20Leadership%20Institute\Excel%20Files\daily_bike_data.xlsx" TargetMode="External"/></Relationships>
</file>

<file path=ppt/charts/_rels/chartEx9.xml.rels><?xml version="1.0" encoding="UTF-8" standalone="yes"?>
<Relationships xmlns="http://schemas.openxmlformats.org/package/2006/relationships"><Relationship Id="rId3" Type="http://schemas.microsoft.com/office/2011/relationships/chartColorStyle" Target="colors11.xml"/><Relationship Id="rId2" Type="http://schemas.microsoft.com/office/2011/relationships/chartStyle" Target="style11.xml"/><Relationship Id="rId1" Type="http://schemas.openxmlformats.org/officeDocument/2006/relationships/oleObject" Target="file:////Users\aric\My%20Drive\Consulting\Christian%20Leadership%20Institute\Excel%20Files\daily_bike_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[daily_bike_data.xlsx]Total Users by Season!PivotTable6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 Total Users by Season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'Total Users by Season'!$B$3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'Total Users by Season'!$A$4:$A$8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'Total Users by Season'!$B$4:$B$8</c:f>
              <c:numCache>
                <c:formatCode>0.00</c:formatCode>
                <c:ptCount val="4"/>
                <c:pt idx="0">
                  <c:v>4992.33152173913</c:v>
                </c:pt>
                <c:pt idx="1">
                  <c:v>5644.3031914893618</c:v>
                </c:pt>
                <c:pt idx="2">
                  <c:v>4728.1629213483147</c:v>
                </c:pt>
                <c:pt idx="3">
                  <c:v>2604.1325966850827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90-7F40-9DF0-207B65C0EC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807645008"/>
        <c:axId val="807423984"/>
      </c:barChart>
      <c:catAx>
        <c:axId val="80764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7423984"/>
        <c:crosses val="autoZero"/>
        <c:auto val="1"/>
        <c:lblAlgn val="ctr"/>
        <c:lblOffset val="100"/>
        <c:noMultiLvlLbl val="0"/>
      </c:catAx>
      <c:valAx>
        <c:axId val="807423984"/>
        <c:scaling>
          <c:orientation val="minMax"/>
          <c:max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solidFill>
              <a:srgbClr val="D9D9D9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764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</a:t>
            </a:r>
            <a:r>
              <a:rPr lang="en-US" baseline="0"/>
              <a:t> of Temperature and Registered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daily_bike_data!$N$1</c:f>
              <c:strCache>
                <c:ptCount val="1"/>
                <c:pt idx="0">
                  <c:v>registered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alpha val="50000"/>
                </a:schemeClr>
              </a:solidFill>
              <a:ln w="9525">
                <a:solidFill>
                  <a:schemeClr val="accent5">
                    <a:alpha val="5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daily_bike_data!$N$2:$N$732</c:f>
              <c:numCache>
                <c:formatCode>General</c:formatCode>
                <c:ptCount val="731"/>
                <c:pt idx="0">
                  <c:v>654</c:v>
                </c:pt>
                <c:pt idx="1">
                  <c:v>670</c:v>
                </c:pt>
                <c:pt idx="2">
                  <c:v>1229</c:v>
                </c:pt>
                <c:pt idx="3">
                  <c:v>1454</c:v>
                </c:pt>
                <c:pt idx="4">
                  <c:v>1518</c:v>
                </c:pt>
                <c:pt idx="5">
                  <c:v>1518</c:v>
                </c:pt>
                <c:pt idx="6">
                  <c:v>1362</c:v>
                </c:pt>
                <c:pt idx="7">
                  <c:v>891</c:v>
                </c:pt>
                <c:pt idx="8">
                  <c:v>768</c:v>
                </c:pt>
                <c:pt idx="9">
                  <c:v>1280</c:v>
                </c:pt>
                <c:pt idx="10">
                  <c:v>1220</c:v>
                </c:pt>
                <c:pt idx="11">
                  <c:v>1137</c:v>
                </c:pt>
                <c:pt idx="12">
                  <c:v>1368</c:v>
                </c:pt>
                <c:pt idx="13">
                  <c:v>1367</c:v>
                </c:pt>
                <c:pt idx="14">
                  <c:v>1026</c:v>
                </c:pt>
                <c:pt idx="15">
                  <c:v>953</c:v>
                </c:pt>
                <c:pt idx="16">
                  <c:v>883</c:v>
                </c:pt>
                <c:pt idx="17">
                  <c:v>674</c:v>
                </c:pt>
                <c:pt idx="18">
                  <c:v>1572</c:v>
                </c:pt>
                <c:pt idx="19">
                  <c:v>1844</c:v>
                </c:pt>
                <c:pt idx="20">
                  <c:v>1468</c:v>
                </c:pt>
                <c:pt idx="21">
                  <c:v>888</c:v>
                </c:pt>
                <c:pt idx="22">
                  <c:v>836</c:v>
                </c:pt>
                <c:pt idx="23">
                  <c:v>1330</c:v>
                </c:pt>
                <c:pt idx="24">
                  <c:v>1799</c:v>
                </c:pt>
                <c:pt idx="25">
                  <c:v>472</c:v>
                </c:pt>
                <c:pt idx="26">
                  <c:v>416</c:v>
                </c:pt>
                <c:pt idx="27">
                  <c:v>1129</c:v>
                </c:pt>
                <c:pt idx="28">
                  <c:v>975</c:v>
                </c:pt>
                <c:pt idx="29">
                  <c:v>956</c:v>
                </c:pt>
                <c:pt idx="30">
                  <c:v>1459</c:v>
                </c:pt>
                <c:pt idx="31">
                  <c:v>1313</c:v>
                </c:pt>
                <c:pt idx="32">
                  <c:v>1454</c:v>
                </c:pt>
                <c:pt idx="33">
                  <c:v>1489</c:v>
                </c:pt>
                <c:pt idx="34">
                  <c:v>1620</c:v>
                </c:pt>
                <c:pt idx="35">
                  <c:v>905</c:v>
                </c:pt>
                <c:pt idx="36">
                  <c:v>1269</c:v>
                </c:pt>
                <c:pt idx="37">
                  <c:v>1592</c:v>
                </c:pt>
                <c:pt idx="38">
                  <c:v>1466</c:v>
                </c:pt>
                <c:pt idx="39">
                  <c:v>1552</c:v>
                </c:pt>
                <c:pt idx="40">
                  <c:v>1491</c:v>
                </c:pt>
                <c:pt idx="41">
                  <c:v>1597</c:v>
                </c:pt>
                <c:pt idx="42">
                  <c:v>1184</c:v>
                </c:pt>
                <c:pt idx="43">
                  <c:v>1192</c:v>
                </c:pt>
                <c:pt idx="44">
                  <c:v>1705</c:v>
                </c:pt>
                <c:pt idx="45">
                  <c:v>1675</c:v>
                </c:pt>
                <c:pt idx="46">
                  <c:v>1897</c:v>
                </c:pt>
                <c:pt idx="47">
                  <c:v>2216</c:v>
                </c:pt>
                <c:pt idx="48">
                  <c:v>2348</c:v>
                </c:pt>
                <c:pt idx="49">
                  <c:v>1103</c:v>
                </c:pt>
                <c:pt idx="50">
                  <c:v>1173</c:v>
                </c:pt>
                <c:pt idx="51">
                  <c:v>912</c:v>
                </c:pt>
                <c:pt idx="52">
                  <c:v>1376</c:v>
                </c:pt>
                <c:pt idx="53">
                  <c:v>1778</c:v>
                </c:pt>
                <c:pt idx="54">
                  <c:v>1707</c:v>
                </c:pt>
                <c:pt idx="55">
                  <c:v>1341</c:v>
                </c:pt>
                <c:pt idx="56">
                  <c:v>1545</c:v>
                </c:pt>
                <c:pt idx="57">
                  <c:v>1708</c:v>
                </c:pt>
                <c:pt idx="58">
                  <c:v>1365</c:v>
                </c:pt>
                <c:pt idx="59">
                  <c:v>1714</c:v>
                </c:pt>
                <c:pt idx="60">
                  <c:v>1903</c:v>
                </c:pt>
                <c:pt idx="61">
                  <c:v>1562</c:v>
                </c:pt>
                <c:pt idx="62">
                  <c:v>1730</c:v>
                </c:pt>
                <c:pt idx="63">
                  <c:v>1437</c:v>
                </c:pt>
                <c:pt idx="64">
                  <c:v>491</c:v>
                </c:pt>
                <c:pt idx="65">
                  <c:v>1628</c:v>
                </c:pt>
                <c:pt idx="66">
                  <c:v>1817</c:v>
                </c:pt>
                <c:pt idx="67">
                  <c:v>1700</c:v>
                </c:pt>
                <c:pt idx="68">
                  <c:v>577</c:v>
                </c:pt>
                <c:pt idx="69">
                  <c:v>1730</c:v>
                </c:pt>
                <c:pt idx="70">
                  <c:v>1408</c:v>
                </c:pt>
                <c:pt idx="71">
                  <c:v>1435</c:v>
                </c:pt>
                <c:pt idx="72">
                  <c:v>1687</c:v>
                </c:pt>
                <c:pt idx="73">
                  <c:v>1767</c:v>
                </c:pt>
                <c:pt idx="74">
                  <c:v>1871</c:v>
                </c:pt>
                <c:pt idx="75">
                  <c:v>2320</c:v>
                </c:pt>
                <c:pt idx="76">
                  <c:v>2355</c:v>
                </c:pt>
                <c:pt idx="77">
                  <c:v>1693</c:v>
                </c:pt>
                <c:pt idx="78">
                  <c:v>1424</c:v>
                </c:pt>
                <c:pt idx="79">
                  <c:v>1676</c:v>
                </c:pt>
                <c:pt idx="80">
                  <c:v>2243</c:v>
                </c:pt>
                <c:pt idx="81">
                  <c:v>1918</c:v>
                </c:pt>
                <c:pt idx="82">
                  <c:v>1699</c:v>
                </c:pt>
                <c:pt idx="83">
                  <c:v>1910</c:v>
                </c:pt>
                <c:pt idx="84">
                  <c:v>1515</c:v>
                </c:pt>
                <c:pt idx="85">
                  <c:v>1221</c:v>
                </c:pt>
                <c:pt idx="86">
                  <c:v>1806</c:v>
                </c:pt>
                <c:pt idx="87">
                  <c:v>2108</c:v>
                </c:pt>
                <c:pt idx="88">
                  <c:v>1368</c:v>
                </c:pt>
                <c:pt idx="89">
                  <c:v>1506</c:v>
                </c:pt>
                <c:pt idx="90">
                  <c:v>1920</c:v>
                </c:pt>
                <c:pt idx="91">
                  <c:v>1354</c:v>
                </c:pt>
                <c:pt idx="92">
                  <c:v>1598</c:v>
                </c:pt>
                <c:pt idx="93">
                  <c:v>2381</c:v>
                </c:pt>
                <c:pt idx="94">
                  <c:v>1628</c:v>
                </c:pt>
                <c:pt idx="95">
                  <c:v>2395</c:v>
                </c:pt>
                <c:pt idx="96">
                  <c:v>2570</c:v>
                </c:pt>
                <c:pt idx="97">
                  <c:v>1299</c:v>
                </c:pt>
                <c:pt idx="98">
                  <c:v>1576</c:v>
                </c:pt>
                <c:pt idx="99">
                  <c:v>1707</c:v>
                </c:pt>
                <c:pt idx="100">
                  <c:v>2493</c:v>
                </c:pt>
                <c:pt idx="101">
                  <c:v>1777</c:v>
                </c:pt>
                <c:pt idx="102">
                  <c:v>1953</c:v>
                </c:pt>
                <c:pt idx="103">
                  <c:v>2738</c:v>
                </c:pt>
                <c:pt idx="104">
                  <c:v>2484</c:v>
                </c:pt>
                <c:pt idx="105">
                  <c:v>674</c:v>
                </c:pt>
                <c:pt idx="106">
                  <c:v>2186</c:v>
                </c:pt>
                <c:pt idx="107">
                  <c:v>2760</c:v>
                </c:pt>
                <c:pt idx="108">
                  <c:v>2795</c:v>
                </c:pt>
                <c:pt idx="109">
                  <c:v>3331</c:v>
                </c:pt>
                <c:pt idx="110">
                  <c:v>3444</c:v>
                </c:pt>
                <c:pt idx="111">
                  <c:v>1506</c:v>
                </c:pt>
                <c:pt idx="112">
                  <c:v>2574</c:v>
                </c:pt>
                <c:pt idx="113">
                  <c:v>2481</c:v>
                </c:pt>
                <c:pt idx="114">
                  <c:v>3300</c:v>
                </c:pt>
                <c:pt idx="115">
                  <c:v>3722</c:v>
                </c:pt>
                <c:pt idx="116">
                  <c:v>3325</c:v>
                </c:pt>
                <c:pt idx="117">
                  <c:v>3489</c:v>
                </c:pt>
                <c:pt idx="118">
                  <c:v>3717</c:v>
                </c:pt>
                <c:pt idx="119">
                  <c:v>3347</c:v>
                </c:pt>
                <c:pt idx="120">
                  <c:v>2213</c:v>
                </c:pt>
                <c:pt idx="121">
                  <c:v>3554</c:v>
                </c:pt>
                <c:pt idx="122">
                  <c:v>3848</c:v>
                </c:pt>
                <c:pt idx="123">
                  <c:v>2378</c:v>
                </c:pt>
                <c:pt idx="124">
                  <c:v>3819</c:v>
                </c:pt>
                <c:pt idx="125">
                  <c:v>3714</c:v>
                </c:pt>
                <c:pt idx="126">
                  <c:v>3102</c:v>
                </c:pt>
                <c:pt idx="127">
                  <c:v>2932</c:v>
                </c:pt>
                <c:pt idx="128">
                  <c:v>3698</c:v>
                </c:pt>
                <c:pt idx="129">
                  <c:v>4109</c:v>
                </c:pt>
                <c:pt idx="130">
                  <c:v>3632</c:v>
                </c:pt>
                <c:pt idx="131">
                  <c:v>4169</c:v>
                </c:pt>
                <c:pt idx="132">
                  <c:v>3413</c:v>
                </c:pt>
                <c:pt idx="133">
                  <c:v>2507</c:v>
                </c:pt>
                <c:pt idx="134">
                  <c:v>2971</c:v>
                </c:pt>
                <c:pt idx="135">
                  <c:v>3185</c:v>
                </c:pt>
                <c:pt idx="136">
                  <c:v>3445</c:v>
                </c:pt>
                <c:pt idx="137">
                  <c:v>3319</c:v>
                </c:pt>
                <c:pt idx="138">
                  <c:v>3840</c:v>
                </c:pt>
                <c:pt idx="139">
                  <c:v>4008</c:v>
                </c:pt>
                <c:pt idx="140">
                  <c:v>3547</c:v>
                </c:pt>
                <c:pt idx="141">
                  <c:v>3084</c:v>
                </c:pt>
                <c:pt idx="142">
                  <c:v>3438</c:v>
                </c:pt>
                <c:pt idx="143">
                  <c:v>3833</c:v>
                </c:pt>
                <c:pt idx="144">
                  <c:v>4238</c:v>
                </c:pt>
                <c:pt idx="145">
                  <c:v>3919</c:v>
                </c:pt>
                <c:pt idx="146">
                  <c:v>3808</c:v>
                </c:pt>
                <c:pt idx="147">
                  <c:v>2757</c:v>
                </c:pt>
                <c:pt idx="148">
                  <c:v>2433</c:v>
                </c:pt>
                <c:pt idx="149">
                  <c:v>2549</c:v>
                </c:pt>
                <c:pt idx="150">
                  <c:v>3309</c:v>
                </c:pt>
                <c:pt idx="151">
                  <c:v>3461</c:v>
                </c:pt>
                <c:pt idx="152">
                  <c:v>4232</c:v>
                </c:pt>
                <c:pt idx="153">
                  <c:v>4414</c:v>
                </c:pt>
                <c:pt idx="154">
                  <c:v>3473</c:v>
                </c:pt>
                <c:pt idx="155">
                  <c:v>3221</c:v>
                </c:pt>
                <c:pt idx="156">
                  <c:v>3875</c:v>
                </c:pt>
                <c:pt idx="157">
                  <c:v>4070</c:v>
                </c:pt>
                <c:pt idx="158">
                  <c:v>3725</c:v>
                </c:pt>
                <c:pt idx="159">
                  <c:v>3352</c:v>
                </c:pt>
                <c:pt idx="160">
                  <c:v>3771</c:v>
                </c:pt>
                <c:pt idx="161">
                  <c:v>3237</c:v>
                </c:pt>
                <c:pt idx="162">
                  <c:v>2993</c:v>
                </c:pt>
                <c:pt idx="163">
                  <c:v>4157</c:v>
                </c:pt>
                <c:pt idx="164">
                  <c:v>4164</c:v>
                </c:pt>
                <c:pt idx="165">
                  <c:v>4411</c:v>
                </c:pt>
                <c:pt idx="166">
                  <c:v>3222</c:v>
                </c:pt>
                <c:pt idx="167">
                  <c:v>3981</c:v>
                </c:pt>
                <c:pt idx="168">
                  <c:v>3312</c:v>
                </c:pt>
                <c:pt idx="169">
                  <c:v>3105</c:v>
                </c:pt>
                <c:pt idx="170">
                  <c:v>3311</c:v>
                </c:pt>
                <c:pt idx="171">
                  <c:v>4061</c:v>
                </c:pt>
                <c:pt idx="172">
                  <c:v>3846</c:v>
                </c:pt>
                <c:pt idx="173">
                  <c:v>4044</c:v>
                </c:pt>
                <c:pt idx="174">
                  <c:v>4022</c:v>
                </c:pt>
                <c:pt idx="175">
                  <c:v>3420</c:v>
                </c:pt>
                <c:pt idx="176">
                  <c:v>3385</c:v>
                </c:pt>
                <c:pt idx="177">
                  <c:v>3854</c:v>
                </c:pt>
                <c:pt idx="178">
                  <c:v>3916</c:v>
                </c:pt>
                <c:pt idx="179">
                  <c:v>4377</c:v>
                </c:pt>
                <c:pt idx="180">
                  <c:v>4488</c:v>
                </c:pt>
                <c:pt idx="181">
                  <c:v>4116</c:v>
                </c:pt>
                <c:pt idx="182">
                  <c:v>2915</c:v>
                </c:pt>
                <c:pt idx="183">
                  <c:v>2367</c:v>
                </c:pt>
                <c:pt idx="184">
                  <c:v>2978</c:v>
                </c:pt>
                <c:pt idx="185">
                  <c:v>3634</c:v>
                </c:pt>
                <c:pt idx="186">
                  <c:v>3845</c:v>
                </c:pt>
                <c:pt idx="187">
                  <c:v>3838</c:v>
                </c:pt>
                <c:pt idx="188">
                  <c:v>3348</c:v>
                </c:pt>
                <c:pt idx="189">
                  <c:v>3348</c:v>
                </c:pt>
                <c:pt idx="190">
                  <c:v>3138</c:v>
                </c:pt>
                <c:pt idx="191">
                  <c:v>3363</c:v>
                </c:pt>
                <c:pt idx="192">
                  <c:v>3596</c:v>
                </c:pt>
                <c:pt idx="193">
                  <c:v>3594</c:v>
                </c:pt>
                <c:pt idx="194">
                  <c:v>4196</c:v>
                </c:pt>
                <c:pt idx="195">
                  <c:v>4220</c:v>
                </c:pt>
                <c:pt idx="196">
                  <c:v>3505</c:v>
                </c:pt>
                <c:pt idx="197">
                  <c:v>3296</c:v>
                </c:pt>
                <c:pt idx="198">
                  <c:v>3617</c:v>
                </c:pt>
                <c:pt idx="199">
                  <c:v>3789</c:v>
                </c:pt>
                <c:pt idx="200">
                  <c:v>3688</c:v>
                </c:pt>
                <c:pt idx="201">
                  <c:v>3152</c:v>
                </c:pt>
                <c:pt idx="202">
                  <c:v>2825</c:v>
                </c:pt>
                <c:pt idx="203">
                  <c:v>2298</c:v>
                </c:pt>
                <c:pt idx="204">
                  <c:v>2556</c:v>
                </c:pt>
                <c:pt idx="205">
                  <c:v>3272</c:v>
                </c:pt>
                <c:pt idx="206">
                  <c:v>3840</c:v>
                </c:pt>
                <c:pt idx="207">
                  <c:v>3901</c:v>
                </c:pt>
                <c:pt idx="208">
                  <c:v>3784</c:v>
                </c:pt>
                <c:pt idx="209">
                  <c:v>3176</c:v>
                </c:pt>
                <c:pt idx="210">
                  <c:v>2916</c:v>
                </c:pt>
                <c:pt idx="211">
                  <c:v>2778</c:v>
                </c:pt>
                <c:pt idx="212">
                  <c:v>3537</c:v>
                </c:pt>
                <c:pt idx="213">
                  <c:v>4044</c:v>
                </c:pt>
                <c:pt idx="214">
                  <c:v>3107</c:v>
                </c:pt>
                <c:pt idx="215">
                  <c:v>3777</c:v>
                </c:pt>
                <c:pt idx="216">
                  <c:v>3843</c:v>
                </c:pt>
                <c:pt idx="217">
                  <c:v>2773</c:v>
                </c:pt>
                <c:pt idx="218">
                  <c:v>2487</c:v>
                </c:pt>
                <c:pt idx="219">
                  <c:v>3480</c:v>
                </c:pt>
                <c:pt idx="220">
                  <c:v>3695</c:v>
                </c:pt>
                <c:pt idx="221">
                  <c:v>3896</c:v>
                </c:pt>
                <c:pt idx="222">
                  <c:v>3980</c:v>
                </c:pt>
                <c:pt idx="223">
                  <c:v>3854</c:v>
                </c:pt>
                <c:pt idx="224">
                  <c:v>2646</c:v>
                </c:pt>
                <c:pt idx="225">
                  <c:v>2482</c:v>
                </c:pt>
                <c:pt idx="226">
                  <c:v>3563</c:v>
                </c:pt>
                <c:pt idx="227">
                  <c:v>4004</c:v>
                </c:pt>
                <c:pt idx="228">
                  <c:v>4026</c:v>
                </c:pt>
                <c:pt idx="229">
                  <c:v>3166</c:v>
                </c:pt>
                <c:pt idx="230">
                  <c:v>3356</c:v>
                </c:pt>
                <c:pt idx="231">
                  <c:v>3277</c:v>
                </c:pt>
                <c:pt idx="232">
                  <c:v>2624</c:v>
                </c:pt>
                <c:pt idx="233">
                  <c:v>3925</c:v>
                </c:pt>
                <c:pt idx="234">
                  <c:v>4614</c:v>
                </c:pt>
                <c:pt idx="235">
                  <c:v>4181</c:v>
                </c:pt>
                <c:pt idx="236">
                  <c:v>3107</c:v>
                </c:pt>
                <c:pt idx="237">
                  <c:v>3893</c:v>
                </c:pt>
                <c:pt idx="238">
                  <c:v>889</c:v>
                </c:pt>
                <c:pt idx="239">
                  <c:v>2919</c:v>
                </c:pt>
                <c:pt idx="240">
                  <c:v>3905</c:v>
                </c:pt>
                <c:pt idx="241">
                  <c:v>4429</c:v>
                </c:pt>
                <c:pt idx="242">
                  <c:v>4370</c:v>
                </c:pt>
                <c:pt idx="243">
                  <c:v>4332</c:v>
                </c:pt>
                <c:pt idx="244">
                  <c:v>3852</c:v>
                </c:pt>
                <c:pt idx="245">
                  <c:v>2549</c:v>
                </c:pt>
                <c:pt idx="246">
                  <c:v>2419</c:v>
                </c:pt>
                <c:pt idx="247">
                  <c:v>2115</c:v>
                </c:pt>
                <c:pt idx="248">
                  <c:v>2506</c:v>
                </c:pt>
                <c:pt idx="249">
                  <c:v>1878</c:v>
                </c:pt>
                <c:pt idx="250">
                  <c:v>1689</c:v>
                </c:pt>
                <c:pt idx="251">
                  <c:v>3127</c:v>
                </c:pt>
                <c:pt idx="252">
                  <c:v>3595</c:v>
                </c:pt>
                <c:pt idx="253">
                  <c:v>3413</c:v>
                </c:pt>
                <c:pt idx="254">
                  <c:v>4023</c:v>
                </c:pt>
                <c:pt idx="255">
                  <c:v>4062</c:v>
                </c:pt>
                <c:pt idx="256">
                  <c:v>4138</c:v>
                </c:pt>
                <c:pt idx="257">
                  <c:v>3231</c:v>
                </c:pt>
                <c:pt idx="258">
                  <c:v>4018</c:v>
                </c:pt>
                <c:pt idx="259">
                  <c:v>3077</c:v>
                </c:pt>
                <c:pt idx="260">
                  <c:v>2921</c:v>
                </c:pt>
                <c:pt idx="261">
                  <c:v>3848</c:v>
                </c:pt>
                <c:pt idx="262">
                  <c:v>3203</c:v>
                </c:pt>
                <c:pt idx="263">
                  <c:v>3813</c:v>
                </c:pt>
                <c:pt idx="264">
                  <c:v>4240</c:v>
                </c:pt>
                <c:pt idx="265">
                  <c:v>2137</c:v>
                </c:pt>
                <c:pt idx="266">
                  <c:v>3647</c:v>
                </c:pt>
                <c:pt idx="267">
                  <c:v>3466</c:v>
                </c:pt>
                <c:pt idx="268">
                  <c:v>3946</c:v>
                </c:pt>
                <c:pt idx="269">
                  <c:v>3643</c:v>
                </c:pt>
                <c:pt idx="270">
                  <c:v>3427</c:v>
                </c:pt>
                <c:pt idx="271">
                  <c:v>4186</c:v>
                </c:pt>
                <c:pt idx="272">
                  <c:v>4372</c:v>
                </c:pt>
                <c:pt idx="273">
                  <c:v>1949</c:v>
                </c:pt>
                <c:pt idx="274">
                  <c:v>2302</c:v>
                </c:pt>
                <c:pt idx="275">
                  <c:v>3240</c:v>
                </c:pt>
                <c:pt idx="276">
                  <c:v>3970</c:v>
                </c:pt>
                <c:pt idx="277">
                  <c:v>4267</c:v>
                </c:pt>
                <c:pt idx="278">
                  <c:v>4126</c:v>
                </c:pt>
                <c:pt idx="279">
                  <c:v>4036</c:v>
                </c:pt>
                <c:pt idx="280">
                  <c:v>3174</c:v>
                </c:pt>
                <c:pt idx="281">
                  <c:v>3114</c:v>
                </c:pt>
                <c:pt idx="282">
                  <c:v>3603</c:v>
                </c:pt>
                <c:pt idx="283">
                  <c:v>3896</c:v>
                </c:pt>
                <c:pt idx="284">
                  <c:v>2199</c:v>
                </c:pt>
                <c:pt idx="285">
                  <c:v>2623</c:v>
                </c:pt>
                <c:pt idx="286">
                  <c:v>3115</c:v>
                </c:pt>
                <c:pt idx="287">
                  <c:v>3318</c:v>
                </c:pt>
                <c:pt idx="288">
                  <c:v>3293</c:v>
                </c:pt>
                <c:pt idx="289">
                  <c:v>3857</c:v>
                </c:pt>
                <c:pt idx="290">
                  <c:v>4111</c:v>
                </c:pt>
                <c:pt idx="291">
                  <c:v>2170</c:v>
                </c:pt>
                <c:pt idx="292">
                  <c:v>3724</c:v>
                </c:pt>
                <c:pt idx="293">
                  <c:v>3628</c:v>
                </c:pt>
                <c:pt idx="294">
                  <c:v>2809</c:v>
                </c:pt>
                <c:pt idx="295">
                  <c:v>2762</c:v>
                </c:pt>
                <c:pt idx="296">
                  <c:v>3488</c:v>
                </c:pt>
                <c:pt idx="297">
                  <c:v>3992</c:v>
                </c:pt>
                <c:pt idx="298">
                  <c:v>3490</c:v>
                </c:pt>
                <c:pt idx="299">
                  <c:v>2419</c:v>
                </c:pt>
                <c:pt idx="300">
                  <c:v>3291</c:v>
                </c:pt>
                <c:pt idx="301">
                  <c:v>570</c:v>
                </c:pt>
                <c:pt idx="302">
                  <c:v>2446</c:v>
                </c:pt>
                <c:pt idx="303">
                  <c:v>3307</c:v>
                </c:pt>
                <c:pt idx="304">
                  <c:v>3658</c:v>
                </c:pt>
                <c:pt idx="305">
                  <c:v>3816</c:v>
                </c:pt>
                <c:pt idx="306">
                  <c:v>3656</c:v>
                </c:pt>
                <c:pt idx="307">
                  <c:v>3576</c:v>
                </c:pt>
                <c:pt idx="308">
                  <c:v>2770</c:v>
                </c:pt>
                <c:pt idx="309">
                  <c:v>2697</c:v>
                </c:pt>
                <c:pt idx="310">
                  <c:v>3662</c:v>
                </c:pt>
                <c:pt idx="311">
                  <c:v>3829</c:v>
                </c:pt>
                <c:pt idx="312">
                  <c:v>3804</c:v>
                </c:pt>
                <c:pt idx="313">
                  <c:v>2743</c:v>
                </c:pt>
                <c:pt idx="314">
                  <c:v>2928</c:v>
                </c:pt>
                <c:pt idx="315">
                  <c:v>2792</c:v>
                </c:pt>
                <c:pt idx="316">
                  <c:v>2713</c:v>
                </c:pt>
                <c:pt idx="317">
                  <c:v>3891</c:v>
                </c:pt>
                <c:pt idx="318">
                  <c:v>3746</c:v>
                </c:pt>
                <c:pt idx="319">
                  <c:v>1672</c:v>
                </c:pt>
                <c:pt idx="320">
                  <c:v>2914</c:v>
                </c:pt>
                <c:pt idx="321">
                  <c:v>3147</c:v>
                </c:pt>
                <c:pt idx="322">
                  <c:v>2720</c:v>
                </c:pt>
                <c:pt idx="323">
                  <c:v>2733</c:v>
                </c:pt>
                <c:pt idx="324">
                  <c:v>2545</c:v>
                </c:pt>
                <c:pt idx="325">
                  <c:v>1538</c:v>
                </c:pt>
                <c:pt idx="326">
                  <c:v>2454</c:v>
                </c:pt>
                <c:pt idx="327">
                  <c:v>935</c:v>
                </c:pt>
                <c:pt idx="328">
                  <c:v>1697</c:v>
                </c:pt>
                <c:pt idx="329">
                  <c:v>1819</c:v>
                </c:pt>
                <c:pt idx="330">
                  <c:v>2261</c:v>
                </c:pt>
                <c:pt idx="331">
                  <c:v>3614</c:v>
                </c:pt>
                <c:pt idx="332">
                  <c:v>2818</c:v>
                </c:pt>
                <c:pt idx="333">
                  <c:v>3425</c:v>
                </c:pt>
                <c:pt idx="334">
                  <c:v>3545</c:v>
                </c:pt>
                <c:pt idx="335">
                  <c:v>3672</c:v>
                </c:pt>
                <c:pt idx="336">
                  <c:v>2908</c:v>
                </c:pt>
                <c:pt idx="337">
                  <c:v>2851</c:v>
                </c:pt>
                <c:pt idx="338">
                  <c:v>3578</c:v>
                </c:pt>
                <c:pt idx="339">
                  <c:v>2468</c:v>
                </c:pt>
                <c:pt idx="340">
                  <c:v>655</c:v>
                </c:pt>
                <c:pt idx="341">
                  <c:v>3172</c:v>
                </c:pt>
                <c:pt idx="342">
                  <c:v>3359</c:v>
                </c:pt>
                <c:pt idx="343">
                  <c:v>2688</c:v>
                </c:pt>
                <c:pt idx="344">
                  <c:v>2366</c:v>
                </c:pt>
                <c:pt idx="345">
                  <c:v>3167</c:v>
                </c:pt>
                <c:pt idx="346">
                  <c:v>3368</c:v>
                </c:pt>
                <c:pt idx="347">
                  <c:v>3562</c:v>
                </c:pt>
                <c:pt idx="348">
                  <c:v>3528</c:v>
                </c:pt>
                <c:pt idx="349">
                  <c:v>3399</c:v>
                </c:pt>
                <c:pt idx="350">
                  <c:v>2464</c:v>
                </c:pt>
                <c:pt idx="351">
                  <c:v>2211</c:v>
                </c:pt>
                <c:pt idx="352">
                  <c:v>3143</c:v>
                </c:pt>
                <c:pt idx="353">
                  <c:v>3534</c:v>
                </c:pt>
                <c:pt idx="354">
                  <c:v>2553</c:v>
                </c:pt>
                <c:pt idx="355">
                  <c:v>2841</c:v>
                </c:pt>
                <c:pt idx="356">
                  <c:v>2046</c:v>
                </c:pt>
                <c:pt idx="357">
                  <c:v>856</c:v>
                </c:pt>
                <c:pt idx="358">
                  <c:v>451</c:v>
                </c:pt>
                <c:pt idx="359">
                  <c:v>887</c:v>
                </c:pt>
                <c:pt idx="360">
                  <c:v>1059</c:v>
                </c:pt>
                <c:pt idx="361">
                  <c:v>2047</c:v>
                </c:pt>
                <c:pt idx="362">
                  <c:v>2169</c:v>
                </c:pt>
                <c:pt idx="363">
                  <c:v>2508</c:v>
                </c:pt>
                <c:pt idx="364">
                  <c:v>1820</c:v>
                </c:pt>
                <c:pt idx="365">
                  <c:v>1608</c:v>
                </c:pt>
                <c:pt idx="366">
                  <c:v>1707</c:v>
                </c:pt>
                <c:pt idx="367">
                  <c:v>2147</c:v>
                </c:pt>
                <c:pt idx="368">
                  <c:v>2273</c:v>
                </c:pt>
                <c:pt idx="369">
                  <c:v>3132</c:v>
                </c:pt>
                <c:pt idx="370">
                  <c:v>3791</c:v>
                </c:pt>
                <c:pt idx="371">
                  <c:v>3451</c:v>
                </c:pt>
                <c:pt idx="372">
                  <c:v>2826</c:v>
                </c:pt>
                <c:pt idx="373">
                  <c:v>2270</c:v>
                </c:pt>
                <c:pt idx="374">
                  <c:v>3425</c:v>
                </c:pt>
                <c:pt idx="375">
                  <c:v>2085</c:v>
                </c:pt>
                <c:pt idx="376">
                  <c:v>3828</c:v>
                </c:pt>
                <c:pt idx="377">
                  <c:v>3040</c:v>
                </c:pt>
                <c:pt idx="378">
                  <c:v>2160</c:v>
                </c:pt>
                <c:pt idx="379">
                  <c:v>2027</c:v>
                </c:pt>
                <c:pt idx="380">
                  <c:v>2081</c:v>
                </c:pt>
                <c:pt idx="381">
                  <c:v>2808</c:v>
                </c:pt>
                <c:pt idx="382">
                  <c:v>3267</c:v>
                </c:pt>
                <c:pt idx="383">
                  <c:v>3162</c:v>
                </c:pt>
                <c:pt idx="384">
                  <c:v>3048</c:v>
                </c:pt>
                <c:pt idx="385">
                  <c:v>1234</c:v>
                </c:pt>
                <c:pt idx="386">
                  <c:v>1781</c:v>
                </c:pt>
                <c:pt idx="387">
                  <c:v>2287</c:v>
                </c:pt>
                <c:pt idx="388">
                  <c:v>3900</c:v>
                </c:pt>
                <c:pt idx="389">
                  <c:v>3803</c:v>
                </c:pt>
                <c:pt idx="390">
                  <c:v>3831</c:v>
                </c:pt>
                <c:pt idx="391">
                  <c:v>3187</c:v>
                </c:pt>
                <c:pt idx="392">
                  <c:v>3248</c:v>
                </c:pt>
                <c:pt idx="393">
                  <c:v>2685</c:v>
                </c:pt>
                <c:pt idx="394">
                  <c:v>3498</c:v>
                </c:pt>
                <c:pt idx="395">
                  <c:v>4185</c:v>
                </c:pt>
                <c:pt idx="396">
                  <c:v>4275</c:v>
                </c:pt>
                <c:pt idx="397">
                  <c:v>3571</c:v>
                </c:pt>
                <c:pt idx="398">
                  <c:v>3841</c:v>
                </c:pt>
                <c:pt idx="399">
                  <c:v>2448</c:v>
                </c:pt>
                <c:pt idx="400">
                  <c:v>2629</c:v>
                </c:pt>
                <c:pt idx="401">
                  <c:v>3578</c:v>
                </c:pt>
                <c:pt idx="402">
                  <c:v>4176</c:v>
                </c:pt>
                <c:pt idx="403">
                  <c:v>2693</c:v>
                </c:pt>
                <c:pt idx="404">
                  <c:v>3667</c:v>
                </c:pt>
                <c:pt idx="405">
                  <c:v>3604</c:v>
                </c:pt>
                <c:pt idx="406">
                  <c:v>1977</c:v>
                </c:pt>
                <c:pt idx="407">
                  <c:v>1456</c:v>
                </c:pt>
                <c:pt idx="408">
                  <c:v>3328</c:v>
                </c:pt>
                <c:pt idx="409">
                  <c:v>3787</c:v>
                </c:pt>
                <c:pt idx="410">
                  <c:v>4028</c:v>
                </c:pt>
                <c:pt idx="411">
                  <c:v>2931</c:v>
                </c:pt>
                <c:pt idx="412">
                  <c:v>3805</c:v>
                </c:pt>
                <c:pt idx="413">
                  <c:v>2883</c:v>
                </c:pt>
                <c:pt idx="414">
                  <c:v>2071</c:v>
                </c:pt>
                <c:pt idx="415">
                  <c:v>2627</c:v>
                </c:pt>
                <c:pt idx="416">
                  <c:v>3614</c:v>
                </c:pt>
                <c:pt idx="417">
                  <c:v>4379</c:v>
                </c:pt>
                <c:pt idx="418">
                  <c:v>4546</c:v>
                </c:pt>
                <c:pt idx="419">
                  <c:v>3241</c:v>
                </c:pt>
                <c:pt idx="420">
                  <c:v>2415</c:v>
                </c:pt>
                <c:pt idx="421">
                  <c:v>2874</c:v>
                </c:pt>
                <c:pt idx="422">
                  <c:v>4069</c:v>
                </c:pt>
                <c:pt idx="423">
                  <c:v>4134</c:v>
                </c:pt>
                <c:pt idx="424">
                  <c:v>1769</c:v>
                </c:pt>
                <c:pt idx="425">
                  <c:v>4665</c:v>
                </c:pt>
                <c:pt idx="426">
                  <c:v>2948</c:v>
                </c:pt>
                <c:pt idx="427">
                  <c:v>3110</c:v>
                </c:pt>
                <c:pt idx="428">
                  <c:v>2713</c:v>
                </c:pt>
                <c:pt idx="429">
                  <c:v>3130</c:v>
                </c:pt>
                <c:pt idx="430">
                  <c:v>3735</c:v>
                </c:pt>
                <c:pt idx="431">
                  <c:v>4484</c:v>
                </c:pt>
                <c:pt idx="432">
                  <c:v>4896</c:v>
                </c:pt>
                <c:pt idx="433">
                  <c:v>4122</c:v>
                </c:pt>
                <c:pt idx="434">
                  <c:v>3150</c:v>
                </c:pt>
                <c:pt idx="435">
                  <c:v>3253</c:v>
                </c:pt>
                <c:pt idx="436">
                  <c:v>4460</c:v>
                </c:pt>
                <c:pt idx="437">
                  <c:v>5085</c:v>
                </c:pt>
                <c:pt idx="438">
                  <c:v>5315</c:v>
                </c:pt>
                <c:pt idx="439">
                  <c:v>5187</c:v>
                </c:pt>
                <c:pt idx="440">
                  <c:v>3830</c:v>
                </c:pt>
                <c:pt idx="441">
                  <c:v>4681</c:v>
                </c:pt>
                <c:pt idx="442">
                  <c:v>3685</c:v>
                </c:pt>
                <c:pt idx="443">
                  <c:v>5171</c:v>
                </c:pt>
                <c:pt idx="444">
                  <c:v>5042</c:v>
                </c:pt>
                <c:pt idx="445">
                  <c:v>5108</c:v>
                </c:pt>
                <c:pt idx="446">
                  <c:v>5537</c:v>
                </c:pt>
                <c:pt idx="447">
                  <c:v>5893</c:v>
                </c:pt>
                <c:pt idx="448">
                  <c:v>2339</c:v>
                </c:pt>
                <c:pt idx="449">
                  <c:v>3464</c:v>
                </c:pt>
                <c:pt idx="450">
                  <c:v>4763</c:v>
                </c:pt>
                <c:pt idx="451">
                  <c:v>4571</c:v>
                </c:pt>
                <c:pt idx="452">
                  <c:v>5024</c:v>
                </c:pt>
                <c:pt idx="453">
                  <c:v>5299</c:v>
                </c:pt>
                <c:pt idx="454">
                  <c:v>4663</c:v>
                </c:pt>
                <c:pt idx="455">
                  <c:v>3934</c:v>
                </c:pt>
                <c:pt idx="456">
                  <c:v>3694</c:v>
                </c:pt>
                <c:pt idx="457">
                  <c:v>4728</c:v>
                </c:pt>
                <c:pt idx="458">
                  <c:v>5424</c:v>
                </c:pt>
                <c:pt idx="459">
                  <c:v>5378</c:v>
                </c:pt>
                <c:pt idx="460">
                  <c:v>5265</c:v>
                </c:pt>
                <c:pt idx="461">
                  <c:v>4653</c:v>
                </c:pt>
                <c:pt idx="462">
                  <c:v>3605</c:v>
                </c:pt>
                <c:pt idx="463">
                  <c:v>2939</c:v>
                </c:pt>
                <c:pt idx="464">
                  <c:v>4680</c:v>
                </c:pt>
                <c:pt idx="465">
                  <c:v>5099</c:v>
                </c:pt>
                <c:pt idx="466">
                  <c:v>4380</c:v>
                </c:pt>
                <c:pt idx="467">
                  <c:v>4746</c:v>
                </c:pt>
                <c:pt idx="468">
                  <c:v>5146</c:v>
                </c:pt>
                <c:pt idx="469">
                  <c:v>4665</c:v>
                </c:pt>
                <c:pt idx="470">
                  <c:v>4286</c:v>
                </c:pt>
                <c:pt idx="471">
                  <c:v>5172</c:v>
                </c:pt>
                <c:pt idx="472">
                  <c:v>5702</c:v>
                </c:pt>
                <c:pt idx="473">
                  <c:v>4020</c:v>
                </c:pt>
                <c:pt idx="474">
                  <c:v>5719</c:v>
                </c:pt>
                <c:pt idx="475">
                  <c:v>5950</c:v>
                </c:pt>
                <c:pt idx="476">
                  <c:v>4083</c:v>
                </c:pt>
                <c:pt idx="477">
                  <c:v>907</c:v>
                </c:pt>
                <c:pt idx="478">
                  <c:v>3019</c:v>
                </c:pt>
                <c:pt idx="479">
                  <c:v>5115</c:v>
                </c:pt>
                <c:pt idx="480">
                  <c:v>5541</c:v>
                </c:pt>
                <c:pt idx="481">
                  <c:v>4551</c:v>
                </c:pt>
                <c:pt idx="482">
                  <c:v>5219</c:v>
                </c:pt>
                <c:pt idx="483">
                  <c:v>3100</c:v>
                </c:pt>
                <c:pt idx="484">
                  <c:v>4075</c:v>
                </c:pt>
                <c:pt idx="485">
                  <c:v>4907</c:v>
                </c:pt>
                <c:pt idx="486">
                  <c:v>5087</c:v>
                </c:pt>
                <c:pt idx="487">
                  <c:v>5502</c:v>
                </c:pt>
                <c:pt idx="488">
                  <c:v>5657</c:v>
                </c:pt>
                <c:pt idx="489">
                  <c:v>5227</c:v>
                </c:pt>
                <c:pt idx="490">
                  <c:v>4387</c:v>
                </c:pt>
                <c:pt idx="491">
                  <c:v>4224</c:v>
                </c:pt>
                <c:pt idx="492">
                  <c:v>5265</c:v>
                </c:pt>
                <c:pt idx="493">
                  <c:v>4990</c:v>
                </c:pt>
                <c:pt idx="494">
                  <c:v>4097</c:v>
                </c:pt>
                <c:pt idx="495">
                  <c:v>5546</c:v>
                </c:pt>
                <c:pt idx="496">
                  <c:v>5711</c:v>
                </c:pt>
                <c:pt idx="497">
                  <c:v>4807</c:v>
                </c:pt>
                <c:pt idx="498">
                  <c:v>3946</c:v>
                </c:pt>
                <c:pt idx="499">
                  <c:v>2501</c:v>
                </c:pt>
                <c:pt idx="500">
                  <c:v>4490</c:v>
                </c:pt>
                <c:pt idx="501">
                  <c:v>6433</c:v>
                </c:pt>
                <c:pt idx="502">
                  <c:v>6142</c:v>
                </c:pt>
                <c:pt idx="503">
                  <c:v>6118</c:v>
                </c:pt>
                <c:pt idx="504">
                  <c:v>4884</c:v>
                </c:pt>
                <c:pt idx="505">
                  <c:v>4425</c:v>
                </c:pt>
                <c:pt idx="506">
                  <c:v>3729</c:v>
                </c:pt>
                <c:pt idx="507">
                  <c:v>5254</c:v>
                </c:pt>
                <c:pt idx="508">
                  <c:v>4494</c:v>
                </c:pt>
                <c:pt idx="509">
                  <c:v>5711</c:v>
                </c:pt>
                <c:pt idx="510">
                  <c:v>5317</c:v>
                </c:pt>
                <c:pt idx="511">
                  <c:v>3681</c:v>
                </c:pt>
                <c:pt idx="512">
                  <c:v>3308</c:v>
                </c:pt>
                <c:pt idx="513">
                  <c:v>3486</c:v>
                </c:pt>
                <c:pt idx="514">
                  <c:v>4863</c:v>
                </c:pt>
                <c:pt idx="515">
                  <c:v>6110</c:v>
                </c:pt>
                <c:pt idx="516">
                  <c:v>6238</c:v>
                </c:pt>
                <c:pt idx="517">
                  <c:v>3594</c:v>
                </c:pt>
                <c:pt idx="518">
                  <c:v>5325</c:v>
                </c:pt>
                <c:pt idx="519">
                  <c:v>5147</c:v>
                </c:pt>
                <c:pt idx="520">
                  <c:v>5927</c:v>
                </c:pt>
                <c:pt idx="521">
                  <c:v>6033</c:v>
                </c:pt>
                <c:pt idx="522">
                  <c:v>6028</c:v>
                </c:pt>
                <c:pt idx="523">
                  <c:v>6456</c:v>
                </c:pt>
                <c:pt idx="524">
                  <c:v>6248</c:v>
                </c:pt>
                <c:pt idx="525">
                  <c:v>4790</c:v>
                </c:pt>
                <c:pt idx="526">
                  <c:v>4374</c:v>
                </c:pt>
                <c:pt idx="527">
                  <c:v>5647</c:v>
                </c:pt>
                <c:pt idx="528">
                  <c:v>4495</c:v>
                </c:pt>
                <c:pt idx="529">
                  <c:v>6248</c:v>
                </c:pt>
                <c:pt idx="530">
                  <c:v>6183</c:v>
                </c:pt>
                <c:pt idx="531">
                  <c:v>6102</c:v>
                </c:pt>
                <c:pt idx="532">
                  <c:v>4739</c:v>
                </c:pt>
                <c:pt idx="533">
                  <c:v>4344</c:v>
                </c:pt>
                <c:pt idx="534">
                  <c:v>4446</c:v>
                </c:pt>
                <c:pt idx="535">
                  <c:v>5857</c:v>
                </c:pt>
                <c:pt idx="536">
                  <c:v>5339</c:v>
                </c:pt>
                <c:pt idx="537">
                  <c:v>5127</c:v>
                </c:pt>
                <c:pt idx="538">
                  <c:v>4859</c:v>
                </c:pt>
                <c:pt idx="539">
                  <c:v>4801</c:v>
                </c:pt>
                <c:pt idx="540">
                  <c:v>4340</c:v>
                </c:pt>
                <c:pt idx="541">
                  <c:v>5640</c:v>
                </c:pt>
                <c:pt idx="542">
                  <c:v>6365</c:v>
                </c:pt>
                <c:pt idx="543">
                  <c:v>6258</c:v>
                </c:pt>
                <c:pt idx="544">
                  <c:v>5958</c:v>
                </c:pt>
                <c:pt idx="545">
                  <c:v>4634</c:v>
                </c:pt>
                <c:pt idx="546">
                  <c:v>4232</c:v>
                </c:pt>
                <c:pt idx="547">
                  <c:v>4110</c:v>
                </c:pt>
                <c:pt idx="548">
                  <c:v>5323</c:v>
                </c:pt>
                <c:pt idx="549">
                  <c:v>5608</c:v>
                </c:pt>
                <c:pt idx="550">
                  <c:v>4841</c:v>
                </c:pt>
                <c:pt idx="551">
                  <c:v>4836</c:v>
                </c:pt>
                <c:pt idx="552">
                  <c:v>4841</c:v>
                </c:pt>
                <c:pt idx="553">
                  <c:v>3392</c:v>
                </c:pt>
                <c:pt idx="554">
                  <c:v>3469</c:v>
                </c:pt>
                <c:pt idx="555">
                  <c:v>5571</c:v>
                </c:pt>
                <c:pt idx="556">
                  <c:v>5336</c:v>
                </c:pt>
                <c:pt idx="557">
                  <c:v>6289</c:v>
                </c:pt>
                <c:pt idx="558">
                  <c:v>6414</c:v>
                </c:pt>
                <c:pt idx="559">
                  <c:v>5988</c:v>
                </c:pt>
                <c:pt idx="560">
                  <c:v>4614</c:v>
                </c:pt>
                <c:pt idx="561">
                  <c:v>4111</c:v>
                </c:pt>
                <c:pt idx="562">
                  <c:v>5742</c:v>
                </c:pt>
                <c:pt idx="563">
                  <c:v>5865</c:v>
                </c:pt>
                <c:pt idx="564">
                  <c:v>4914</c:v>
                </c:pt>
                <c:pt idx="565">
                  <c:v>5703</c:v>
                </c:pt>
                <c:pt idx="566">
                  <c:v>5123</c:v>
                </c:pt>
                <c:pt idx="567">
                  <c:v>3195</c:v>
                </c:pt>
                <c:pt idx="568">
                  <c:v>4866</c:v>
                </c:pt>
                <c:pt idx="569">
                  <c:v>5831</c:v>
                </c:pt>
                <c:pt idx="570">
                  <c:v>6452</c:v>
                </c:pt>
                <c:pt idx="571">
                  <c:v>6790</c:v>
                </c:pt>
                <c:pt idx="572">
                  <c:v>5825</c:v>
                </c:pt>
                <c:pt idx="573">
                  <c:v>5645</c:v>
                </c:pt>
                <c:pt idx="574">
                  <c:v>4451</c:v>
                </c:pt>
                <c:pt idx="575">
                  <c:v>4444</c:v>
                </c:pt>
                <c:pt idx="576">
                  <c:v>6065</c:v>
                </c:pt>
                <c:pt idx="577">
                  <c:v>6248</c:v>
                </c:pt>
                <c:pt idx="578">
                  <c:v>6506</c:v>
                </c:pt>
                <c:pt idx="579">
                  <c:v>6278</c:v>
                </c:pt>
                <c:pt idx="580">
                  <c:v>5847</c:v>
                </c:pt>
                <c:pt idx="581">
                  <c:v>4479</c:v>
                </c:pt>
                <c:pt idx="582">
                  <c:v>3757</c:v>
                </c:pt>
                <c:pt idx="583">
                  <c:v>5780</c:v>
                </c:pt>
                <c:pt idx="584">
                  <c:v>5995</c:v>
                </c:pt>
                <c:pt idx="585">
                  <c:v>6271</c:v>
                </c:pt>
                <c:pt idx="586">
                  <c:v>6090</c:v>
                </c:pt>
                <c:pt idx="587">
                  <c:v>4721</c:v>
                </c:pt>
                <c:pt idx="588">
                  <c:v>4052</c:v>
                </c:pt>
                <c:pt idx="589">
                  <c:v>4362</c:v>
                </c:pt>
                <c:pt idx="590">
                  <c:v>5676</c:v>
                </c:pt>
                <c:pt idx="591">
                  <c:v>5656</c:v>
                </c:pt>
                <c:pt idx="592">
                  <c:v>6149</c:v>
                </c:pt>
                <c:pt idx="593">
                  <c:v>6267</c:v>
                </c:pt>
                <c:pt idx="594">
                  <c:v>5665</c:v>
                </c:pt>
                <c:pt idx="595">
                  <c:v>5038</c:v>
                </c:pt>
                <c:pt idx="596">
                  <c:v>3341</c:v>
                </c:pt>
                <c:pt idx="597">
                  <c:v>5504</c:v>
                </c:pt>
                <c:pt idx="598">
                  <c:v>5925</c:v>
                </c:pt>
                <c:pt idx="599">
                  <c:v>6281</c:v>
                </c:pt>
                <c:pt idx="600">
                  <c:v>6402</c:v>
                </c:pt>
                <c:pt idx="601">
                  <c:v>6257</c:v>
                </c:pt>
                <c:pt idx="602">
                  <c:v>4224</c:v>
                </c:pt>
                <c:pt idx="603">
                  <c:v>3772</c:v>
                </c:pt>
                <c:pt idx="604">
                  <c:v>5928</c:v>
                </c:pt>
                <c:pt idx="605">
                  <c:v>6105</c:v>
                </c:pt>
                <c:pt idx="606">
                  <c:v>6520</c:v>
                </c:pt>
                <c:pt idx="607">
                  <c:v>6541</c:v>
                </c:pt>
                <c:pt idx="608">
                  <c:v>5917</c:v>
                </c:pt>
                <c:pt idx="609">
                  <c:v>3788</c:v>
                </c:pt>
                <c:pt idx="610">
                  <c:v>3197</c:v>
                </c:pt>
                <c:pt idx="611">
                  <c:v>4069</c:v>
                </c:pt>
                <c:pt idx="612">
                  <c:v>5997</c:v>
                </c:pt>
                <c:pt idx="613">
                  <c:v>6280</c:v>
                </c:pt>
                <c:pt idx="614">
                  <c:v>5592</c:v>
                </c:pt>
                <c:pt idx="615">
                  <c:v>6459</c:v>
                </c:pt>
                <c:pt idx="616">
                  <c:v>4419</c:v>
                </c:pt>
                <c:pt idx="617">
                  <c:v>5657</c:v>
                </c:pt>
                <c:pt idx="618">
                  <c:v>6407</c:v>
                </c:pt>
                <c:pt idx="619">
                  <c:v>6697</c:v>
                </c:pt>
                <c:pt idx="620">
                  <c:v>6820</c:v>
                </c:pt>
                <c:pt idx="621">
                  <c:v>6750</c:v>
                </c:pt>
                <c:pt idx="622">
                  <c:v>6630</c:v>
                </c:pt>
                <c:pt idx="623">
                  <c:v>5554</c:v>
                </c:pt>
                <c:pt idx="624">
                  <c:v>5167</c:v>
                </c:pt>
                <c:pt idx="625">
                  <c:v>5847</c:v>
                </c:pt>
                <c:pt idx="626">
                  <c:v>3702</c:v>
                </c:pt>
                <c:pt idx="627">
                  <c:v>6803</c:v>
                </c:pt>
                <c:pt idx="628">
                  <c:v>6781</c:v>
                </c:pt>
                <c:pt idx="629">
                  <c:v>6917</c:v>
                </c:pt>
                <c:pt idx="630">
                  <c:v>5883</c:v>
                </c:pt>
                <c:pt idx="631">
                  <c:v>5453</c:v>
                </c:pt>
                <c:pt idx="632">
                  <c:v>6435</c:v>
                </c:pt>
                <c:pt idx="633">
                  <c:v>6693</c:v>
                </c:pt>
                <c:pt idx="634">
                  <c:v>6946</c:v>
                </c:pt>
                <c:pt idx="635">
                  <c:v>6642</c:v>
                </c:pt>
                <c:pt idx="636">
                  <c:v>6370</c:v>
                </c:pt>
                <c:pt idx="637">
                  <c:v>5966</c:v>
                </c:pt>
                <c:pt idx="638">
                  <c:v>4874</c:v>
                </c:pt>
                <c:pt idx="639">
                  <c:v>6015</c:v>
                </c:pt>
                <c:pt idx="640">
                  <c:v>4324</c:v>
                </c:pt>
                <c:pt idx="641">
                  <c:v>6844</c:v>
                </c:pt>
                <c:pt idx="642">
                  <c:v>6437</c:v>
                </c:pt>
                <c:pt idx="643">
                  <c:v>6640</c:v>
                </c:pt>
                <c:pt idx="644">
                  <c:v>4934</c:v>
                </c:pt>
                <c:pt idx="645">
                  <c:v>2729</c:v>
                </c:pt>
                <c:pt idx="646">
                  <c:v>4604</c:v>
                </c:pt>
                <c:pt idx="647">
                  <c:v>5791</c:v>
                </c:pt>
                <c:pt idx="648">
                  <c:v>6911</c:v>
                </c:pt>
                <c:pt idx="649">
                  <c:v>6736</c:v>
                </c:pt>
                <c:pt idx="650">
                  <c:v>6222</c:v>
                </c:pt>
                <c:pt idx="651">
                  <c:v>4857</c:v>
                </c:pt>
                <c:pt idx="652">
                  <c:v>4559</c:v>
                </c:pt>
                <c:pt idx="653">
                  <c:v>5115</c:v>
                </c:pt>
                <c:pt idx="654">
                  <c:v>6612</c:v>
                </c:pt>
                <c:pt idx="655">
                  <c:v>6482</c:v>
                </c:pt>
                <c:pt idx="656">
                  <c:v>6501</c:v>
                </c:pt>
                <c:pt idx="657">
                  <c:v>4671</c:v>
                </c:pt>
                <c:pt idx="658">
                  <c:v>5284</c:v>
                </c:pt>
                <c:pt idx="659">
                  <c:v>4692</c:v>
                </c:pt>
                <c:pt idx="660">
                  <c:v>6228</c:v>
                </c:pt>
                <c:pt idx="661">
                  <c:v>6625</c:v>
                </c:pt>
                <c:pt idx="662">
                  <c:v>6898</c:v>
                </c:pt>
                <c:pt idx="663">
                  <c:v>6484</c:v>
                </c:pt>
                <c:pt idx="664">
                  <c:v>6262</c:v>
                </c:pt>
                <c:pt idx="665">
                  <c:v>5209</c:v>
                </c:pt>
                <c:pt idx="666">
                  <c:v>3461</c:v>
                </c:pt>
                <c:pt idx="667">
                  <c:v>20</c:v>
                </c:pt>
                <c:pt idx="668">
                  <c:v>1009</c:v>
                </c:pt>
                <c:pt idx="669">
                  <c:v>5147</c:v>
                </c:pt>
                <c:pt idx="670">
                  <c:v>5520</c:v>
                </c:pt>
                <c:pt idx="671">
                  <c:v>5229</c:v>
                </c:pt>
                <c:pt idx="672">
                  <c:v>4109</c:v>
                </c:pt>
                <c:pt idx="673">
                  <c:v>3906</c:v>
                </c:pt>
                <c:pt idx="674">
                  <c:v>4881</c:v>
                </c:pt>
                <c:pt idx="675">
                  <c:v>5220</c:v>
                </c:pt>
                <c:pt idx="676">
                  <c:v>4709</c:v>
                </c:pt>
                <c:pt idx="677">
                  <c:v>4975</c:v>
                </c:pt>
                <c:pt idx="678">
                  <c:v>5283</c:v>
                </c:pt>
                <c:pt idx="679">
                  <c:v>4446</c:v>
                </c:pt>
                <c:pt idx="680">
                  <c:v>4562</c:v>
                </c:pt>
                <c:pt idx="681">
                  <c:v>5172</c:v>
                </c:pt>
                <c:pt idx="682">
                  <c:v>3767</c:v>
                </c:pt>
                <c:pt idx="683">
                  <c:v>5122</c:v>
                </c:pt>
                <c:pt idx="684">
                  <c:v>5125</c:v>
                </c:pt>
                <c:pt idx="685">
                  <c:v>5214</c:v>
                </c:pt>
                <c:pt idx="686">
                  <c:v>4316</c:v>
                </c:pt>
                <c:pt idx="687">
                  <c:v>3747</c:v>
                </c:pt>
                <c:pt idx="688">
                  <c:v>5050</c:v>
                </c:pt>
                <c:pt idx="689">
                  <c:v>5100</c:v>
                </c:pt>
                <c:pt idx="690">
                  <c:v>4531</c:v>
                </c:pt>
                <c:pt idx="691">
                  <c:v>1470</c:v>
                </c:pt>
                <c:pt idx="692">
                  <c:v>2307</c:v>
                </c:pt>
                <c:pt idx="693">
                  <c:v>1745</c:v>
                </c:pt>
                <c:pt idx="694">
                  <c:v>2115</c:v>
                </c:pt>
                <c:pt idx="695">
                  <c:v>4750</c:v>
                </c:pt>
                <c:pt idx="696">
                  <c:v>3836</c:v>
                </c:pt>
                <c:pt idx="697">
                  <c:v>5062</c:v>
                </c:pt>
                <c:pt idx="698">
                  <c:v>5080</c:v>
                </c:pt>
                <c:pt idx="699">
                  <c:v>5306</c:v>
                </c:pt>
                <c:pt idx="700">
                  <c:v>4240</c:v>
                </c:pt>
                <c:pt idx="701">
                  <c:v>3757</c:v>
                </c:pt>
                <c:pt idx="702">
                  <c:v>5679</c:v>
                </c:pt>
                <c:pt idx="703">
                  <c:v>6055</c:v>
                </c:pt>
                <c:pt idx="704">
                  <c:v>5398</c:v>
                </c:pt>
                <c:pt idx="705">
                  <c:v>5035</c:v>
                </c:pt>
                <c:pt idx="706">
                  <c:v>4659</c:v>
                </c:pt>
                <c:pt idx="707">
                  <c:v>4429</c:v>
                </c:pt>
                <c:pt idx="708">
                  <c:v>2787</c:v>
                </c:pt>
                <c:pt idx="709">
                  <c:v>4841</c:v>
                </c:pt>
                <c:pt idx="710">
                  <c:v>5219</c:v>
                </c:pt>
                <c:pt idx="711">
                  <c:v>5009</c:v>
                </c:pt>
                <c:pt idx="712">
                  <c:v>5107</c:v>
                </c:pt>
                <c:pt idx="713">
                  <c:v>5182</c:v>
                </c:pt>
                <c:pt idx="714">
                  <c:v>4280</c:v>
                </c:pt>
                <c:pt idx="715">
                  <c:v>3248</c:v>
                </c:pt>
                <c:pt idx="716">
                  <c:v>4373</c:v>
                </c:pt>
                <c:pt idx="717">
                  <c:v>5124</c:v>
                </c:pt>
                <c:pt idx="718">
                  <c:v>4934</c:v>
                </c:pt>
                <c:pt idx="719">
                  <c:v>3814</c:v>
                </c:pt>
                <c:pt idx="720">
                  <c:v>3402</c:v>
                </c:pt>
                <c:pt idx="721">
                  <c:v>1544</c:v>
                </c:pt>
                <c:pt idx="722">
                  <c:v>1379</c:v>
                </c:pt>
                <c:pt idx="723">
                  <c:v>746</c:v>
                </c:pt>
                <c:pt idx="724">
                  <c:v>573</c:v>
                </c:pt>
                <c:pt idx="725">
                  <c:v>432</c:v>
                </c:pt>
                <c:pt idx="726">
                  <c:v>1867</c:v>
                </c:pt>
                <c:pt idx="727">
                  <c:v>2451</c:v>
                </c:pt>
                <c:pt idx="728">
                  <c:v>1182</c:v>
                </c:pt>
                <c:pt idx="729">
                  <c:v>1432</c:v>
                </c:pt>
                <c:pt idx="730">
                  <c:v>2290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1C7-5947-BFB1-110A212D4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004767"/>
        <c:axId val="37007471"/>
      </c:scatterChart>
      <c:valAx>
        <c:axId val="37004767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7471"/>
        <c:crosses val="autoZero"/>
        <c:crossBetween val="midCat"/>
      </c:valAx>
      <c:valAx>
        <c:axId val="3700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Registered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47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</a:t>
            </a:r>
            <a:r>
              <a:rPr lang="en-US" baseline="0"/>
              <a:t> of Temperature and Registered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daily_bike_data!$N$1</c:f>
              <c:strCache>
                <c:ptCount val="1"/>
                <c:pt idx="0">
                  <c:v>registered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alpha val="50000"/>
                </a:schemeClr>
              </a:solidFill>
              <a:ln w="9525">
                <a:solidFill>
                  <a:schemeClr val="accent5">
                    <a:alpha val="5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backward val="23"/>
            <c:dispRSqr val="0"/>
            <c:dispEq val="0"/>
          </c:trendline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daily_bike_data!$N$2:$N$732</c:f>
              <c:numCache>
                <c:formatCode>General</c:formatCode>
                <c:ptCount val="731"/>
                <c:pt idx="0">
                  <c:v>654</c:v>
                </c:pt>
                <c:pt idx="1">
                  <c:v>670</c:v>
                </c:pt>
                <c:pt idx="2">
                  <c:v>1229</c:v>
                </c:pt>
                <c:pt idx="3">
                  <c:v>1454</c:v>
                </c:pt>
                <c:pt idx="4">
                  <c:v>1518</c:v>
                </c:pt>
                <c:pt idx="5">
                  <c:v>1518</c:v>
                </c:pt>
                <c:pt idx="6">
                  <c:v>1362</c:v>
                </c:pt>
                <c:pt idx="7">
                  <c:v>891</c:v>
                </c:pt>
                <c:pt idx="8">
                  <c:v>768</c:v>
                </c:pt>
                <c:pt idx="9">
                  <c:v>1280</c:v>
                </c:pt>
                <c:pt idx="10">
                  <c:v>1220</c:v>
                </c:pt>
                <c:pt idx="11">
                  <c:v>1137</c:v>
                </c:pt>
                <c:pt idx="12">
                  <c:v>1368</c:v>
                </c:pt>
                <c:pt idx="13">
                  <c:v>1367</c:v>
                </c:pt>
                <c:pt idx="14">
                  <c:v>1026</c:v>
                </c:pt>
                <c:pt idx="15">
                  <c:v>953</c:v>
                </c:pt>
                <c:pt idx="16">
                  <c:v>883</c:v>
                </c:pt>
                <c:pt idx="17">
                  <c:v>674</c:v>
                </c:pt>
                <c:pt idx="18">
                  <c:v>1572</c:v>
                </c:pt>
                <c:pt idx="19">
                  <c:v>1844</c:v>
                </c:pt>
                <c:pt idx="20">
                  <c:v>1468</c:v>
                </c:pt>
                <c:pt idx="21">
                  <c:v>888</c:v>
                </c:pt>
                <c:pt idx="22">
                  <c:v>836</c:v>
                </c:pt>
                <c:pt idx="23">
                  <c:v>1330</c:v>
                </c:pt>
                <c:pt idx="24">
                  <c:v>1799</c:v>
                </c:pt>
                <c:pt idx="25">
                  <c:v>472</c:v>
                </c:pt>
                <c:pt idx="26">
                  <c:v>416</c:v>
                </c:pt>
                <c:pt idx="27">
                  <c:v>1129</c:v>
                </c:pt>
                <c:pt idx="28">
                  <c:v>975</c:v>
                </c:pt>
                <c:pt idx="29">
                  <c:v>956</c:v>
                </c:pt>
                <c:pt idx="30">
                  <c:v>1459</c:v>
                </c:pt>
                <c:pt idx="31">
                  <c:v>1313</c:v>
                </c:pt>
                <c:pt idx="32">
                  <c:v>1454</c:v>
                </c:pt>
                <c:pt idx="33">
                  <c:v>1489</c:v>
                </c:pt>
                <c:pt idx="34">
                  <c:v>1620</c:v>
                </c:pt>
                <c:pt idx="35">
                  <c:v>905</c:v>
                </c:pt>
                <c:pt idx="36">
                  <c:v>1269</c:v>
                </c:pt>
                <c:pt idx="37">
                  <c:v>1592</c:v>
                </c:pt>
                <c:pt idx="38">
                  <c:v>1466</c:v>
                </c:pt>
                <c:pt idx="39">
                  <c:v>1552</c:v>
                </c:pt>
                <c:pt idx="40">
                  <c:v>1491</c:v>
                </c:pt>
                <c:pt idx="41">
                  <c:v>1597</c:v>
                </c:pt>
                <c:pt idx="42">
                  <c:v>1184</c:v>
                </c:pt>
                <c:pt idx="43">
                  <c:v>1192</c:v>
                </c:pt>
                <c:pt idx="44">
                  <c:v>1705</c:v>
                </c:pt>
                <c:pt idx="45">
                  <c:v>1675</c:v>
                </c:pt>
                <c:pt idx="46">
                  <c:v>1897</c:v>
                </c:pt>
                <c:pt idx="47">
                  <c:v>2216</c:v>
                </c:pt>
                <c:pt idx="48">
                  <c:v>2348</c:v>
                </c:pt>
                <c:pt idx="49">
                  <c:v>1103</c:v>
                </c:pt>
                <c:pt idx="50">
                  <c:v>1173</c:v>
                </c:pt>
                <c:pt idx="51">
                  <c:v>912</c:v>
                </c:pt>
                <c:pt idx="52">
                  <c:v>1376</c:v>
                </c:pt>
                <c:pt idx="53">
                  <c:v>1778</c:v>
                </c:pt>
                <c:pt idx="54">
                  <c:v>1707</c:v>
                </c:pt>
                <c:pt idx="55">
                  <c:v>1341</c:v>
                </c:pt>
                <c:pt idx="56">
                  <c:v>1545</c:v>
                </c:pt>
                <c:pt idx="57">
                  <c:v>1708</c:v>
                </c:pt>
                <c:pt idx="58">
                  <c:v>1365</c:v>
                </c:pt>
                <c:pt idx="59">
                  <c:v>1714</c:v>
                </c:pt>
                <c:pt idx="60">
                  <c:v>1903</c:v>
                </c:pt>
                <c:pt idx="61">
                  <c:v>1562</c:v>
                </c:pt>
                <c:pt idx="62">
                  <c:v>1730</c:v>
                </c:pt>
                <c:pt idx="63">
                  <c:v>1437</c:v>
                </c:pt>
                <c:pt idx="64">
                  <c:v>491</c:v>
                </c:pt>
                <c:pt idx="65">
                  <c:v>1628</c:v>
                </c:pt>
                <c:pt idx="66">
                  <c:v>1817</c:v>
                </c:pt>
                <c:pt idx="67">
                  <c:v>1700</c:v>
                </c:pt>
                <c:pt idx="68">
                  <c:v>577</c:v>
                </c:pt>
                <c:pt idx="69">
                  <c:v>1730</c:v>
                </c:pt>
                <c:pt idx="70">
                  <c:v>1408</c:v>
                </c:pt>
                <c:pt idx="71">
                  <c:v>1435</c:v>
                </c:pt>
                <c:pt idx="72">
                  <c:v>1687</c:v>
                </c:pt>
                <c:pt idx="73">
                  <c:v>1767</c:v>
                </c:pt>
                <c:pt idx="74">
                  <c:v>1871</c:v>
                </c:pt>
                <c:pt idx="75">
                  <c:v>2320</c:v>
                </c:pt>
                <c:pt idx="76">
                  <c:v>2355</c:v>
                </c:pt>
                <c:pt idx="77">
                  <c:v>1693</c:v>
                </c:pt>
                <c:pt idx="78">
                  <c:v>1424</c:v>
                </c:pt>
                <c:pt idx="79">
                  <c:v>1676</c:v>
                </c:pt>
                <c:pt idx="80">
                  <c:v>2243</c:v>
                </c:pt>
                <c:pt idx="81">
                  <c:v>1918</c:v>
                </c:pt>
                <c:pt idx="82">
                  <c:v>1699</c:v>
                </c:pt>
                <c:pt idx="83">
                  <c:v>1910</c:v>
                </c:pt>
                <c:pt idx="84">
                  <c:v>1515</c:v>
                </c:pt>
                <c:pt idx="85">
                  <c:v>1221</c:v>
                </c:pt>
                <c:pt idx="86">
                  <c:v>1806</c:v>
                </c:pt>
                <c:pt idx="87">
                  <c:v>2108</c:v>
                </c:pt>
                <c:pt idx="88">
                  <c:v>1368</c:v>
                </c:pt>
                <c:pt idx="89">
                  <c:v>1506</c:v>
                </c:pt>
                <c:pt idx="90">
                  <c:v>1920</c:v>
                </c:pt>
                <c:pt idx="91">
                  <c:v>1354</c:v>
                </c:pt>
                <c:pt idx="92">
                  <c:v>1598</c:v>
                </c:pt>
                <c:pt idx="93">
                  <c:v>2381</c:v>
                </c:pt>
                <c:pt idx="94">
                  <c:v>1628</c:v>
                </c:pt>
                <c:pt idx="95">
                  <c:v>2395</c:v>
                </c:pt>
                <c:pt idx="96">
                  <c:v>2570</c:v>
                </c:pt>
                <c:pt idx="97">
                  <c:v>1299</c:v>
                </c:pt>
                <c:pt idx="98">
                  <c:v>1576</c:v>
                </c:pt>
                <c:pt idx="99">
                  <c:v>1707</c:v>
                </c:pt>
                <c:pt idx="100">
                  <c:v>2493</c:v>
                </c:pt>
                <c:pt idx="101">
                  <c:v>1777</c:v>
                </c:pt>
                <c:pt idx="102">
                  <c:v>1953</c:v>
                </c:pt>
                <c:pt idx="103">
                  <c:v>2738</c:v>
                </c:pt>
                <c:pt idx="104">
                  <c:v>2484</c:v>
                </c:pt>
                <c:pt idx="105">
                  <c:v>674</c:v>
                </c:pt>
                <c:pt idx="106">
                  <c:v>2186</c:v>
                </c:pt>
                <c:pt idx="107">
                  <c:v>2760</c:v>
                </c:pt>
                <c:pt idx="108">
                  <c:v>2795</c:v>
                </c:pt>
                <c:pt idx="109">
                  <c:v>3331</c:v>
                </c:pt>
                <c:pt idx="110">
                  <c:v>3444</c:v>
                </c:pt>
                <c:pt idx="111">
                  <c:v>1506</c:v>
                </c:pt>
                <c:pt idx="112">
                  <c:v>2574</c:v>
                </c:pt>
                <c:pt idx="113">
                  <c:v>2481</c:v>
                </c:pt>
                <c:pt idx="114">
                  <c:v>3300</c:v>
                </c:pt>
                <c:pt idx="115">
                  <c:v>3722</c:v>
                </c:pt>
                <c:pt idx="116">
                  <c:v>3325</c:v>
                </c:pt>
                <c:pt idx="117">
                  <c:v>3489</c:v>
                </c:pt>
                <c:pt idx="118">
                  <c:v>3717</c:v>
                </c:pt>
                <c:pt idx="119">
                  <c:v>3347</c:v>
                </c:pt>
                <c:pt idx="120">
                  <c:v>2213</c:v>
                </c:pt>
                <c:pt idx="121">
                  <c:v>3554</c:v>
                </c:pt>
                <c:pt idx="122">
                  <c:v>3848</c:v>
                </c:pt>
                <c:pt idx="123">
                  <c:v>2378</c:v>
                </c:pt>
                <c:pt idx="124">
                  <c:v>3819</c:v>
                </c:pt>
                <c:pt idx="125">
                  <c:v>3714</c:v>
                </c:pt>
                <c:pt idx="126">
                  <c:v>3102</c:v>
                </c:pt>
                <c:pt idx="127">
                  <c:v>2932</c:v>
                </c:pt>
                <c:pt idx="128">
                  <c:v>3698</c:v>
                </c:pt>
                <c:pt idx="129">
                  <c:v>4109</c:v>
                </c:pt>
                <c:pt idx="130">
                  <c:v>3632</c:v>
                </c:pt>
                <c:pt idx="131">
                  <c:v>4169</c:v>
                </c:pt>
                <c:pt idx="132">
                  <c:v>3413</c:v>
                </c:pt>
                <c:pt idx="133">
                  <c:v>2507</c:v>
                </c:pt>
                <c:pt idx="134">
                  <c:v>2971</c:v>
                </c:pt>
                <c:pt idx="135">
                  <c:v>3185</c:v>
                </c:pt>
                <c:pt idx="136">
                  <c:v>3445</c:v>
                </c:pt>
                <c:pt idx="137">
                  <c:v>3319</c:v>
                </c:pt>
                <c:pt idx="138">
                  <c:v>3840</c:v>
                </c:pt>
                <c:pt idx="139">
                  <c:v>4008</c:v>
                </c:pt>
                <c:pt idx="140">
                  <c:v>3547</c:v>
                </c:pt>
                <c:pt idx="141">
                  <c:v>3084</c:v>
                </c:pt>
                <c:pt idx="142">
                  <c:v>3438</c:v>
                </c:pt>
                <c:pt idx="143">
                  <c:v>3833</c:v>
                </c:pt>
                <c:pt idx="144">
                  <c:v>4238</c:v>
                </c:pt>
                <c:pt idx="145">
                  <c:v>3919</c:v>
                </c:pt>
                <c:pt idx="146">
                  <c:v>3808</c:v>
                </c:pt>
                <c:pt idx="147">
                  <c:v>2757</c:v>
                </c:pt>
                <c:pt idx="148">
                  <c:v>2433</c:v>
                </c:pt>
                <c:pt idx="149">
                  <c:v>2549</c:v>
                </c:pt>
                <c:pt idx="150">
                  <c:v>3309</c:v>
                </c:pt>
                <c:pt idx="151">
                  <c:v>3461</c:v>
                </c:pt>
                <c:pt idx="152">
                  <c:v>4232</c:v>
                </c:pt>
                <c:pt idx="153">
                  <c:v>4414</c:v>
                </c:pt>
                <c:pt idx="154">
                  <c:v>3473</c:v>
                </c:pt>
                <c:pt idx="155">
                  <c:v>3221</c:v>
                </c:pt>
                <c:pt idx="156">
                  <c:v>3875</c:v>
                </c:pt>
                <c:pt idx="157">
                  <c:v>4070</c:v>
                </c:pt>
                <c:pt idx="158">
                  <c:v>3725</c:v>
                </c:pt>
                <c:pt idx="159">
                  <c:v>3352</c:v>
                </c:pt>
                <c:pt idx="160">
                  <c:v>3771</c:v>
                </c:pt>
                <c:pt idx="161">
                  <c:v>3237</c:v>
                </c:pt>
                <c:pt idx="162">
                  <c:v>2993</c:v>
                </c:pt>
                <c:pt idx="163">
                  <c:v>4157</c:v>
                </c:pt>
                <c:pt idx="164">
                  <c:v>4164</c:v>
                </c:pt>
                <c:pt idx="165">
                  <c:v>4411</c:v>
                </c:pt>
                <c:pt idx="166">
                  <c:v>3222</c:v>
                </c:pt>
                <c:pt idx="167">
                  <c:v>3981</c:v>
                </c:pt>
                <c:pt idx="168">
                  <c:v>3312</c:v>
                </c:pt>
                <c:pt idx="169">
                  <c:v>3105</c:v>
                </c:pt>
                <c:pt idx="170">
                  <c:v>3311</c:v>
                </c:pt>
                <c:pt idx="171">
                  <c:v>4061</c:v>
                </c:pt>
                <c:pt idx="172">
                  <c:v>3846</c:v>
                </c:pt>
                <c:pt idx="173">
                  <c:v>4044</c:v>
                </c:pt>
                <c:pt idx="174">
                  <c:v>4022</c:v>
                </c:pt>
                <c:pt idx="175">
                  <c:v>3420</c:v>
                </c:pt>
                <c:pt idx="176">
                  <c:v>3385</c:v>
                </c:pt>
                <c:pt idx="177">
                  <c:v>3854</c:v>
                </c:pt>
                <c:pt idx="178">
                  <c:v>3916</c:v>
                </c:pt>
                <c:pt idx="179">
                  <c:v>4377</c:v>
                </c:pt>
                <c:pt idx="180">
                  <c:v>4488</c:v>
                </c:pt>
                <c:pt idx="181">
                  <c:v>4116</c:v>
                </c:pt>
                <c:pt idx="182">
                  <c:v>2915</c:v>
                </c:pt>
                <c:pt idx="183">
                  <c:v>2367</c:v>
                </c:pt>
                <c:pt idx="184">
                  <c:v>2978</c:v>
                </c:pt>
                <c:pt idx="185">
                  <c:v>3634</c:v>
                </c:pt>
                <c:pt idx="186">
                  <c:v>3845</c:v>
                </c:pt>
                <c:pt idx="187">
                  <c:v>3838</c:v>
                </c:pt>
                <c:pt idx="188">
                  <c:v>3348</c:v>
                </c:pt>
                <c:pt idx="189">
                  <c:v>3348</c:v>
                </c:pt>
                <c:pt idx="190">
                  <c:v>3138</c:v>
                </c:pt>
                <c:pt idx="191">
                  <c:v>3363</c:v>
                </c:pt>
                <c:pt idx="192">
                  <c:v>3596</c:v>
                </c:pt>
                <c:pt idx="193">
                  <c:v>3594</c:v>
                </c:pt>
                <c:pt idx="194">
                  <c:v>4196</c:v>
                </c:pt>
                <c:pt idx="195">
                  <c:v>4220</c:v>
                </c:pt>
                <c:pt idx="196">
                  <c:v>3505</c:v>
                </c:pt>
                <c:pt idx="197">
                  <c:v>3296</c:v>
                </c:pt>
                <c:pt idx="198">
                  <c:v>3617</c:v>
                </c:pt>
                <c:pt idx="199">
                  <c:v>3789</c:v>
                </c:pt>
                <c:pt idx="200">
                  <c:v>3688</c:v>
                </c:pt>
                <c:pt idx="201">
                  <c:v>3152</c:v>
                </c:pt>
                <c:pt idx="202">
                  <c:v>2825</c:v>
                </c:pt>
                <c:pt idx="203">
                  <c:v>2298</c:v>
                </c:pt>
                <c:pt idx="204">
                  <c:v>2556</c:v>
                </c:pt>
                <c:pt idx="205">
                  <c:v>3272</c:v>
                </c:pt>
                <c:pt idx="206">
                  <c:v>3840</c:v>
                </c:pt>
                <c:pt idx="207">
                  <c:v>3901</c:v>
                </c:pt>
                <c:pt idx="208">
                  <c:v>3784</c:v>
                </c:pt>
                <c:pt idx="209">
                  <c:v>3176</c:v>
                </c:pt>
                <c:pt idx="210">
                  <c:v>2916</c:v>
                </c:pt>
                <c:pt idx="211">
                  <c:v>2778</c:v>
                </c:pt>
                <c:pt idx="212">
                  <c:v>3537</c:v>
                </c:pt>
                <c:pt idx="213">
                  <c:v>4044</c:v>
                </c:pt>
                <c:pt idx="214">
                  <c:v>3107</c:v>
                </c:pt>
                <c:pt idx="215">
                  <c:v>3777</c:v>
                </c:pt>
                <c:pt idx="216">
                  <c:v>3843</c:v>
                </c:pt>
                <c:pt idx="217">
                  <c:v>2773</c:v>
                </c:pt>
                <c:pt idx="218">
                  <c:v>2487</c:v>
                </c:pt>
                <c:pt idx="219">
                  <c:v>3480</c:v>
                </c:pt>
                <c:pt idx="220">
                  <c:v>3695</c:v>
                </c:pt>
                <c:pt idx="221">
                  <c:v>3896</c:v>
                </c:pt>
                <c:pt idx="222">
                  <c:v>3980</c:v>
                </c:pt>
                <c:pt idx="223">
                  <c:v>3854</c:v>
                </c:pt>
                <c:pt idx="224">
                  <c:v>2646</c:v>
                </c:pt>
                <c:pt idx="225">
                  <c:v>2482</c:v>
                </c:pt>
                <c:pt idx="226">
                  <c:v>3563</c:v>
                </c:pt>
                <c:pt idx="227">
                  <c:v>4004</c:v>
                </c:pt>
                <c:pt idx="228">
                  <c:v>4026</c:v>
                </c:pt>
                <c:pt idx="229">
                  <c:v>3166</c:v>
                </c:pt>
                <c:pt idx="230">
                  <c:v>3356</c:v>
                </c:pt>
                <c:pt idx="231">
                  <c:v>3277</c:v>
                </c:pt>
                <c:pt idx="232">
                  <c:v>2624</c:v>
                </c:pt>
                <c:pt idx="233">
                  <c:v>3925</c:v>
                </c:pt>
                <c:pt idx="234">
                  <c:v>4614</c:v>
                </c:pt>
                <c:pt idx="235">
                  <c:v>4181</c:v>
                </c:pt>
                <c:pt idx="236">
                  <c:v>3107</c:v>
                </c:pt>
                <c:pt idx="237">
                  <c:v>3893</c:v>
                </c:pt>
                <c:pt idx="238">
                  <c:v>889</c:v>
                </c:pt>
                <c:pt idx="239">
                  <c:v>2919</c:v>
                </c:pt>
                <c:pt idx="240">
                  <c:v>3905</c:v>
                </c:pt>
                <c:pt idx="241">
                  <c:v>4429</c:v>
                </c:pt>
                <c:pt idx="242">
                  <c:v>4370</c:v>
                </c:pt>
                <c:pt idx="243">
                  <c:v>4332</c:v>
                </c:pt>
                <c:pt idx="244">
                  <c:v>3852</c:v>
                </c:pt>
                <c:pt idx="245">
                  <c:v>2549</c:v>
                </c:pt>
                <c:pt idx="246">
                  <c:v>2419</c:v>
                </c:pt>
                <c:pt idx="247">
                  <c:v>2115</c:v>
                </c:pt>
                <c:pt idx="248">
                  <c:v>2506</c:v>
                </c:pt>
                <c:pt idx="249">
                  <c:v>1878</c:v>
                </c:pt>
                <c:pt idx="250">
                  <c:v>1689</c:v>
                </c:pt>
                <c:pt idx="251">
                  <c:v>3127</c:v>
                </c:pt>
                <c:pt idx="252">
                  <c:v>3595</c:v>
                </c:pt>
                <c:pt idx="253">
                  <c:v>3413</c:v>
                </c:pt>
                <c:pt idx="254">
                  <c:v>4023</c:v>
                </c:pt>
                <c:pt idx="255">
                  <c:v>4062</c:v>
                </c:pt>
                <c:pt idx="256">
                  <c:v>4138</c:v>
                </c:pt>
                <c:pt idx="257">
                  <c:v>3231</c:v>
                </c:pt>
                <c:pt idx="258">
                  <c:v>4018</c:v>
                </c:pt>
                <c:pt idx="259">
                  <c:v>3077</c:v>
                </c:pt>
                <c:pt idx="260">
                  <c:v>2921</c:v>
                </c:pt>
                <c:pt idx="261">
                  <c:v>3848</c:v>
                </c:pt>
                <c:pt idx="262">
                  <c:v>3203</c:v>
                </c:pt>
                <c:pt idx="263">
                  <c:v>3813</c:v>
                </c:pt>
                <c:pt idx="264">
                  <c:v>4240</c:v>
                </c:pt>
                <c:pt idx="265">
                  <c:v>2137</c:v>
                </c:pt>
                <c:pt idx="266">
                  <c:v>3647</c:v>
                </c:pt>
                <c:pt idx="267">
                  <c:v>3466</c:v>
                </c:pt>
                <c:pt idx="268">
                  <c:v>3946</c:v>
                </c:pt>
                <c:pt idx="269">
                  <c:v>3643</c:v>
                </c:pt>
                <c:pt idx="270">
                  <c:v>3427</c:v>
                </c:pt>
                <c:pt idx="271">
                  <c:v>4186</c:v>
                </c:pt>
                <c:pt idx="272">
                  <c:v>4372</c:v>
                </c:pt>
                <c:pt idx="273">
                  <c:v>1949</c:v>
                </c:pt>
                <c:pt idx="274">
                  <c:v>2302</c:v>
                </c:pt>
                <c:pt idx="275">
                  <c:v>3240</c:v>
                </c:pt>
                <c:pt idx="276">
                  <c:v>3970</c:v>
                </c:pt>
                <c:pt idx="277">
                  <c:v>4267</c:v>
                </c:pt>
                <c:pt idx="278">
                  <c:v>4126</c:v>
                </c:pt>
                <c:pt idx="279">
                  <c:v>4036</c:v>
                </c:pt>
                <c:pt idx="280">
                  <c:v>3174</c:v>
                </c:pt>
                <c:pt idx="281">
                  <c:v>3114</c:v>
                </c:pt>
                <c:pt idx="282">
                  <c:v>3603</c:v>
                </c:pt>
                <c:pt idx="283">
                  <c:v>3896</c:v>
                </c:pt>
                <c:pt idx="284">
                  <c:v>2199</c:v>
                </c:pt>
                <c:pt idx="285">
                  <c:v>2623</c:v>
                </c:pt>
                <c:pt idx="286">
                  <c:v>3115</c:v>
                </c:pt>
                <c:pt idx="287">
                  <c:v>3318</c:v>
                </c:pt>
                <c:pt idx="288">
                  <c:v>3293</c:v>
                </c:pt>
                <c:pt idx="289">
                  <c:v>3857</c:v>
                </c:pt>
                <c:pt idx="290">
                  <c:v>4111</c:v>
                </c:pt>
                <c:pt idx="291">
                  <c:v>2170</c:v>
                </c:pt>
                <c:pt idx="292">
                  <c:v>3724</c:v>
                </c:pt>
                <c:pt idx="293">
                  <c:v>3628</c:v>
                </c:pt>
                <c:pt idx="294">
                  <c:v>2809</c:v>
                </c:pt>
                <c:pt idx="295">
                  <c:v>2762</c:v>
                </c:pt>
                <c:pt idx="296">
                  <c:v>3488</c:v>
                </c:pt>
                <c:pt idx="297">
                  <c:v>3992</c:v>
                </c:pt>
                <c:pt idx="298">
                  <c:v>3490</c:v>
                </c:pt>
                <c:pt idx="299">
                  <c:v>2419</c:v>
                </c:pt>
                <c:pt idx="300">
                  <c:v>3291</c:v>
                </c:pt>
                <c:pt idx="301">
                  <c:v>570</c:v>
                </c:pt>
                <c:pt idx="302">
                  <c:v>2446</c:v>
                </c:pt>
                <c:pt idx="303">
                  <c:v>3307</c:v>
                </c:pt>
                <c:pt idx="304">
                  <c:v>3658</c:v>
                </c:pt>
                <c:pt idx="305">
                  <c:v>3816</c:v>
                </c:pt>
                <c:pt idx="306">
                  <c:v>3656</c:v>
                </c:pt>
                <c:pt idx="307">
                  <c:v>3576</c:v>
                </c:pt>
                <c:pt idx="308">
                  <c:v>2770</c:v>
                </c:pt>
                <c:pt idx="309">
                  <c:v>2697</c:v>
                </c:pt>
                <c:pt idx="310">
                  <c:v>3662</c:v>
                </c:pt>
                <c:pt idx="311">
                  <c:v>3829</c:v>
                </c:pt>
                <c:pt idx="312">
                  <c:v>3804</c:v>
                </c:pt>
                <c:pt idx="313">
                  <c:v>2743</c:v>
                </c:pt>
                <c:pt idx="314">
                  <c:v>2928</c:v>
                </c:pt>
                <c:pt idx="315">
                  <c:v>2792</c:v>
                </c:pt>
                <c:pt idx="316">
                  <c:v>2713</c:v>
                </c:pt>
                <c:pt idx="317">
                  <c:v>3891</c:v>
                </c:pt>
                <c:pt idx="318">
                  <c:v>3746</c:v>
                </c:pt>
                <c:pt idx="319">
                  <c:v>1672</c:v>
                </c:pt>
                <c:pt idx="320">
                  <c:v>2914</c:v>
                </c:pt>
                <c:pt idx="321">
                  <c:v>3147</c:v>
                </c:pt>
                <c:pt idx="322">
                  <c:v>2720</c:v>
                </c:pt>
                <c:pt idx="323">
                  <c:v>2733</c:v>
                </c:pt>
                <c:pt idx="324">
                  <c:v>2545</c:v>
                </c:pt>
                <c:pt idx="325">
                  <c:v>1538</c:v>
                </c:pt>
                <c:pt idx="326">
                  <c:v>2454</c:v>
                </c:pt>
                <c:pt idx="327">
                  <c:v>935</c:v>
                </c:pt>
                <c:pt idx="328">
                  <c:v>1697</c:v>
                </c:pt>
                <c:pt idx="329">
                  <c:v>1819</c:v>
                </c:pt>
                <c:pt idx="330">
                  <c:v>2261</c:v>
                </c:pt>
                <c:pt idx="331">
                  <c:v>3614</c:v>
                </c:pt>
                <c:pt idx="332">
                  <c:v>2818</c:v>
                </c:pt>
                <c:pt idx="333">
                  <c:v>3425</c:v>
                </c:pt>
                <c:pt idx="334">
                  <c:v>3545</c:v>
                </c:pt>
                <c:pt idx="335">
                  <c:v>3672</c:v>
                </c:pt>
                <c:pt idx="336">
                  <c:v>2908</c:v>
                </c:pt>
                <c:pt idx="337">
                  <c:v>2851</c:v>
                </c:pt>
                <c:pt idx="338">
                  <c:v>3578</c:v>
                </c:pt>
                <c:pt idx="339">
                  <c:v>2468</c:v>
                </c:pt>
                <c:pt idx="340">
                  <c:v>655</c:v>
                </c:pt>
                <c:pt idx="341">
                  <c:v>3172</c:v>
                </c:pt>
                <c:pt idx="342">
                  <c:v>3359</c:v>
                </c:pt>
                <c:pt idx="343">
                  <c:v>2688</c:v>
                </c:pt>
                <c:pt idx="344">
                  <c:v>2366</c:v>
                </c:pt>
                <c:pt idx="345">
                  <c:v>3167</c:v>
                </c:pt>
                <c:pt idx="346">
                  <c:v>3368</c:v>
                </c:pt>
                <c:pt idx="347">
                  <c:v>3562</c:v>
                </c:pt>
                <c:pt idx="348">
                  <c:v>3528</c:v>
                </c:pt>
                <c:pt idx="349">
                  <c:v>3399</c:v>
                </c:pt>
                <c:pt idx="350">
                  <c:v>2464</c:v>
                </c:pt>
                <c:pt idx="351">
                  <c:v>2211</c:v>
                </c:pt>
                <c:pt idx="352">
                  <c:v>3143</c:v>
                </c:pt>
                <c:pt idx="353">
                  <c:v>3534</c:v>
                </c:pt>
                <c:pt idx="354">
                  <c:v>2553</c:v>
                </c:pt>
                <c:pt idx="355">
                  <c:v>2841</c:v>
                </c:pt>
                <c:pt idx="356">
                  <c:v>2046</c:v>
                </c:pt>
                <c:pt idx="357">
                  <c:v>856</c:v>
                </c:pt>
                <c:pt idx="358">
                  <c:v>451</c:v>
                </c:pt>
                <c:pt idx="359">
                  <c:v>887</c:v>
                </c:pt>
                <c:pt idx="360">
                  <c:v>1059</c:v>
                </c:pt>
                <c:pt idx="361">
                  <c:v>2047</c:v>
                </c:pt>
                <c:pt idx="362">
                  <c:v>2169</c:v>
                </c:pt>
                <c:pt idx="363">
                  <c:v>2508</c:v>
                </c:pt>
                <c:pt idx="364">
                  <c:v>1820</c:v>
                </c:pt>
                <c:pt idx="365">
                  <c:v>1608</c:v>
                </c:pt>
                <c:pt idx="366">
                  <c:v>1707</c:v>
                </c:pt>
                <c:pt idx="367">
                  <c:v>2147</c:v>
                </c:pt>
                <c:pt idx="368">
                  <c:v>2273</c:v>
                </c:pt>
                <c:pt idx="369">
                  <c:v>3132</c:v>
                </c:pt>
                <c:pt idx="370">
                  <c:v>3791</c:v>
                </c:pt>
                <c:pt idx="371">
                  <c:v>3451</c:v>
                </c:pt>
                <c:pt idx="372">
                  <c:v>2826</c:v>
                </c:pt>
                <c:pt idx="373">
                  <c:v>2270</c:v>
                </c:pt>
                <c:pt idx="374">
                  <c:v>3425</c:v>
                </c:pt>
                <c:pt idx="375">
                  <c:v>2085</c:v>
                </c:pt>
                <c:pt idx="376">
                  <c:v>3828</c:v>
                </c:pt>
                <c:pt idx="377">
                  <c:v>3040</c:v>
                </c:pt>
                <c:pt idx="378">
                  <c:v>2160</c:v>
                </c:pt>
                <c:pt idx="379">
                  <c:v>2027</c:v>
                </c:pt>
                <c:pt idx="380">
                  <c:v>2081</c:v>
                </c:pt>
                <c:pt idx="381">
                  <c:v>2808</c:v>
                </c:pt>
                <c:pt idx="382">
                  <c:v>3267</c:v>
                </c:pt>
                <c:pt idx="383">
                  <c:v>3162</c:v>
                </c:pt>
                <c:pt idx="384">
                  <c:v>3048</c:v>
                </c:pt>
                <c:pt idx="385">
                  <c:v>1234</c:v>
                </c:pt>
                <c:pt idx="386">
                  <c:v>1781</c:v>
                </c:pt>
                <c:pt idx="387">
                  <c:v>2287</c:v>
                </c:pt>
                <c:pt idx="388">
                  <c:v>3900</c:v>
                </c:pt>
                <c:pt idx="389">
                  <c:v>3803</c:v>
                </c:pt>
                <c:pt idx="390">
                  <c:v>3831</c:v>
                </c:pt>
                <c:pt idx="391">
                  <c:v>3187</c:v>
                </c:pt>
                <c:pt idx="392">
                  <c:v>3248</c:v>
                </c:pt>
                <c:pt idx="393">
                  <c:v>2685</c:v>
                </c:pt>
                <c:pt idx="394">
                  <c:v>3498</c:v>
                </c:pt>
                <c:pt idx="395">
                  <c:v>4185</c:v>
                </c:pt>
                <c:pt idx="396">
                  <c:v>4275</c:v>
                </c:pt>
                <c:pt idx="397">
                  <c:v>3571</c:v>
                </c:pt>
                <c:pt idx="398">
                  <c:v>3841</c:v>
                </c:pt>
                <c:pt idx="399">
                  <c:v>2448</c:v>
                </c:pt>
                <c:pt idx="400">
                  <c:v>2629</c:v>
                </c:pt>
                <c:pt idx="401">
                  <c:v>3578</c:v>
                </c:pt>
                <c:pt idx="402">
                  <c:v>4176</c:v>
                </c:pt>
                <c:pt idx="403">
                  <c:v>2693</c:v>
                </c:pt>
                <c:pt idx="404">
                  <c:v>3667</c:v>
                </c:pt>
                <c:pt idx="405">
                  <c:v>3604</c:v>
                </c:pt>
                <c:pt idx="406">
                  <c:v>1977</c:v>
                </c:pt>
                <c:pt idx="407">
                  <c:v>1456</c:v>
                </c:pt>
                <c:pt idx="408">
                  <c:v>3328</c:v>
                </c:pt>
                <c:pt idx="409">
                  <c:v>3787</c:v>
                </c:pt>
                <c:pt idx="410">
                  <c:v>4028</c:v>
                </c:pt>
                <c:pt idx="411">
                  <c:v>2931</c:v>
                </c:pt>
                <c:pt idx="412">
                  <c:v>3805</c:v>
                </c:pt>
                <c:pt idx="413">
                  <c:v>2883</c:v>
                </c:pt>
                <c:pt idx="414">
                  <c:v>2071</c:v>
                </c:pt>
                <c:pt idx="415">
                  <c:v>2627</c:v>
                </c:pt>
                <c:pt idx="416">
                  <c:v>3614</c:v>
                </c:pt>
                <c:pt idx="417">
                  <c:v>4379</c:v>
                </c:pt>
                <c:pt idx="418">
                  <c:v>4546</c:v>
                </c:pt>
                <c:pt idx="419">
                  <c:v>3241</c:v>
                </c:pt>
                <c:pt idx="420">
                  <c:v>2415</c:v>
                </c:pt>
                <c:pt idx="421">
                  <c:v>2874</c:v>
                </c:pt>
                <c:pt idx="422">
                  <c:v>4069</c:v>
                </c:pt>
                <c:pt idx="423">
                  <c:v>4134</c:v>
                </c:pt>
                <c:pt idx="424">
                  <c:v>1769</c:v>
                </c:pt>
                <c:pt idx="425">
                  <c:v>4665</c:v>
                </c:pt>
                <c:pt idx="426">
                  <c:v>2948</c:v>
                </c:pt>
                <c:pt idx="427">
                  <c:v>3110</c:v>
                </c:pt>
                <c:pt idx="428">
                  <c:v>2713</c:v>
                </c:pt>
                <c:pt idx="429">
                  <c:v>3130</c:v>
                </c:pt>
                <c:pt idx="430">
                  <c:v>3735</c:v>
                </c:pt>
                <c:pt idx="431">
                  <c:v>4484</c:v>
                </c:pt>
                <c:pt idx="432">
                  <c:v>4896</c:v>
                </c:pt>
                <c:pt idx="433">
                  <c:v>4122</c:v>
                </c:pt>
                <c:pt idx="434">
                  <c:v>3150</c:v>
                </c:pt>
                <c:pt idx="435">
                  <c:v>3253</c:v>
                </c:pt>
                <c:pt idx="436">
                  <c:v>4460</c:v>
                </c:pt>
                <c:pt idx="437">
                  <c:v>5085</c:v>
                </c:pt>
                <c:pt idx="438">
                  <c:v>5315</c:v>
                </c:pt>
                <c:pt idx="439">
                  <c:v>5187</c:v>
                </c:pt>
                <c:pt idx="440">
                  <c:v>3830</c:v>
                </c:pt>
                <c:pt idx="441">
                  <c:v>4681</c:v>
                </c:pt>
                <c:pt idx="442">
                  <c:v>3685</c:v>
                </c:pt>
                <c:pt idx="443">
                  <c:v>5171</c:v>
                </c:pt>
                <c:pt idx="444">
                  <c:v>5042</c:v>
                </c:pt>
                <c:pt idx="445">
                  <c:v>5108</c:v>
                </c:pt>
                <c:pt idx="446">
                  <c:v>5537</c:v>
                </c:pt>
                <c:pt idx="447">
                  <c:v>5893</c:v>
                </c:pt>
                <c:pt idx="448">
                  <c:v>2339</c:v>
                </c:pt>
                <c:pt idx="449">
                  <c:v>3464</c:v>
                </c:pt>
                <c:pt idx="450">
                  <c:v>4763</c:v>
                </c:pt>
                <c:pt idx="451">
                  <c:v>4571</c:v>
                </c:pt>
                <c:pt idx="452">
                  <c:v>5024</c:v>
                </c:pt>
                <c:pt idx="453">
                  <c:v>5299</c:v>
                </c:pt>
                <c:pt idx="454">
                  <c:v>4663</c:v>
                </c:pt>
                <c:pt idx="455">
                  <c:v>3934</c:v>
                </c:pt>
                <c:pt idx="456">
                  <c:v>3694</c:v>
                </c:pt>
                <c:pt idx="457">
                  <c:v>4728</c:v>
                </c:pt>
                <c:pt idx="458">
                  <c:v>5424</c:v>
                </c:pt>
                <c:pt idx="459">
                  <c:v>5378</c:v>
                </c:pt>
                <c:pt idx="460">
                  <c:v>5265</c:v>
                </c:pt>
                <c:pt idx="461">
                  <c:v>4653</c:v>
                </c:pt>
                <c:pt idx="462">
                  <c:v>3605</c:v>
                </c:pt>
                <c:pt idx="463">
                  <c:v>2939</c:v>
                </c:pt>
                <c:pt idx="464">
                  <c:v>4680</c:v>
                </c:pt>
                <c:pt idx="465">
                  <c:v>5099</c:v>
                </c:pt>
                <c:pt idx="466">
                  <c:v>4380</c:v>
                </c:pt>
                <c:pt idx="467">
                  <c:v>4746</c:v>
                </c:pt>
                <c:pt idx="468">
                  <c:v>5146</c:v>
                </c:pt>
                <c:pt idx="469">
                  <c:v>4665</c:v>
                </c:pt>
                <c:pt idx="470">
                  <c:v>4286</c:v>
                </c:pt>
                <c:pt idx="471">
                  <c:v>5172</c:v>
                </c:pt>
                <c:pt idx="472">
                  <c:v>5702</c:v>
                </c:pt>
                <c:pt idx="473">
                  <c:v>4020</c:v>
                </c:pt>
                <c:pt idx="474">
                  <c:v>5719</c:v>
                </c:pt>
                <c:pt idx="475">
                  <c:v>5950</c:v>
                </c:pt>
                <c:pt idx="476">
                  <c:v>4083</c:v>
                </c:pt>
                <c:pt idx="477">
                  <c:v>907</c:v>
                </c:pt>
                <c:pt idx="478">
                  <c:v>3019</c:v>
                </c:pt>
                <c:pt idx="479">
                  <c:v>5115</c:v>
                </c:pt>
                <c:pt idx="480">
                  <c:v>5541</c:v>
                </c:pt>
                <c:pt idx="481">
                  <c:v>4551</c:v>
                </c:pt>
                <c:pt idx="482">
                  <c:v>5219</c:v>
                </c:pt>
                <c:pt idx="483">
                  <c:v>3100</c:v>
                </c:pt>
                <c:pt idx="484">
                  <c:v>4075</c:v>
                </c:pt>
                <c:pt idx="485">
                  <c:v>4907</c:v>
                </c:pt>
                <c:pt idx="486">
                  <c:v>5087</c:v>
                </c:pt>
                <c:pt idx="487">
                  <c:v>5502</c:v>
                </c:pt>
                <c:pt idx="488">
                  <c:v>5657</c:v>
                </c:pt>
                <c:pt idx="489">
                  <c:v>5227</c:v>
                </c:pt>
                <c:pt idx="490">
                  <c:v>4387</c:v>
                </c:pt>
                <c:pt idx="491">
                  <c:v>4224</c:v>
                </c:pt>
                <c:pt idx="492">
                  <c:v>5265</c:v>
                </c:pt>
                <c:pt idx="493">
                  <c:v>4990</c:v>
                </c:pt>
                <c:pt idx="494">
                  <c:v>4097</c:v>
                </c:pt>
                <c:pt idx="495">
                  <c:v>5546</c:v>
                </c:pt>
                <c:pt idx="496">
                  <c:v>5711</c:v>
                </c:pt>
                <c:pt idx="497">
                  <c:v>4807</c:v>
                </c:pt>
                <c:pt idx="498">
                  <c:v>3946</c:v>
                </c:pt>
                <c:pt idx="499">
                  <c:v>2501</c:v>
                </c:pt>
                <c:pt idx="500">
                  <c:v>4490</c:v>
                </c:pt>
                <c:pt idx="501">
                  <c:v>6433</c:v>
                </c:pt>
                <c:pt idx="502">
                  <c:v>6142</c:v>
                </c:pt>
                <c:pt idx="503">
                  <c:v>6118</c:v>
                </c:pt>
                <c:pt idx="504">
                  <c:v>4884</c:v>
                </c:pt>
                <c:pt idx="505">
                  <c:v>4425</c:v>
                </c:pt>
                <c:pt idx="506">
                  <c:v>3729</c:v>
                </c:pt>
                <c:pt idx="507">
                  <c:v>5254</c:v>
                </c:pt>
                <c:pt idx="508">
                  <c:v>4494</c:v>
                </c:pt>
                <c:pt idx="509">
                  <c:v>5711</c:v>
                </c:pt>
                <c:pt idx="510">
                  <c:v>5317</c:v>
                </c:pt>
                <c:pt idx="511">
                  <c:v>3681</c:v>
                </c:pt>
                <c:pt idx="512">
                  <c:v>3308</c:v>
                </c:pt>
                <c:pt idx="513">
                  <c:v>3486</c:v>
                </c:pt>
                <c:pt idx="514">
                  <c:v>4863</c:v>
                </c:pt>
                <c:pt idx="515">
                  <c:v>6110</c:v>
                </c:pt>
                <c:pt idx="516">
                  <c:v>6238</c:v>
                </c:pt>
                <c:pt idx="517">
                  <c:v>3594</c:v>
                </c:pt>
                <c:pt idx="518">
                  <c:v>5325</c:v>
                </c:pt>
                <c:pt idx="519">
                  <c:v>5147</c:v>
                </c:pt>
                <c:pt idx="520">
                  <c:v>5927</c:v>
                </c:pt>
                <c:pt idx="521">
                  <c:v>6033</c:v>
                </c:pt>
                <c:pt idx="522">
                  <c:v>6028</c:v>
                </c:pt>
                <c:pt idx="523">
                  <c:v>6456</c:v>
                </c:pt>
                <c:pt idx="524">
                  <c:v>6248</c:v>
                </c:pt>
                <c:pt idx="525">
                  <c:v>4790</c:v>
                </c:pt>
                <c:pt idx="526">
                  <c:v>4374</c:v>
                </c:pt>
                <c:pt idx="527">
                  <c:v>5647</c:v>
                </c:pt>
                <c:pt idx="528">
                  <c:v>4495</c:v>
                </c:pt>
                <c:pt idx="529">
                  <c:v>6248</c:v>
                </c:pt>
                <c:pt idx="530">
                  <c:v>6183</c:v>
                </c:pt>
                <c:pt idx="531">
                  <c:v>6102</c:v>
                </c:pt>
                <c:pt idx="532">
                  <c:v>4739</c:v>
                </c:pt>
                <c:pt idx="533">
                  <c:v>4344</c:v>
                </c:pt>
                <c:pt idx="534">
                  <c:v>4446</c:v>
                </c:pt>
                <c:pt idx="535">
                  <c:v>5857</c:v>
                </c:pt>
                <c:pt idx="536">
                  <c:v>5339</c:v>
                </c:pt>
                <c:pt idx="537">
                  <c:v>5127</c:v>
                </c:pt>
                <c:pt idx="538">
                  <c:v>4859</c:v>
                </c:pt>
                <c:pt idx="539">
                  <c:v>4801</c:v>
                </c:pt>
                <c:pt idx="540">
                  <c:v>4340</c:v>
                </c:pt>
                <c:pt idx="541">
                  <c:v>5640</c:v>
                </c:pt>
                <c:pt idx="542">
                  <c:v>6365</c:v>
                </c:pt>
                <c:pt idx="543">
                  <c:v>6258</c:v>
                </c:pt>
                <c:pt idx="544">
                  <c:v>5958</c:v>
                </c:pt>
                <c:pt idx="545">
                  <c:v>4634</c:v>
                </c:pt>
                <c:pt idx="546">
                  <c:v>4232</c:v>
                </c:pt>
                <c:pt idx="547">
                  <c:v>4110</c:v>
                </c:pt>
                <c:pt idx="548">
                  <c:v>5323</c:v>
                </c:pt>
                <c:pt idx="549">
                  <c:v>5608</c:v>
                </c:pt>
                <c:pt idx="550">
                  <c:v>4841</c:v>
                </c:pt>
                <c:pt idx="551">
                  <c:v>4836</c:v>
                </c:pt>
                <c:pt idx="552">
                  <c:v>4841</c:v>
                </c:pt>
                <c:pt idx="553">
                  <c:v>3392</c:v>
                </c:pt>
                <c:pt idx="554">
                  <c:v>3469</c:v>
                </c:pt>
                <c:pt idx="555">
                  <c:v>5571</c:v>
                </c:pt>
                <c:pt idx="556">
                  <c:v>5336</c:v>
                </c:pt>
                <c:pt idx="557">
                  <c:v>6289</c:v>
                </c:pt>
                <c:pt idx="558">
                  <c:v>6414</c:v>
                </c:pt>
                <c:pt idx="559">
                  <c:v>5988</c:v>
                </c:pt>
                <c:pt idx="560">
                  <c:v>4614</c:v>
                </c:pt>
                <c:pt idx="561">
                  <c:v>4111</c:v>
                </c:pt>
                <c:pt idx="562">
                  <c:v>5742</c:v>
                </c:pt>
                <c:pt idx="563">
                  <c:v>5865</c:v>
                </c:pt>
                <c:pt idx="564">
                  <c:v>4914</c:v>
                </c:pt>
                <c:pt idx="565">
                  <c:v>5703</c:v>
                </c:pt>
                <c:pt idx="566">
                  <c:v>5123</c:v>
                </c:pt>
                <c:pt idx="567">
                  <c:v>3195</c:v>
                </c:pt>
                <c:pt idx="568">
                  <c:v>4866</c:v>
                </c:pt>
                <c:pt idx="569">
                  <c:v>5831</c:v>
                </c:pt>
                <c:pt idx="570">
                  <c:v>6452</c:v>
                </c:pt>
                <c:pt idx="571">
                  <c:v>6790</c:v>
                </c:pt>
                <c:pt idx="572">
                  <c:v>5825</c:v>
                </c:pt>
                <c:pt idx="573">
                  <c:v>5645</c:v>
                </c:pt>
                <c:pt idx="574">
                  <c:v>4451</c:v>
                </c:pt>
                <c:pt idx="575">
                  <c:v>4444</c:v>
                </c:pt>
                <c:pt idx="576">
                  <c:v>6065</c:v>
                </c:pt>
                <c:pt idx="577">
                  <c:v>6248</c:v>
                </c:pt>
                <c:pt idx="578">
                  <c:v>6506</c:v>
                </c:pt>
                <c:pt idx="579">
                  <c:v>6278</c:v>
                </c:pt>
                <c:pt idx="580">
                  <c:v>5847</c:v>
                </c:pt>
                <c:pt idx="581">
                  <c:v>4479</c:v>
                </c:pt>
                <c:pt idx="582">
                  <c:v>3757</c:v>
                </c:pt>
                <c:pt idx="583">
                  <c:v>5780</c:v>
                </c:pt>
                <c:pt idx="584">
                  <c:v>5995</c:v>
                </c:pt>
                <c:pt idx="585">
                  <c:v>6271</c:v>
                </c:pt>
                <c:pt idx="586">
                  <c:v>6090</c:v>
                </c:pt>
                <c:pt idx="587">
                  <c:v>4721</c:v>
                </c:pt>
                <c:pt idx="588">
                  <c:v>4052</c:v>
                </c:pt>
                <c:pt idx="589">
                  <c:v>4362</c:v>
                </c:pt>
                <c:pt idx="590">
                  <c:v>5676</c:v>
                </c:pt>
                <c:pt idx="591">
                  <c:v>5656</c:v>
                </c:pt>
                <c:pt idx="592">
                  <c:v>6149</c:v>
                </c:pt>
                <c:pt idx="593">
                  <c:v>6267</c:v>
                </c:pt>
                <c:pt idx="594">
                  <c:v>5665</c:v>
                </c:pt>
                <c:pt idx="595">
                  <c:v>5038</c:v>
                </c:pt>
                <c:pt idx="596">
                  <c:v>3341</c:v>
                </c:pt>
                <c:pt idx="597">
                  <c:v>5504</c:v>
                </c:pt>
                <c:pt idx="598">
                  <c:v>5925</c:v>
                </c:pt>
                <c:pt idx="599">
                  <c:v>6281</c:v>
                </c:pt>
                <c:pt idx="600">
                  <c:v>6402</c:v>
                </c:pt>
                <c:pt idx="601">
                  <c:v>6257</c:v>
                </c:pt>
                <c:pt idx="602">
                  <c:v>4224</c:v>
                </c:pt>
                <c:pt idx="603">
                  <c:v>3772</c:v>
                </c:pt>
                <c:pt idx="604">
                  <c:v>5928</c:v>
                </c:pt>
                <c:pt idx="605">
                  <c:v>6105</c:v>
                </c:pt>
                <c:pt idx="606">
                  <c:v>6520</c:v>
                </c:pt>
                <c:pt idx="607">
                  <c:v>6541</c:v>
                </c:pt>
                <c:pt idx="608">
                  <c:v>5917</c:v>
                </c:pt>
                <c:pt idx="609">
                  <c:v>3788</c:v>
                </c:pt>
                <c:pt idx="610">
                  <c:v>3197</c:v>
                </c:pt>
                <c:pt idx="611">
                  <c:v>4069</c:v>
                </c:pt>
                <c:pt idx="612">
                  <c:v>5997</c:v>
                </c:pt>
                <c:pt idx="613">
                  <c:v>6280</c:v>
                </c:pt>
                <c:pt idx="614">
                  <c:v>5592</c:v>
                </c:pt>
                <c:pt idx="615">
                  <c:v>6459</c:v>
                </c:pt>
                <c:pt idx="616">
                  <c:v>4419</c:v>
                </c:pt>
                <c:pt idx="617">
                  <c:v>5657</c:v>
                </c:pt>
                <c:pt idx="618">
                  <c:v>6407</c:v>
                </c:pt>
                <c:pt idx="619">
                  <c:v>6697</c:v>
                </c:pt>
                <c:pt idx="620">
                  <c:v>6820</c:v>
                </c:pt>
                <c:pt idx="621">
                  <c:v>6750</c:v>
                </c:pt>
                <c:pt idx="622">
                  <c:v>6630</c:v>
                </c:pt>
                <c:pt idx="623">
                  <c:v>5554</c:v>
                </c:pt>
                <c:pt idx="624">
                  <c:v>5167</c:v>
                </c:pt>
                <c:pt idx="625">
                  <c:v>5847</c:v>
                </c:pt>
                <c:pt idx="626">
                  <c:v>3702</c:v>
                </c:pt>
                <c:pt idx="627">
                  <c:v>6803</c:v>
                </c:pt>
                <c:pt idx="628">
                  <c:v>6781</c:v>
                </c:pt>
                <c:pt idx="629">
                  <c:v>6917</c:v>
                </c:pt>
                <c:pt idx="630">
                  <c:v>5883</c:v>
                </c:pt>
                <c:pt idx="631">
                  <c:v>5453</c:v>
                </c:pt>
                <c:pt idx="632">
                  <c:v>6435</c:v>
                </c:pt>
                <c:pt idx="633">
                  <c:v>6693</c:v>
                </c:pt>
                <c:pt idx="634">
                  <c:v>6946</c:v>
                </c:pt>
                <c:pt idx="635">
                  <c:v>6642</c:v>
                </c:pt>
                <c:pt idx="636">
                  <c:v>6370</c:v>
                </c:pt>
                <c:pt idx="637">
                  <c:v>5966</c:v>
                </c:pt>
                <c:pt idx="638">
                  <c:v>4874</c:v>
                </c:pt>
                <c:pt idx="639">
                  <c:v>6015</c:v>
                </c:pt>
                <c:pt idx="640">
                  <c:v>4324</c:v>
                </c:pt>
                <c:pt idx="641">
                  <c:v>6844</c:v>
                </c:pt>
                <c:pt idx="642">
                  <c:v>6437</c:v>
                </c:pt>
                <c:pt idx="643">
                  <c:v>6640</c:v>
                </c:pt>
                <c:pt idx="644">
                  <c:v>4934</c:v>
                </c:pt>
                <c:pt idx="645">
                  <c:v>2729</c:v>
                </c:pt>
                <c:pt idx="646">
                  <c:v>4604</c:v>
                </c:pt>
                <c:pt idx="647">
                  <c:v>5791</c:v>
                </c:pt>
                <c:pt idx="648">
                  <c:v>6911</c:v>
                </c:pt>
                <c:pt idx="649">
                  <c:v>6736</c:v>
                </c:pt>
                <c:pt idx="650">
                  <c:v>6222</c:v>
                </c:pt>
                <c:pt idx="651">
                  <c:v>4857</c:v>
                </c:pt>
                <c:pt idx="652">
                  <c:v>4559</c:v>
                </c:pt>
                <c:pt idx="653">
                  <c:v>5115</c:v>
                </c:pt>
                <c:pt idx="654">
                  <c:v>6612</c:v>
                </c:pt>
                <c:pt idx="655">
                  <c:v>6482</c:v>
                </c:pt>
                <c:pt idx="656">
                  <c:v>6501</c:v>
                </c:pt>
                <c:pt idx="657">
                  <c:v>4671</c:v>
                </c:pt>
                <c:pt idx="658">
                  <c:v>5284</c:v>
                </c:pt>
                <c:pt idx="659">
                  <c:v>4692</c:v>
                </c:pt>
                <c:pt idx="660">
                  <c:v>6228</c:v>
                </c:pt>
                <c:pt idx="661">
                  <c:v>6625</c:v>
                </c:pt>
                <c:pt idx="662">
                  <c:v>6898</c:v>
                </c:pt>
                <c:pt idx="663">
                  <c:v>6484</c:v>
                </c:pt>
                <c:pt idx="664">
                  <c:v>6262</c:v>
                </c:pt>
                <c:pt idx="665">
                  <c:v>5209</c:v>
                </c:pt>
                <c:pt idx="666">
                  <c:v>3461</c:v>
                </c:pt>
                <c:pt idx="667">
                  <c:v>20</c:v>
                </c:pt>
                <c:pt idx="668">
                  <c:v>1009</c:v>
                </c:pt>
                <c:pt idx="669">
                  <c:v>5147</c:v>
                </c:pt>
                <c:pt idx="670">
                  <c:v>5520</c:v>
                </c:pt>
                <c:pt idx="671">
                  <c:v>5229</c:v>
                </c:pt>
                <c:pt idx="672">
                  <c:v>4109</c:v>
                </c:pt>
                <c:pt idx="673">
                  <c:v>3906</c:v>
                </c:pt>
                <c:pt idx="674">
                  <c:v>4881</c:v>
                </c:pt>
                <c:pt idx="675">
                  <c:v>5220</c:v>
                </c:pt>
                <c:pt idx="676">
                  <c:v>4709</c:v>
                </c:pt>
                <c:pt idx="677">
                  <c:v>4975</c:v>
                </c:pt>
                <c:pt idx="678">
                  <c:v>5283</c:v>
                </c:pt>
                <c:pt idx="679">
                  <c:v>4446</c:v>
                </c:pt>
                <c:pt idx="680">
                  <c:v>4562</c:v>
                </c:pt>
                <c:pt idx="681">
                  <c:v>5172</c:v>
                </c:pt>
                <c:pt idx="682">
                  <c:v>3767</c:v>
                </c:pt>
                <c:pt idx="683">
                  <c:v>5122</c:v>
                </c:pt>
                <c:pt idx="684">
                  <c:v>5125</c:v>
                </c:pt>
                <c:pt idx="685">
                  <c:v>5214</c:v>
                </c:pt>
                <c:pt idx="686">
                  <c:v>4316</c:v>
                </c:pt>
                <c:pt idx="687">
                  <c:v>3747</c:v>
                </c:pt>
                <c:pt idx="688">
                  <c:v>5050</c:v>
                </c:pt>
                <c:pt idx="689">
                  <c:v>5100</c:v>
                </c:pt>
                <c:pt idx="690">
                  <c:v>4531</c:v>
                </c:pt>
                <c:pt idx="691">
                  <c:v>1470</c:v>
                </c:pt>
                <c:pt idx="692">
                  <c:v>2307</c:v>
                </c:pt>
                <c:pt idx="693">
                  <c:v>1745</c:v>
                </c:pt>
                <c:pt idx="694">
                  <c:v>2115</c:v>
                </c:pt>
                <c:pt idx="695">
                  <c:v>4750</c:v>
                </c:pt>
                <c:pt idx="696">
                  <c:v>3836</c:v>
                </c:pt>
                <c:pt idx="697">
                  <c:v>5062</c:v>
                </c:pt>
                <c:pt idx="698">
                  <c:v>5080</c:v>
                </c:pt>
                <c:pt idx="699">
                  <c:v>5306</c:v>
                </c:pt>
                <c:pt idx="700">
                  <c:v>4240</c:v>
                </c:pt>
                <c:pt idx="701">
                  <c:v>3757</c:v>
                </c:pt>
                <c:pt idx="702">
                  <c:v>5679</c:v>
                </c:pt>
                <c:pt idx="703">
                  <c:v>6055</c:v>
                </c:pt>
                <c:pt idx="704">
                  <c:v>5398</c:v>
                </c:pt>
                <c:pt idx="705">
                  <c:v>5035</c:v>
                </c:pt>
                <c:pt idx="706">
                  <c:v>4659</c:v>
                </c:pt>
                <c:pt idx="707">
                  <c:v>4429</c:v>
                </c:pt>
                <c:pt idx="708">
                  <c:v>2787</c:v>
                </c:pt>
                <c:pt idx="709">
                  <c:v>4841</c:v>
                </c:pt>
                <c:pt idx="710">
                  <c:v>5219</c:v>
                </c:pt>
                <c:pt idx="711">
                  <c:v>5009</c:v>
                </c:pt>
                <c:pt idx="712">
                  <c:v>5107</c:v>
                </c:pt>
                <c:pt idx="713">
                  <c:v>5182</c:v>
                </c:pt>
                <c:pt idx="714">
                  <c:v>4280</c:v>
                </c:pt>
                <c:pt idx="715">
                  <c:v>3248</c:v>
                </c:pt>
                <c:pt idx="716">
                  <c:v>4373</c:v>
                </c:pt>
                <c:pt idx="717">
                  <c:v>5124</c:v>
                </c:pt>
                <c:pt idx="718">
                  <c:v>4934</c:v>
                </c:pt>
                <c:pt idx="719">
                  <c:v>3814</c:v>
                </c:pt>
                <c:pt idx="720">
                  <c:v>3402</c:v>
                </c:pt>
                <c:pt idx="721">
                  <c:v>1544</c:v>
                </c:pt>
                <c:pt idx="722">
                  <c:v>1379</c:v>
                </c:pt>
                <c:pt idx="723">
                  <c:v>746</c:v>
                </c:pt>
                <c:pt idx="724">
                  <c:v>573</c:v>
                </c:pt>
                <c:pt idx="725">
                  <c:v>432</c:v>
                </c:pt>
                <c:pt idx="726">
                  <c:v>1867</c:v>
                </c:pt>
                <c:pt idx="727">
                  <c:v>2451</c:v>
                </c:pt>
                <c:pt idx="728">
                  <c:v>1182</c:v>
                </c:pt>
                <c:pt idx="729">
                  <c:v>1432</c:v>
                </c:pt>
                <c:pt idx="730">
                  <c:v>2290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1C7-5947-BFB1-110A212D4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004767"/>
        <c:axId val="37007471"/>
      </c:scatterChart>
      <c:valAx>
        <c:axId val="37004767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7471"/>
        <c:crosses val="autoZero"/>
        <c:crossBetween val="midCat"/>
      </c:valAx>
      <c:valAx>
        <c:axId val="3700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Registered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47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</a:t>
            </a:r>
            <a:r>
              <a:rPr lang="en-US" baseline="0"/>
              <a:t> of Temperature and Registered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daily_bike_data!$N$1</c:f>
              <c:strCache>
                <c:ptCount val="1"/>
                <c:pt idx="0">
                  <c:v>registered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alpha val="50000"/>
                </a:schemeClr>
              </a:solidFill>
              <a:ln w="9525">
                <a:solidFill>
                  <a:schemeClr val="accent5">
                    <a:alpha val="5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daily_bike_data!$N$2:$N$732</c:f>
              <c:numCache>
                <c:formatCode>General</c:formatCode>
                <c:ptCount val="731"/>
                <c:pt idx="0">
                  <c:v>654</c:v>
                </c:pt>
                <c:pt idx="1">
                  <c:v>670</c:v>
                </c:pt>
                <c:pt idx="2">
                  <c:v>1229</c:v>
                </c:pt>
                <c:pt idx="3">
                  <c:v>1454</c:v>
                </c:pt>
                <c:pt idx="4">
                  <c:v>1518</c:v>
                </c:pt>
                <c:pt idx="5">
                  <c:v>1518</c:v>
                </c:pt>
                <c:pt idx="6">
                  <c:v>1362</c:v>
                </c:pt>
                <c:pt idx="7">
                  <c:v>891</c:v>
                </c:pt>
                <c:pt idx="8">
                  <c:v>768</c:v>
                </c:pt>
                <c:pt idx="9">
                  <c:v>1280</c:v>
                </c:pt>
                <c:pt idx="10">
                  <c:v>1220</c:v>
                </c:pt>
                <c:pt idx="11">
                  <c:v>1137</c:v>
                </c:pt>
                <c:pt idx="12">
                  <c:v>1368</c:v>
                </c:pt>
                <c:pt idx="13">
                  <c:v>1367</c:v>
                </c:pt>
                <c:pt idx="14">
                  <c:v>1026</c:v>
                </c:pt>
                <c:pt idx="15">
                  <c:v>953</c:v>
                </c:pt>
                <c:pt idx="16">
                  <c:v>883</c:v>
                </c:pt>
                <c:pt idx="17">
                  <c:v>674</c:v>
                </c:pt>
                <c:pt idx="18">
                  <c:v>1572</c:v>
                </c:pt>
                <c:pt idx="19">
                  <c:v>1844</c:v>
                </c:pt>
                <c:pt idx="20">
                  <c:v>1468</c:v>
                </c:pt>
                <c:pt idx="21">
                  <c:v>888</c:v>
                </c:pt>
                <c:pt idx="22">
                  <c:v>836</c:v>
                </c:pt>
                <c:pt idx="23">
                  <c:v>1330</c:v>
                </c:pt>
                <c:pt idx="24">
                  <c:v>1799</c:v>
                </c:pt>
                <c:pt idx="25">
                  <c:v>472</c:v>
                </c:pt>
                <c:pt idx="26">
                  <c:v>416</c:v>
                </c:pt>
                <c:pt idx="27">
                  <c:v>1129</c:v>
                </c:pt>
                <c:pt idx="28">
                  <c:v>975</c:v>
                </c:pt>
                <c:pt idx="29">
                  <c:v>956</c:v>
                </c:pt>
                <c:pt idx="30">
                  <c:v>1459</c:v>
                </c:pt>
                <c:pt idx="31">
                  <c:v>1313</c:v>
                </c:pt>
                <c:pt idx="32">
                  <c:v>1454</c:v>
                </c:pt>
                <c:pt idx="33">
                  <c:v>1489</c:v>
                </c:pt>
                <c:pt idx="34">
                  <c:v>1620</c:v>
                </c:pt>
                <c:pt idx="35">
                  <c:v>905</c:v>
                </c:pt>
                <c:pt idx="36">
                  <c:v>1269</c:v>
                </c:pt>
                <c:pt idx="37">
                  <c:v>1592</c:v>
                </c:pt>
                <c:pt idx="38">
                  <c:v>1466</c:v>
                </c:pt>
                <c:pt idx="39">
                  <c:v>1552</c:v>
                </c:pt>
                <c:pt idx="40">
                  <c:v>1491</c:v>
                </c:pt>
                <c:pt idx="41">
                  <c:v>1597</c:v>
                </c:pt>
                <c:pt idx="42">
                  <c:v>1184</c:v>
                </c:pt>
                <c:pt idx="43">
                  <c:v>1192</c:v>
                </c:pt>
                <c:pt idx="44">
                  <c:v>1705</c:v>
                </c:pt>
                <c:pt idx="45">
                  <c:v>1675</c:v>
                </c:pt>
                <c:pt idx="46">
                  <c:v>1897</c:v>
                </c:pt>
                <c:pt idx="47">
                  <c:v>2216</c:v>
                </c:pt>
                <c:pt idx="48">
                  <c:v>2348</c:v>
                </c:pt>
                <c:pt idx="49">
                  <c:v>1103</c:v>
                </c:pt>
                <c:pt idx="50">
                  <c:v>1173</c:v>
                </c:pt>
                <c:pt idx="51">
                  <c:v>912</c:v>
                </c:pt>
                <c:pt idx="52">
                  <c:v>1376</c:v>
                </c:pt>
                <c:pt idx="53">
                  <c:v>1778</c:v>
                </c:pt>
                <c:pt idx="54">
                  <c:v>1707</c:v>
                </c:pt>
                <c:pt idx="55">
                  <c:v>1341</c:v>
                </c:pt>
                <c:pt idx="56">
                  <c:v>1545</c:v>
                </c:pt>
                <c:pt idx="57">
                  <c:v>1708</c:v>
                </c:pt>
                <c:pt idx="58">
                  <c:v>1365</c:v>
                </c:pt>
                <c:pt idx="59">
                  <c:v>1714</c:v>
                </c:pt>
                <c:pt idx="60">
                  <c:v>1903</c:v>
                </c:pt>
                <c:pt idx="61">
                  <c:v>1562</c:v>
                </c:pt>
                <c:pt idx="62">
                  <c:v>1730</c:v>
                </c:pt>
                <c:pt idx="63">
                  <c:v>1437</c:v>
                </c:pt>
                <c:pt idx="64">
                  <c:v>491</c:v>
                </c:pt>
                <c:pt idx="65">
                  <c:v>1628</c:v>
                </c:pt>
                <c:pt idx="66">
                  <c:v>1817</c:v>
                </c:pt>
                <c:pt idx="67">
                  <c:v>1700</c:v>
                </c:pt>
                <c:pt idx="68">
                  <c:v>577</c:v>
                </c:pt>
                <c:pt idx="69">
                  <c:v>1730</c:v>
                </c:pt>
                <c:pt idx="70">
                  <c:v>1408</c:v>
                </c:pt>
                <c:pt idx="71">
                  <c:v>1435</c:v>
                </c:pt>
                <c:pt idx="72">
                  <c:v>1687</c:v>
                </c:pt>
                <c:pt idx="73">
                  <c:v>1767</c:v>
                </c:pt>
                <c:pt idx="74">
                  <c:v>1871</c:v>
                </c:pt>
                <c:pt idx="75">
                  <c:v>2320</c:v>
                </c:pt>
                <c:pt idx="76">
                  <c:v>2355</c:v>
                </c:pt>
                <c:pt idx="77">
                  <c:v>1693</c:v>
                </c:pt>
                <c:pt idx="78">
                  <c:v>1424</c:v>
                </c:pt>
                <c:pt idx="79">
                  <c:v>1676</c:v>
                </c:pt>
                <c:pt idx="80">
                  <c:v>2243</c:v>
                </c:pt>
                <c:pt idx="81">
                  <c:v>1918</c:v>
                </c:pt>
                <c:pt idx="82">
                  <c:v>1699</c:v>
                </c:pt>
                <c:pt idx="83">
                  <c:v>1910</c:v>
                </c:pt>
                <c:pt idx="84">
                  <c:v>1515</c:v>
                </c:pt>
                <c:pt idx="85">
                  <c:v>1221</c:v>
                </c:pt>
                <c:pt idx="86">
                  <c:v>1806</c:v>
                </c:pt>
                <c:pt idx="87">
                  <c:v>2108</c:v>
                </c:pt>
                <c:pt idx="88">
                  <c:v>1368</c:v>
                </c:pt>
                <c:pt idx="89">
                  <c:v>1506</c:v>
                </c:pt>
                <c:pt idx="90">
                  <c:v>1920</c:v>
                </c:pt>
                <c:pt idx="91">
                  <c:v>1354</c:v>
                </c:pt>
                <c:pt idx="92">
                  <c:v>1598</c:v>
                </c:pt>
                <c:pt idx="93">
                  <c:v>2381</c:v>
                </c:pt>
                <c:pt idx="94">
                  <c:v>1628</c:v>
                </c:pt>
                <c:pt idx="95">
                  <c:v>2395</c:v>
                </c:pt>
                <c:pt idx="96">
                  <c:v>2570</c:v>
                </c:pt>
                <c:pt idx="97">
                  <c:v>1299</c:v>
                </c:pt>
                <c:pt idx="98">
                  <c:v>1576</c:v>
                </c:pt>
                <c:pt idx="99">
                  <c:v>1707</c:v>
                </c:pt>
                <c:pt idx="100">
                  <c:v>2493</c:v>
                </c:pt>
                <c:pt idx="101">
                  <c:v>1777</c:v>
                </c:pt>
                <c:pt idx="102">
                  <c:v>1953</c:v>
                </c:pt>
                <c:pt idx="103">
                  <c:v>2738</c:v>
                </c:pt>
                <c:pt idx="104">
                  <c:v>2484</c:v>
                </c:pt>
                <c:pt idx="105">
                  <c:v>674</c:v>
                </c:pt>
                <c:pt idx="106">
                  <c:v>2186</c:v>
                </c:pt>
                <c:pt idx="107">
                  <c:v>2760</c:v>
                </c:pt>
                <c:pt idx="108">
                  <c:v>2795</c:v>
                </c:pt>
                <c:pt idx="109">
                  <c:v>3331</c:v>
                </c:pt>
                <c:pt idx="110">
                  <c:v>3444</c:v>
                </c:pt>
                <c:pt idx="111">
                  <c:v>1506</c:v>
                </c:pt>
                <c:pt idx="112">
                  <c:v>2574</c:v>
                </c:pt>
                <c:pt idx="113">
                  <c:v>2481</c:v>
                </c:pt>
                <c:pt idx="114">
                  <c:v>3300</c:v>
                </c:pt>
                <c:pt idx="115">
                  <c:v>3722</c:v>
                </c:pt>
                <c:pt idx="116">
                  <c:v>3325</c:v>
                </c:pt>
                <c:pt idx="117">
                  <c:v>3489</c:v>
                </c:pt>
                <c:pt idx="118">
                  <c:v>3717</c:v>
                </c:pt>
                <c:pt idx="119">
                  <c:v>3347</c:v>
                </c:pt>
                <c:pt idx="120">
                  <c:v>2213</c:v>
                </c:pt>
                <c:pt idx="121">
                  <c:v>3554</c:v>
                </c:pt>
                <c:pt idx="122">
                  <c:v>3848</c:v>
                </c:pt>
                <c:pt idx="123">
                  <c:v>2378</c:v>
                </c:pt>
                <c:pt idx="124">
                  <c:v>3819</c:v>
                </c:pt>
                <c:pt idx="125">
                  <c:v>3714</c:v>
                </c:pt>
                <c:pt idx="126">
                  <c:v>3102</c:v>
                </c:pt>
                <c:pt idx="127">
                  <c:v>2932</c:v>
                </c:pt>
                <c:pt idx="128">
                  <c:v>3698</c:v>
                </c:pt>
                <c:pt idx="129">
                  <c:v>4109</c:v>
                </c:pt>
                <c:pt idx="130">
                  <c:v>3632</c:v>
                </c:pt>
                <c:pt idx="131">
                  <c:v>4169</c:v>
                </c:pt>
                <c:pt idx="132">
                  <c:v>3413</c:v>
                </c:pt>
                <c:pt idx="133">
                  <c:v>2507</c:v>
                </c:pt>
                <c:pt idx="134">
                  <c:v>2971</c:v>
                </c:pt>
                <c:pt idx="135">
                  <c:v>3185</c:v>
                </c:pt>
                <c:pt idx="136">
                  <c:v>3445</c:v>
                </c:pt>
                <c:pt idx="137">
                  <c:v>3319</c:v>
                </c:pt>
                <c:pt idx="138">
                  <c:v>3840</c:v>
                </c:pt>
                <c:pt idx="139">
                  <c:v>4008</c:v>
                </c:pt>
                <c:pt idx="140">
                  <c:v>3547</c:v>
                </c:pt>
                <c:pt idx="141">
                  <c:v>3084</c:v>
                </c:pt>
                <c:pt idx="142">
                  <c:v>3438</c:v>
                </c:pt>
                <c:pt idx="143">
                  <c:v>3833</c:v>
                </c:pt>
                <c:pt idx="144">
                  <c:v>4238</c:v>
                </c:pt>
                <c:pt idx="145">
                  <c:v>3919</c:v>
                </c:pt>
                <c:pt idx="146">
                  <c:v>3808</c:v>
                </c:pt>
                <c:pt idx="147">
                  <c:v>2757</c:v>
                </c:pt>
                <c:pt idx="148">
                  <c:v>2433</c:v>
                </c:pt>
                <c:pt idx="149">
                  <c:v>2549</c:v>
                </c:pt>
                <c:pt idx="150">
                  <c:v>3309</c:v>
                </c:pt>
                <c:pt idx="151">
                  <c:v>3461</c:v>
                </c:pt>
                <c:pt idx="152">
                  <c:v>4232</c:v>
                </c:pt>
                <c:pt idx="153">
                  <c:v>4414</c:v>
                </c:pt>
                <c:pt idx="154">
                  <c:v>3473</c:v>
                </c:pt>
                <c:pt idx="155">
                  <c:v>3221</c:v>
                </c:pt>
                <c:pt idx="156">
                  <c:v>3875</c:v>
                </c:pt>
                <c:pt idx="157">
                  <c:v>4070</c:v>
                </c:pt>
                <c:pt idx="158">
                  <c:v>3725</c:v>
                </c:pt>
                <c:pt idx="159">
                  <c:v>3352</c:v>
                </c:pt>
                <c:pt idx="160">
                  <c:v>3771</c:v>
                </c:pt>
                <c:pt idx="161">
                  <c:v>3237</c:v>
                </c:pt>
                <c:pt idx="162">
                  <c:v>2993</c:v>
                </c:pt>
                <c:pt idx="163">
                  <c:v>4157</c:v>
                </c:pt>
                <c:pt idx="164">
                  <c:v>4164</c:v>
                </c:pt>
                <c:pt idx="165">
                  <c:v>4411</c:v>
                </c:pt>
                <c:pt idx="166">
                  <c:v>3222</c:v>
                </c:pt>
                <c:pt idx="167">
                  <c:v>3981</c:v>
                </c:pt>
                <c:pt idx="168">
                  <c:v>3312</c:v>
                </c:pt>
                <c:pt idx="169">
                  <c:v>3105</c:v>
                </c:pt>
                <c:pt idx="170">
                  <c:v>3311</c:v>
                </c:pt>
                <c:pt idx="171">
                  <c:v>4061</c:v>
                </c:pt>
                <c:pt idx="172">
                  <c:v>3846</c:v>
                </c:pt>
                <c:pt idx="173">
                  <c:v>4044</c:v>
                </c:pt>
                <c:pt idx="174">
                  <c:v>4022</c:v>
                </c:pt>
                <c:pt idx="175">
                  <c:v>3420</c:v>
                </c:pt>
                <c:pt idx="176">
                  <c:v>3385</c:v>
                </c:pt>
                <c:pt idx="177">
                  <c:v>3854</c:v>
                </c:pt>
                <c:pt idx="178">
                  <c:v>3916</c:v>
                </c:pt>
                <c:pt idx="179">
                  <c:v>4377</c:v>
                </c:pt>
                <c:pt idx="180">
                  <c:v>4488</c:v>
                </c:pt>
                <c:pt idx="181">
                  <c:v>4116</c:v>
                </c:pt>
                <c:pt idx="182">
                  <c:v>2915</c:v>
                </c:pt>
                <c:pt idx="183">
                  <c:v>2367</c:v>
                </c:pt>
                <c:pt idx="184">
                  <c:v>2978</c:v>
                </c:pt>
                <c:pt idx="185">
                  <c:v>3634</c:v>
                </c:pt>
                <c:pt idx="186">
                  <c:v>3845</c:v>
                </c:pt>
                <c:pt idx="187">
                  <c:v>3838</c:v>
                </c:pt>
                <c:pt idx="188">
                  <c:v>3348</c:v>
                </c:pt>
                <c:pt idx="189">
                  <c:v>3348</c:v>
                </c:pt>
                <c:pt idx="190">
                  <c:v>3138</c:v>
                </c:pt>
                <c:pt idx="191">
                  <c:v>3363</c:v>
                </c:pt>
                <c:pt idx="192">
                  <c:v>3596</c:v>
                </c:pt>
                <c:pt idx="193">
                  <c:v>3594</c:v>
                </c:pt>
                <c:pt idx="194">
                  <c:v>4196</c:v>
                </c:pt>
                <c:pt idx="195">
                  <c:v>4220</c:v>
                </c:pt>
                <c:pt idx="196">
                  <c:v>3505</c:v>
                </c:pt>
                <c:pt idx="197">
                  <c:v>3296</c:v>
                </c:pt>
                <c:pt idx="198">
                  <c:v>3617</c:v>
                </c:pt>
                <c:pt idx="199">
                  <c:v>3789</c:v>
                </c:pt>
                <c:pt idx="200">
                  <c:v>3688</c:v>
                </c:pt>
                <c:pt idx="201">
                  <c:v>3152</c:v>
                </c:pt>
                <c:pt idx="202">
                  <c:v>2825</c:v>
                </c:pt>
                <c:pt idx="203">
                  <c:v>2298</c:v>
                </c:pt>
                <c:pt idx="204">
                  <c:v>2556</c:v>
                </c:pt>
                <c:pt idx="205">
                  <c:v>3272</c:v>
                </c:pt>
                <c:pt idx="206">
                  <c:v>3840</c:v>
                </c:pt>
                <c:pt idx="207">
                  <c:v>3901</c:v>
                </c:pt>
                <c:pt idx="208">
                  <c:v>3784</c:v>
                </c:pt>
                <c:pt idx="209">
                  <c:v>3176</c:v>
                </c:pt>
                <c:pt idx="210">
                  <c:v>2916</c:v>
                </c:pt>
                <c:pt idx="211">
                  <c:v>2778</c:v>
                </c:pt>
                <c:pt idx="212">
                  <c:v>3537</c:v>
                </c:pt>
                <c:pt idx="213">
                  <c:v>4044</c:v>
                </c:pt>
                <c:pt idx="214">
                  <c:v>3107</c:v>
                </c:pt>
                <c:pt idx="215">
                  <c:v>3777</c:v>
                </c:pt>
                <c:pt idx="216">
                  <c:v>3843</c:v>
                </c:pt>
                <c:pt idx="217">
                  <c:v>2773</c:v>
                </c:pt>
                <c:pt idx="218">
                  <c:v>2487</c:v>
                </c:pt>
                <c:pt idx="219">
                  <c:v>3480</c:v>
                </c:pt>
                <c:pt idx="220">
                  <c:v>3695</c:v>
                </c:pt>
                <c:pt idx="221">
                  <c:v>3896</c:v>
                </c:pt>
                <c:pt idx="222">
                  <c:v>3980</c:v>
                </c:pt>
                <c:pt idx="223">
                  <c:v>3854</c:v>
                </c:pt>
                <c:pt idx="224">
                  <c:v>2646</c:v>
                </c:pt>
                <c:pt idx="225">
                  <c:v>2482</c:v>
                </c:pt>
                <c:pt idx="226">
                  <c:v>3563</c:v>
                </c:pt>
                <c:pt idx="227">
                  <c:v>4004</c:v>
                </c:pt>
                <c:pt idx="228">
                  <c:v>4026</c:v>
                </c:pt>
                <c:pt idx="229">
                  <c:v>3166</c:v>
                </c:pt>
                <c:pt idx="230">
                  <c:v>3356</c:v>
                </c:pt>
                <c:pt idx="231">
                  <c:v>3277</c:v>
                </c:pt>
                <c:pt idx="232">
                  <c:v>2624</c:v>
                </c:pt>
                <c:pt idx="233">
                  <c:v>3925</c:v>
                </c:pt>
                <c:pt idx="234">
                  <c:v>4614</c:v>
                </c:pt>
                <c:pt idx="235">
                  <c:v>4181</c:v>
                </c:pt>
                <c:pt idx="236">
                  <c:v>3107</c:v>
                </c:pt>
                <c:pt idx="237">
                  <c:v>3893</c:v>
                </c:pt>
                <c:pt idx="238">
                  <c:v>889</c:v>
                </c:pt>
                <c:pt idx="239">
                  <c:v>2919</c:v>
                </c:pt>
                <c:pt idx="240">
                  <c:v>3905</c:v>
                </c:pt>
                <c:pt idx="241">
                  <c:v>4429</c:v>
                </c:pt>
                <c:pt idx="242">
                  <c:v>4370</c:v>
                </c:pt>
                <c:pt idx="243">
                  <c:v>4332</c:v>
                </c:pt>
                <c:pt idx="244">
                  <c:v>3852</c:v>
                </c:pt>
                <c:pt idx="245">
                  <c:v>2549</c:v>
                </c:pt>
                <c:pt idx="246">
                  <c:v>2419</c:v>
                </c:pt>
                <c:pt idx="247">
                  <c:v>2115</c:v>
                </c:pt>
                <c:pt idx="248">
                  <c:v>2506</c:v>
                </c:pt>
                <c:pt idx="249">
                  <c:v>1878</c:v>
                </c:pt>
                <c:pt idx="250">
                  <c:v>1689</c:v>
                </c:pt>
                <c:pt idx="251">
                  <c:v>3127</c:v>
                </c:pt>
                <c:pt idx="252">
                  <c:v>3595</c:v>
                </c:pt>
                <c:pt idx="253">
                  <c:v>3413</c:v>
                </c:pt>
                <c:pt idx="254">
                  <c:v>4023</c:v>
                </c:pt>
                <c:pt idx="255">
                  <c:v>4062</c:v>
                </c:pt>
                <c:pt idx="256">
                  <c:v>4138</c:v>
                </c:pt>
                <c:pt idx="257">
                  <c:v>3231</c:v>
                </c:pt>
                <c:pt idx="258">
                  <c:v>4018</c:v>
                </c:pt>
                <c:pt idx="259">
                  <c:v>3077</c:v>
                </c:pt>
                <c:pt idx="260">
                  <c:v>2921</c:v>
                </c:pt>
                <c:pt idx="261">
                  <c:v>3848</c:v>
                </c:pt>
                <c:pt idx="262">
                  <c:v>3203</c:v>
                </c:pt>
                <c:pt idx="263">
                  <c:v>3813</c:v>
                </c:pt>
                <c:pt idx="264">
                  <c:v>4240</c:v>
                </c:pt>
                <c:pt idx="265">
                  <c:v>2137</c:v>
                </c:pt>
                <c:pt idx="266">
                  <c:v>3647</c:v>
                </c:pt>
                <c:pt idx="267">
                  <c:v>3466</c:v>
                </c:pt>
                <c:pt idx="268">
                  <c:v>3946</c:v>
                </c:pt>
                <c:pt idx="269">
                  <c:v>3643</c:v>
                </c:pt>
                <c:pt idx="270">
                  <c:v>3427</c:v>
                </c:pt>
                <c:pt idx="271">
                  <c:v>4186</c:v>
                </c:pt>
                <c:pt idx="272">
                  <c:v>4372</c:v>
                </c:pt>
                <c:pt idx="273">
                  <c:v>1949</c:v>
                </c:pt>
                <c:pt idx="274">
                  <c:v>2302</c:v>
                </c:pt>
                <c:pt idx="275">
                  <c:v>3240</c:v>
                </c:pt>
                <c:pt idx="276">
                  <c:v>3970</c:v>
                </c:pt>
                <c:pt idx="277">
                  <c:v>4267</c:v>
                </c:pt>
                <c:pt idx="278">
                  <c:v>4126</c:v>
                </c:pt>
                <c:pt idx="279">
                  <c:v>4036</c:v>
                </c:pt>
                <c:pt idx="280">
                  <c:v>3174</c:v>
                </c:pt>
                <c:pt idx="281">
                  <c:v>3114</c:v>
                </c:pt>
                <c:pt idx="282">
                  <c:v>3603</c:v>
                </c:pt>
                <c:pt idx="283">
                  <c:v>3896</c:v>
                </c:pt>
                <c:pt idx="284">
                  <c:v>2199</c:v>
                </c:pt>
                <c:pt idx="285">
                  <c:v>2623</c:v>
                </c:pt>
                <c:pt idx="286">
                  <c:v>3115</c:v>
                </c:pt>
                <c:pt idx="287">
                  <c:v>3318</c:v>
                </c:pt>
                <c:pt idx="288">
                  <c:v>3293</c:v>
                </c:pt>
                <c:pt idx="289">
                  <c:v>3857</c:v>
                </c:pt>
                <c:pt idx="290">
                  <c:v>4111</c:v>
                </c:pt>
                <c:pt idx="291">
                  <c:v>2170</c:v>
                </c:pt>
                <c:pt idx="292">
                  <c:v>3724</c:v>
                </c:pt>
                <c:pt idx="293">
                  <c:v>3628</c:v>
                </c:pt>
                <c:pt idx="294">
                  <c:v>2809</c:v>
                </c:pt>
                <c:pt idx="295">
                  <c:v>2762</c:v>
                </c:pt>
                <c:pt idx="296">
                  <c:v>3488</c:v>
                </c:pt>
                <c:pt idx="297">
                  <c:v>3992</c:v>
                </c:pt>
                <c:pt idx="298">
                  <c:v>3490</c:v>
                </c:pt>
                <c:pt idx="299">
                  <c:v>2419</c:v>
                </c:pt>
                <c:pt idx="300">
                  <c:v>3291</c:v>
                </c:pt>
                <c:pt idx="301">
                  <c:v>570</c:v>
                </c:pt>
                <c:pt idx="302">
                  <c:v>2446</c:v>
                </c:pt>
                <c:pt idx="303">
                  <c:v>3307</c:v>
                </c:pt>
                <c:pt idx="304">
                  <c:v>3658</c:v>
                </c:pt>
                <c:pt idx="305">
                  <c:v>3816</c:v>
                </c:pt>
                <c:pt idx="306">
                  <c:v>3656</c:v>
                </c:pt>
                <c:pt idx="307">
                  <c:v>3576</c:v>
                </c:pt>
                <c:pt idx="308">
                  <c:v>2770</c:v>
                </c:pt>
                <c:pt idx="309">
                  <c:v>2697</c:v>
                </c:pt>
                <c:pt idx="310">
                  <c:v>3662</c:v>
                </c:pt>
                <c:pt idx="311">
                  <c:v>3829</c:v>
                </c:pt>
                <c:pt idx="312">
                  <c:v>3804</c:v>
                </c:pt>
                <c:pt idx="313">
                  <c:v>2743</c:v>
                </c:pt>
                <c:pt idx="314">
                  <c:v>2928</c:v>
                </c:pt>
                <c:pt idx="315">
                  <c:v>2792</c:v>
                </c:pt>
                <c:pt idx="316">
                  <c:v>2713</c:v>
                </c:pt>
                <c:pt idx="317">
                  <c:v>3891</c:v>
                </c:pt>
                <c:pt idx="318">
                  <c:v>3746</c:v>
                </c:pt>
                <c:pt idx="319">
                  <c:v>1672</c:v>
                </c:pt>
                <c:pt idx="320">
                  <c:v>2914</c:v>
                </c:pt>
                <c:pt idx="321">
                  <c:v>3147</c:v>
                </c:pt>
                <c:pt idx="322">
                  <c:v>2720</c:v>
                </c:pt>
                <c:pt idx="323">
                  <c:v>2733</c:v>
                </c:pt>
                <c:pt idx="324">
                  <c:v>2545</c:v>
                </c:pt>
                <c:pt idx="325">
                  <c:v>1538</c:v>
                </c:pt>
                <c:pt idx="326">
                  <c:v>2454</c:v>
                </c:pt>
                <c:pt idx="327">
                  <c:v>935</c:v>
                </c:pt>
                <c:pt idx="328">
                  <c:v>1697</c:v>
                </c:pt>
                <c:pt idx="329">
                  <c:v>1819</c:v>
                </c:pt>
                <c:pt idx="330">
                  <c:v>2261</c:v>
                </c:pt>
                <c:pt idx="331">
                  <c:v>3614</c:v>
                </c:pt>
                <c:pt idx="332">
                  <c:v>2818</c:v>
                </c:pt>
                <c:pt idx="333">
                  <c:v>3425</c:v>
                </c:pt>
                <c:pt idx="334">
                  <c:v>3545</c:v>
                </c:pt>
                <c:pt idx="335">
                  <c:v>3672</c:v>
                </c:pt>
                <c:pt idx="336">
                  <c:v>2908</c:v>
                </c:pt>
                <c:pt idx="337">
                  <c:v>2851</c:v>
                </c:pt>
                <c:pt idx="338">
                  <c:v>3578</c:v>
                </c:pt>
                <c:pt idx="339">
                  <c:v>2468</c:v>
                </c:pt>
                <c:pt idx="340">
                  <c:v>655</c:v>
                </c:pt>
                <c:pt idx="341">
                  <c:v>3172</c:v>
                </c:pt>
                <c:pt idx="342">
                  <c:v>3359</c:v>
                </c:pt>
                <c:pt idx="343">
                  <c:v>2688</c:v>
                </c:pt>
                <c:pt idx="344">
                  <c:v>2366</c:v>
                </c:pt>
                <c:pt idx="345">
                  <c:v>3167</c:v>
                </c:pt>
                <c:pt idx="346">
                  <c:v>3368</c:v>
                </c:pt>
                <c:pt idx="347">
                  <c:v>3562</c:v>
                </c:pt>
                <c:pt idx="348">
                  <c:v>3528</c:v>
                </c:pt>
                <c:pt idx="349">
                  <c:v>3399</c:v>
                </c:pt>
                <c:pt idx="350">
                  <c:v>2464</c:v>
                </c:pt>
                <c:pt idx="351">
                  <c:v>2211</c:v>
                </c:pt>
                <c:pt idx="352">
                  <c:v>3143</c:v>
                </c:pt>
                <c:pt idx="353">
                  <c:v>3534</c:v>
                </c:pt>
                <c:pt idx="354">
                  <c:v>2553</c:v>
                </c:pt>
                <c:pt idx="355">
                  <c:v>2841</c:v>
                </c:pt>
                <c:pt idx="356">
                  <c:v>2046</c:v>
                </c:pt>
                <c:pt idx="357">
                  <c:v>856</c:v>
                </c:pt>
                <c:pt idx="358">
                  <c:v>451</c:v>
                </c:pt>
                <c:pt idx="359">
                  <c:v>887</c:v>
                </c:pt>
                <c:pt idx="360">
                  <c:v>1059</c:v>
                </c:pt>
                <c:pt idx="361">
                  <c:v>2047</c:v>
                </c:pt>
                <c:pt idx="362">
                  <c:v>2169</c:v>
                </c:pt>
                <c:pt idx="363">
                  <c:v>2508</c:v>
                </c:pt>
                <c:pt idx="364">
                  <c:v>1820</c:v>
                </c:pt>
                <c:pt idx="365">
                  <c:v>1608</c:v>
                </c:pt>
                <c:pt idx="366">
                  <c:v>1707</c:v>
                </c:pt>
                <c:pt idx="367">
                  <c:v>2147</c:v>
                </c:pt>
                <c:pt idx="368">
                  <c:v>2273</c:v>
                </c:pt>
                <c:pt idx="369">
                  <c:v>3132</c:v>
                </c:pt>
                <c:pt idx="370">
                  <c:v>3791</c:v>
                </c:pt>
                <c:pt idx="371">
                  <c:v>3451</c:v>
                </c:pt>
                <c:pt idx="372">
                  <c:v>2826</c:v>
                </c:pt>
                <c:pt idx="373">
                  <c:v>2270</c:v>
                </c:pt>
                <c:pt idx="374">
                  <c:v>3425</c:v>
                </c:pt>
                <c:pt idx="375">
                  <c:v>2085</c:v>
                </c:pt>
                <c:pt idx="376">
                  <c:v>3828</c:v>
                </c:pt>
                <c:pt idx="377">
                  <c:v>3040</c:v>
                </c:pt>
                <c:pt idx="378">
                  <c:v>2160</c:v>
                </c:pt>
                <c:pt idx="379">
                  <c:v>2027</c:v>
                </c:pt>
                <c:pt idx="380">
                  <c:v>2081</c:v>
                </c:pt>
                <c:pt idx="381">
                  <c:v>2808</c:v>
                </c:pt>
                <c:pt idx="382">
                  <c:v>3267</c:v>
                </c:pt>
                <c:pt idx="383">
                  <c:v>3162</c:v>
                </c:pt>
                <c:pt idx="384">
                  <c:v>3048</c:v>
                </c:pt>
                <c:pt idx="385">
                  <c:v>1234</c:v>
                </c:pt>
                <c:pt idx="386">
                  <c:v>1781</c:v>
                </c:pt>
                <c:pt idx="387">
                  <c:v>2287</c:v>
                </c:pt>
                <c:pt idx="388">
                  <c:v>3900</c:v>
                </c:pt>
                <c:pt idx="389">
                  <c:v>3803</c:v>
                </c:pt>
                <c:pt idx="390">
                  <c:v>3831</c:v>
                </c:pt>
                <c:pt idx="391">
                  <c:v>3187</c:v>
                </c:pt>
                <c:pt idx="392">
                  <c:v>3248</c:v>
                </c:pt>
                <c:pt idx="393">
                  <c:v>2685</c:v>
                </c:pt>
                <c:pt idx="394">
                  <c:v>3498</c:v>
                </c:pt>
                <c:pt idx="395">
                  <c:v>4185</c:v>
                </c:pt>
                <c:pt idx="396">
                  <c:v>4275</c:v>
                </c:pt>
                <c:pt idx="397">
                  <c:v>3571</c:v>
                </c:pt>
                <c:pt idx="398">
                  <c:v>3841</c:v>
                </c:pt>
                <c:pt idx="399">
                  <c:v>2448</c:v>
                </c:pt>
                <c:pt idx="400">
                  <c:v>2629</c:v>
                </c:pt>
                <c:pt idx="401">
                  <c:v>3578</c:v>
                </c:pt>
                <c:pt idx="402">
                  <c:v>4176</c:v>
                </c:pt>
                <c:pt idx="403">
                  <c:v>2693</c:v>
                </c:pt>
                <c:pt idx="404">
                  <c:v>3667</c:v>
                </c:pt>
                <c:pt idx="405">
                  <c:v>3604</c:v>
                </c:pt>
                <c:pt idx="406">
                  <c:v>1977</c:v>
                </c:pt>
                <c:pt idx="407">
                  <c:v>1456</c:v>
                </c:pt>
                <c:pt idx="408">
                  <c:v>3328</c:v>
                </c:pt>
                <c:pt idx="409">
                  <c:v>3787</c:v>
                </c:pt>
                <c:pt idx="410">
                  <c:v>4028</c:v>
                </c:pt>
                <c:pt idx="411">
                  <c:v>2931</c:v>
                </c:pt>
                <c:pt idx="412">
                  <c:v>3805</c:v>
                </c:pt>
                <c:pt idx="413">
                  <c:v>2883</c:v>
                </c:pt>
                <c:pt idx="414">
                  <c:v>2071</c:v>
                </c:pt>
                <c:pt idx="415">
                  <c:v>2627</c:v>
                </c:pt>
                <c:pt idx="416">
                  <c:v>3614</c:v>
                </c:pt>
                <c:pt idx="417">
                  <c:v>4379</c:v>
                </c:pt>
                <c:pt idx="418">
                  <c:v>4546</c:v>
                </c:pt>
                <c:pt idx="419">
                  <c:v>3241</c:v>
                </c:pt>
                <c:pt idx="420">
                  <c:v>2415</c:v>
                </c:pt>
                <c:pt idx="421">
                  <c:v>2874</c:v>
                </c:pt>
                <c:pt idx="422">
                  <c:v>4069</c:v>
                </c:pt>
                <c:pt idx="423">
                  <c:v>4134</c:v>
                </c:pt>
                <c:pt idx="424">
                  <c:v>1769</c:v>
                </c:pt>
                <c:pt idx="425">
                  <c:v>4665</c:v>
                </c:pt>
                <c:pt idx="426">
                  <c:v>2948</c:v>
                </c:pt>
                <c:pt idx="427">
                  <c:v>3110</c:v>
                </c:pt>
                <c:pt idx="428">
                  <c:v>2713</c:v>
                </c:pt>
                <c:pt idx="429">
                  <c:v>3130</c:v>
                </c:pt>
                <c:pt idx="430">
                  <c:v>3735</c:v>
                </c:pt>
                <c:pt idx="431">
                  <c:v>4484</c:v>
                </c:pt>
                <c:pt idx="432">
                  <c:v>4896</c:v>
                </c:pt>
                <c:pt idx="433">
                  <c:v>4122</c:v>
                </c:pt>
                <c:pt idx="434">
                  <c:v>3150</c:v>
                </c:pt>
                <c:pt idx="435">
                  <c:v>3253</c:v>
                </c:pt>
                <c:pt idx="436">
                  <c:v>4460</c:v>
                </c:pt>
                <c:pt idx="437">
                  <c:v>5085</c:v>
                </c:pt>
                <c:pt idx="438">
                  <c:v>5315</c:v>
                </c:pt>
                <c:pt idx="439">
                  <c:v>5187</c:v>
                </c:pt>
                <c:pt idx="440">
                  <c:v>3830</c:v>
                </c:pt>
                <c:pt idx="441">
                  <c:v>4681</c:v>
                </c:pt>
                <c:pt idx="442">
                  <c:v>3685</c:v>
                </c:pt>
                <c:pt idx="443">
                  <c:v>5171</c:v>
                </c:pt>
                <c:pt idx="444">
                  <c:v>5042</c:v>
                </c:pt>
                <c:pt idx="445">
                  <c:v>5108</c:v>
                </c:pt>
                <c:pt idx="446">
                  <c:v>5537</c:v>
                </c:pt>
                <c:pt idx="447">
                  <c:v>5893</c:v>
                </c:pt>
                <c:pt idx="448">
                  <c:v>2339</c:v>
                </c:pt>
                <c:pt idx="449">
                  <c:v>3464</c:v>
                </c:pt>
                <c:pt idx="450">
                  <c:v>4763</c:v>
                </c:pt>
                <c:pt idx="451">
                  <c:v>4571</c:v>
                </c:pt>
                <c:pt idx="452">
                  <c:v>5024</c:v>
                </c:pt>
                <c:pt idx="453">
                  <c:v>5299</c:v>
                </c:pt>
                <c:pt idx="454">
                  <c:v>4663</c:v>
                </c:pt>
                <c:pt idx="455">
                  <c:v>3934</c:v>
                </c:pt>
                <c:pt idx="456">
                  <c:v>3694</c:v>
                </c:pt>
                <c:pt idx="457">
                  <c:v>4728</c:v>
                </c:pt>
                <c:pt idx="458">
                  <c:v>5424</c:v>
                </c:pt>
                <c:pt idx="459">
                  <c:v>5378</c:v>
                </c:pt>
                <c:pt idx="460">
                  <c:v>5265</c:v>
                </c:pt>
                <c:pt idx="461">
                  <c:v>4653</c:v>
                </c:pt>
                <c:pt idx="462">
                  <c:v>3605</c:v>
                </c:pt>
                <c:pt idx="463">
                  <c:v>2939</c:v>
                </c:pt>
                <c:pt idx="464">
                  <c:v>4680</c:v>
                </c:pt>
                <c:pt idx="465">
                  <c:v>5099</c:v>
                </c:pt>
                <c:pt idx="466">
                  <c:v>4380</c:v>
                </c:pt>
                <c:pt idx="467">
                  <c:v>4746</c:v>
                </c:pt>
                <c:pt idx="468">
                  <c:v>5146</c:v>
                </c:pt>
                <c:pt idx="469">
                  <c:v>4665</c:v>
                </c:pt>
                <c:pt idx="470">
                  <c:v>4286</c:v>
                </c:pt>
                <c:pt idx="471">
                  <c:v>5172</c:v>
                </c:pt>
                <c:pt idx="472">
                  <c:v>5702</c:v>
                </c:pt>
                <c:pt idx="473">
                  <c:v>4020</c:v>
                </c:pt>
                <c:pt idx="474">
                  <c:v>5719</c:v>
                </c:pt>
                <c:pt idx="475">
                  <c:v>5950</c:v>
                </c:pt>
                <c:pt idx="476">
                  <c:v>4083</c:v>
                </c:pt>
                <c:pt idx="477">
                  <c:v>907</c:v>
                </c:pt>
                <c:pt idx="478">
                  <c:v>3019</c:v>
                </c:pt>
                <c:pt idx="479">
                  <c:v>5115</c:v>
                </c:pt>
                <c:pt idx="480">
                  <c:v>5541</c:v>
                </c:pt>
                <c:pt idx="481">
                  <c:v>4551</c:v>
                </c:pt>
                <c:pt idx="482">
                  <c:v>5219</c:v>
                </c:pt>
                <c:pt idx="483">
                  <c:v>3100</c:v>
                </c:pt>
                <c:pt idx="484">
                  <c:v>4075</c:v>
                </c:pt>
                <c:pt idx="485">
                  <c:v>4907</c:v>
                </c:pt>
                <c:pt idx="486">
                  <c:v>5087</c:v>
                </c:pt>
                <c:pt idx="487">
                  <c:v>5502</c:v>
                </c:pt>
                <c:pt idx="488">
                  <c:v>5657</c:v>
                </c:pt>
                <c:pt idx="489">
                  <c:v>5227</c:v>
                </c:pt>
                <c:pt idx="490">
                  <c:v>4387</c:v>
                </c:pt>
                <c:pt idx="491">
                  <c:v>4224</c:v>
                </c:pt>
                <c:pt idx="492">
                  <c:v>5265</c:v>
                </c:pt>
                <c:pt idx="493">
                  <c:v>4990</c:v>
                </c:pt>
                <c:pt idx="494">
                  <c:v>4097</c:v>
                </c:pt>
                <c:pt idx="495">
                  <c:v>5546</c:v>
                </c:pt>
                <c:pt idx="496">
                  <c:v>5711</c:v>
                </c:pt>
                <c:pt idx="497">
                  <c:v>4807</c:v>
                </c:pt>
                <c:pt idx="498">
                  <c:v>3946</c:v>
                </c:pt>
                <c:pt idx="499">
                  <c:v>2501</c:v>
                </c:pt>
                <c:pt idx="500">
                  <c:v>4490</c:v>
                </c:pt>
                <c:pt idx="501">
                  <c:v>6433</c:v>
                </c:pt>
                <c:pt idx="502">
                  <c:v>6142</c:v>
                </c:pt>
                <c:pt idx="503">
                  <c:v>6118</c:v>
                </c:pt>
                <c:pt idx="504">
                  <c:v>4884</c:v>
                </c:pt>
                <c:pt idx="505">
                  <c:v>4425</c:v>
                </c:pt>
                <c:pt idx="506">
                  <c:v>3729</c:v>
                </c:pt>
                <c:pt idx="507">
                  <c:v>5254</c:v>
                </c:pt>
                <c:pt idx="508">
                  <c:v>4494</c:v>
                </c:pt>
                <c:pt idx="509">
                  <c:v>5711</c:v>
                </c:pt>
                <c:pt idx="510">
                  <c:v>5317</c:v>
                </c:pt>
                <c:pt idx="511">
                  <c:v>3681</c:v>
                </c:pt>
                <c:pt idx="512">
                  <c:v>3308</c:v>
                </c:pt>
                <c:pt idx="513">
                  <c:v>3486</c:v>
                </c:pt>
                <c:pt idx="514">
                  <c:v>4863</c:v>
                </c:pt>
                <c:pt idx="515">
                  <c:v>6110</c:v>
                </c:pt>
                <c:pt idx="516">
                  <c:v>6238</c:v>
                </c:pt>
                <c:pt idx="517">
                  <c:v>3594</c:v>
                </c:pt>
                <c:pt idx="518">
                  <c:v>5325</c:v>
                </c:pt>
                <c:pt idx="519">
                  <c:v>5147</c:v>
                </c:pt>
                <c:pt idx="520">
                  <c:v>5927</c:v>
                </c:pt>
                <c:pt idx="521">
                  <c:v>6033</c:v>
                </c:pt>
                <c:pt idx="522">
                  <c:v>6028</c:v>
                </c:pt>
                <c:pt idx="523">
                  <c:v>6456</c:v>
                </c:pt>
                <c:pt idx="524">
                  <c:v>6248</c:v>
                </c:pt>
                <c:pt idx="525">
                  <c:v>4790</c:v>
                </c:pt>
                <c:pt idx="526">
                  <c:v>4374</c:v>
                </c:pt>
                <c:pt idx="527">
                  <c:v>5647</c:v>
                </c:pt>
                <c:pt idx="528">
                  <c:v>4495</c:v>
                </c:pt>
                <c:pt idx="529">
                  <c:v>6248</c:v>
                </c:pt>
                <c:pt idx="530">
                  <c:v>6183</c:v>
                </c:pt>
                <c:pt idx="531">
                  <c:v>6102</c:v>
                </c:pt>
                <c:pt idx="532">
                  <c:v>4739</c:v>
                </c:pt>
                <c:pt idx="533">
                  <c:v>4344</c:v>
                </c:pt>
                <c:pt idx="534">
                  <c:v>4446</c:v>
                </c:pt>
                <c:pt idx="535">
                  <c:v>5857</c:v>
                </c:pt>
                <c:pt idx="536">
                  <c:v>5339</c:v>
                </c:pt>
                <c:pt idx="537">
                  <c:v>5127</c:v>
                </c:pt>
                <c:pt idx="538">
                  <c:v>4859</c:v>
                </c:pt>
                <c:pt idx="539">
                  <c:v>4801</c:v>
                </c:pt>
                <c:pt idx="540">
                  <c:v>4340</c:v>
                </c:pt>
                <c:pt idx="541">
                  <c:v>5640</c:v>
                </c:pt>
                <c:pt idx="542">
                  <c:v>6365</c:v>
                </c:pt>
                <c:pt idx="543">
                  <c:v>6258</c:v>
                </c:pt>
                <c:pt idx="544">
                  <c:v>5958</c:v>
                </c:pt>
                <c:pt idx="545">
                  <c:v>4634</c:v>
                </c:pt>
                <c:pt idx="546">
                  <c:v>4232</c:v>
                </c:pt>
                <c:pt idx="547">
                  <c:v>4110</c:v>
                </c:pt>
                <c:pt idx="548">
                  <c:v>5323</c:v>
                </c:pt>
                <c:pt idx="549">
                  <c:v>5608</c:v>
                </c:pt>
                <c:pt idx="550">
                  <c:v>4841</c:v>
                </c:pt>
                <c:pt idx="551">
                  <c:v>4836</c:v>
                </c:pt>
                <c:pt idx="552">
                  <c:v>4841</c:v>
                </c:pt>
                <c:pt idx="553">
                  <c:v>3392</c:v>
                </c:pt>
                <c:pt idx="554">
                  <c:v>3469</c:v>
                </c:pt>
                <c:pt idx="555">
                  <c:v>5571</c:v>
                </c:pt>
                <c:pt idx="556">
                  <c:v>5336</c:v>
                </c:pt>
                <c:pt idx="557">
                  <c:v>6289</c:v>
                </c:pt>
                <c:pt idx="558">
                  <c:v>6414</c:v>
                </c:pt>
                <c:pt idx="559">
                  <c:v>5988</c:v>
                </c:pt>
                <c:pt idx="560">
                  <c:v>4614</c:v>
                </c:pt>
                <c:pt idx="561">
                  <c:v>4111</c:v>
                </c:pt>
                <c:pt idx="562">
                  <c:v>5742</c:v>
                </c:pt>
                <c:pt idx="563">
                  <c:v>5865</c:v>
                </c:pt>
                <c:pt idx="564">
                  <c:v>4914</c:v>
                </c:pt>
                <c:pt idx="565">
                  <c:v>5703</c:v>
                </c:pt>
                <c:pt idx="566">
                  <c:v>5123</c:v>
                </c:pt>
                <c:pt idx="567">
                  <c:v>3195</c:v>
                </c:pt>
                <c:pt idx="568">
                  <c:v>4866</c:v>
                </c:pt>
                <c:pt idx="569">
                  <c:v>5831</c:v>
                </c:pt>
                <c:pt idx="570">
                  <c:v>6452</c:v>
                </c:pt>
                <c:pt idx="571">
                  <c:v>6790</c:v>
                </c:pt>
                <c:pt idx="572">
                  <c:v>5825</c:v>
                </c:pt>
                <c:pt idx="573">
                  <c:v>5645</c:v>
                </c:pt>
                <c:pt idx="574">
                  <c:v>4451</c:v>
                </c:pt>
                <c:pt idx="575">
                  <c:v>4444</c:v>
                </c:pt>
                <c:pt idx="576">
                  <c:v>6065</c:v>
                </c:pt>
                <c:pt idx="577">
                  <c:v>6248</c:v>
                </c:pt>
                <c:pt idx="578">
                  <c:v>6506</c:v>
                </c:pt>
                <c:pt idx="579">
                  <c:v>6278</c:v>
                </c:pt>
                <c:pt idx="580">
                  <c:v>5847</c:v>
                </c:pt>
                <c:pt idx="581">
                  <c:v>4479</c:v>
                </c:pt>
                <c:pt idx="582">
                  <c:v>3757</c:v>
                </c:pt>
                <c:pt idx="583">
                  <c:v>5780</c:v>
                </c:pt>
                <c:pt idx="584">
                  <c:v>5995</c:v>
                </c:pt>
                <c:pt idx="585">
                  <c:v>6271</c:v>
                </c:pt>
                <c:pt idx="586">
                  <c:v>6090</c:v>
                </c:pt>
                <c:pt idx="587">
                  <c:v>4721</c:v>
                </c:pt>
                <c:pt idx="588">
                  <c:v>4052</c:v>
                </c:pt>
                <c:pt idx="589">
                  <c:v>4362</c:v>
                </c:pt>
                <c:pt idx="590">
                  <c:v>5676</c:v>
                </c:pt>
                <c:pt idx="591">
                  <c:v>5656</c:v>
                </c:pt>
                <c:pt idx="592">
                  <c:v>6149</c:v>
                </c:pt>
                <c:pt idx="593">
                  <c:v>6267</c:v>
                </c:pt>
                <c:pt idx="594">
                  <c:v>5665</c:v>
                </c:pt>
                <c:pt idx="595">
                  <c:v>5038</c:v>
                </c:pt>
                <c:pt idx="596">
                  <c:v>3341</c:v>
                </c:pt>
                <c:pt idx="597">
                  <c:v>5504</c:v>
                </c:pt>
                <c:pt idx="598">
                  <c:v>5925</c:v>
                </c:pt>
                <c:pt idx="599">
                  <c:v>6281</c:v>
                </c:pt>
                <c:pt idx="600">
                  <c:v>6402</c:v>
                </c:pt>
                <c:pt idx="601">
                  <c:v>6257</c:v>
                </c:pt>
                <c:pt idx="602">
                  <c:v>4224</c:v>
                </c:pt>
                <c:pt idx="603">
                  <c:v>3772</c:v>
                </c:pt>
                <c:pt idx="604">
                  <c:v>5928</c:v>
                </c:pt>
                <c:pt idx="605">
                  <c:v>6105</c:v>
                </c:pt>
                <c:pt idx="606">
                  <c:v>6520</c:v>
                </c:pt>
                <c:pt idx="607">
                  <c:v>6541</c:v>
                </c:pt>
                <c:pt idx="608">
                  <c:v>5917</c:v>
                </c:pt>
                <c:pt idx="609">
                  <c:v>3788</c:v>
                </c:pt>
                <c:pt idx="610">
                  <c:v>3197</c:v>
                </c:pt>
                <c:pt idx="611">
                  <c:v>4069</c:v>
                </c:pt>
                <c:pt idx="612">
                  <c:v>5997</c:v>
                </c:pt>
                <c:pt idx="613">
                  <c:v>6280</c:v>
                </c:pt>
                <c:pt idx="614">
                  <c:v>5592</c:v>
                </c:pt>
                <c:pt idx="615">
                  <c:v>6459</c:v>
                </c:pt>
                <c:pt idx="616">
                  <c:v>4419</c:v>
                </c:pt>
                <c:pt idx="617">
                  <c:v>5657</c:v>
                </c:pt>
                <c:pt idx="618">
                  <c:v>6407</c:v>
                </c:pt>
                <c:pt idx="619">
                  <c:v>6697</c:v>
                </c:pt>
                <c:pt idx="620">
                  <c:v>6820</c:v>
                </c:pt>
                <c:pt idx="621">
                  <c:v>6750</c:v>
                </c:pt>
                <c:pt idx="622">
                  <c:v>6630</c:v>
                </c:pt>
                <c:pt idx="623">
                  <c:v>5554</c:v>
                </c:pt>
                <c:pt idx="624">
                  <c:v>5167</c:v>
                </c:pt>
                <c:pt idx="625">
                  <c:v>5847</c:v>
                </c:pt>
                <c:pt idx="626">
                  <c:v>3702</c:v>
                </c:pt>
                <c:pt idx="627">
                  <c:v>6803</c:v>
                </c:pt>
                <c:pt idx="628">
                  <c:v>6781</c:v>
                </c:pt>
                <c:pt idx="629">
                  <c:v>6917</c:v>
                </c:pt>
                <c:pt idx="630">
                  <c:v>5883</c:v>
                </c:pt>
                <c:pt idx="631">
                  <c:v>5453</c:v>
                </c:pt>
                <c:pt idx="632">
                  <c:v>6435</c:v>
                </c:pt>
                <c:pt idx="633">
                  <c:v>6693</c:v>
                </c:pt>
                <c:pt idx="634">
                  <c:v>6946</c:v>
                </c:pt>
                <c:pt idx="635">
                  <c:v>6642</c:v>
                </c:pt>
                <c:pt idx="636">
                  <c:v>6370</c:v>
                </c:pt>
                <c:pt idx="637">
                  <c:v>5966</c:v>
                </c:pt>
                <c:pt idx="638">
                  <c:v>4874</c:v>
                </c:pt>
                <c:pt idx="639">
                  <c:v>6015</c:v>
                </c:pt>
                <c:pt idx="640">
                  <c:v>4324</c:v>
                </c:pt>
                <c:pt idx="641">
                  <c:v>6844</c:v>
                </c:pt>
                <c:pt idx="642">
                  <c:v>6437</c:v>
                </c:pt>
                <c:pt idx="643">
                  <c:v>6640</c:v>
                </c:pt>
                <c:pt idx="644">
                  <c:v>4934</c:v>
                </c:pt>
                <c:pt idx="645">
                  <c:v>2729</c:v>
                </c:pt>
                <c:pt idx="646">
                  <c:v>4604</c:v>
                </c:pt>
                <c:pt idx="647">
                  <c:v>5791</c:v>
                </c:pt>
                <c:pt idx="648">
                  <c:v>6911</c:v>
                </c:pt>
                <c:pt idx="649">
                  <c:v>6736</c:v>
                </c:pt>
                <c:pt idx="650">
                  <c:v>6222</c:v>
                </c:pt>
                <c:pt idx="651">
                  <c:v>4857</c:v>
                </c:pt>
                <c:pt idx="652">
                  <c:v>4559</c:v>
                </c:pt>
                <c:pt idx="653">
                  <c:v>5115</c:v>
                </c:pt>
                <c:pt idx="654">
                  <c:v>6612</c:v>
                </c:pt>
                <c:pt idx="655">
                  <c:v>6482</c:v>
                </c:pt>
                <c:pt idx="656">
                  <c:v>6501</c:v>
                </c:pt>
                <c:pt idx="657">
                  <c:v>4671</c:v>
                </c:pt>
                <c:pt idx="658">
                  <c:v>5284</c:v>
                </c:pt>
                <c:pt idx="659">
                  <c:v>4692</c:v>
                </c:pt>
                <c:pt idx="660">
                  <c:v>6228</c:v>
                </c:pt>
                <c:pt idx="661">
                  <c:v>6625</c:v>
                </c:pt>
                <c:pt idx="662">
                  <c:v>6898</c:v>
                </c:pt>
                <c:pt idx="663">
                  <c:v>6484</c:v>
                </c:pt>
                <c:pt idx="664">
                  <c:v>6262</c:v>
                </c:pt>
                <c:pt idx="665">
                  <c:v>5209</c:v>
                </c:pt>
                <c:pt idx="666">
                  <c:v>3461</c:v>
                </c:pt>
                <c:pt idx="667">
                  <c:v>20</c:v>
                </c:pt>
                <c:pt idx="668">
                  <c:v>1009</c:v>
                </c:pt>
                <c:pt idx="669">
                  <c:v>5147</c:v>
                </c:pt>
                <c:pt idx="670">
                  <c:v>5520</c:v>
                </c:pt>
                <c:pt idx="671">
                  <c:v>5229</c:v>
                </c:pt>
                <c:pt idx="672">
                  <c:v>4109</c:v>
                </c:pt>
                <c:pt idx="673">
                  <c:v>3906</c:v>
                </c:pt>
                <c:pt idx="674">
                  <c:v>4881</c:v>
                </c:pt>
                <c:pt idx="675">
                  <c:v>5220</c:v>
                </c:pt>
                <c:pt idx="676">
                  <c:v>4709</c:v>
                </c:pt>
                <c:pt idx="677">
                  <c:v>4975</c:v>
                </c:pt>
                <c:pt idx="678">
                  <c:v>5283</c:v>
                </c:pt>
                <c:pt idx="679">
                  <c:v>4446</c:v>
                </c:pt>
                <c:pt idx="680">
                  <c:v>4562</c:v>
                </c:pt>
                <c:pt idx="681">
                  <c:v>5172</c:v>
                </c:pt>
                <c:pt idx="682">
                  <c:v>3767</c:v>
                </c:pt>
                <c:pt idx="683">
                  <c:v>5122</c:v>
                </c:pt>
                <c:pt idx="684">
                  <c:v>5125</c:v>
                </c:pt>
                <c:pt idx="685">
                  <c:v>5214</c:v>
                </c:pt>
                <c:pt idx="686">
                  <c:v>4316</c:v>
                </c:pt>
                <c:pt idx="687">
                  <c:v>3747</c:v>
                </c:pt>
                <c:pt idx="688">
                  <c:v>5050</c:v>
                </c:pt>
                <c:pt idx="689">
                  <c:v>5100</c:v>
                </c:pt>
                <c:pt idx="690">
                  <c:v>4531</c:v>
                </c:pt>
                <c:pt idx="691">
                  <c:v>1470</c:v>
                </c:pt>
                <c:pt idx="692">
                  <c:v>2307</c:v>
                </c:pt>
                <c:pt idx="693">
                  <c:v>1745</c:v>
                </c:pt>
                <c:pt idx="694">
                  <c:v>2115</c:v>
                </c:pt>
                <c:pt idx="695">
                  <c:v>4750</c:v>
                </c:pt>
                <c:pt idx="696">
                  <c:v>3836</c:v>
                </c:pt>
                <c:pt idx="697">
                  <c:v>5062</c:v>
                </c:pt>
                <c:pt idx="698">
                  <c:v>5080</c:v>
                </c:pt>
                <c:pt idx="699">
                  <c:v>5306</c:v>
                </c:pt>
                <c:pt idx="700">
                  <c:v>4240</c:v>
                </c:pt>
                <c:pt idx="701">
                  <c:v>3757</c:v>
                </c:pt>
                <c:pt idx="702">
                  <c:v>5679</c:v>
                </c:pt>
                <c:pt idx="703">
                  <c:v>6055</c:v>
                </c:pt>
                <c:pt idx="704">
                  <c:v>5398</c:v>
                </c:pt>
                <c:pt idx="705">
                  <c:v>5035</c:v>
                </c:pt>
                <c:pt idx="706">
                  <c:v>4659</c:v>
                </c:pt>
                <c:pt idx="707">
                  <c:v>4429</c:v>
                </c:pt>
                <c:pt idx="708">
                  <c:v>2787</c:v>
                </c:pt>
                <c:pt idx="709">
                  <c:v>4841</c:v>
                </c:pt>
                <c:pt idx="710">
                  <c:v>5219</c:v>
                </c:pt>
                <c:pt idx="711">
                  <c:v>5009</c:v>
                </c:pt>
                <c:pt idx="712">
                  <c:v>5107</c:v>
                </c:pt>
                <c:pt idx="713">
                  <c:v>5182</c:v>
                </c:pt>
                <c:pt idx="714">
                  <c:v>4280</c:v>
                </c:pt>
                <c:pt idx="715">
                  <c:v>3248</c:v>
                </c:pt>
                <c:pt idx="716">
                  <c:v>4373</c:v>
                </c:pt>
                <c:pt idx="717">
                  <c:v>5124</c:v>
                </c:pt>
                <c:pt idx="718">
                  <c:v>4934</c:v>
                </c:pt>
                <c:pt idx="719">
                  <c:v>3814</c:v>
                </c:pt>
                <c:pt idx="720">
                  <c:v>3402</c:v>
                </c:pt>
                <c:pt idx="721">
                  <c:v>1544</c:v>
                </c:pt>
                <c:pt idx="722">
                  <c:v>1379</c:v>
                </c:pt>
                <c:pt idx="723">
                  <c:v>746</c:v>
                </c:pt>
                <c:pt idx="724">
                  <c:v>573</c:v>
                </c:pt>
                <c:pt idx="725">
                  <c:v>432</c:v>
                </c:pt>
                <c:pt idx="726">
                  <c:v>1867</c:v>
                </c:pt>
                <c:pt idx="727">
                  <c:v>2451</c:v>
                </c:pt>
                <c:pt idx="728">
                  <c:v>1182</c:v>
                </c:pt>
                <c:pt idx="729">
                  <c:v>1432</c:v>
                </c:pt>
                <c:pt idx="730">
                  <c:v>2290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1C7-5947-BFB1-110A212D4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004767"/>
        <c:axId val="37007471"/>
      </c:scatterChart>
      <c:valAx>
        <c:axId val="37004767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7471"/>
        <c:crosses val="autoZero"/>
        <c:crossBetween val="midCat"/>
      </c:valAx>
      <c:valAx>
        <c:axId val="3700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Registered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47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</a:t>
            </a:r>
            <a:r>
              <a:rPr lang="en-US" baseline="0"/>
              <a:t> of Temperature and Registered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daily_bike_data!$N$1</c:f>
              <c:strCache>
                <c:ptCount val="1"/>
                <c:pt idx="0">
                  <c:v>registered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alpha val="50000"/>
                </a:schemeClr>
              </a:solidFill>
              <a:ln w="9525">
                <a:solidFill>
                  <a:schemeClr val="accent5">
                    <a:alpha val="5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1"/>
            <c:trendlineLbl>
              <c:layout>
                <c:manualLayout>
                  <c:x val="-0.54684854966899632"/>
                  <c:y val="0.3172673577179950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daily_bike_data!$N$2:$N$732</c:f>
              <c:numCache>
                <c:formatCode>General</c:formatCode>
                <c:ptCount val="731"/>
                <c:pt idx="0">
                  <c:v>654</c:v>
                </c:pt>
                <c:pt idx="1">
                  <c:v>670</c:v>
                </c:pt>
                <c:pt idx="2">
                  <c:v>1229</c:v>
                </c:pt>
                <c:pt idx="3">
                  <c:v>1454</c:v>
                </c:pt>
                <c:pt idx="4">
                  <c:v>1518</c:v>
                </c:pt>
                <c:pt idx="5">
                  <c:v>1518</c:v>
                </c:pt>
                <c:pt idx="6">
                  <c:v>1362</c:v>
                </c:pt>
                <c:pt idx="7">
                  <c:v>891</c:v>
                </c:pt>
                <c:pt idx="8">
                  <c:v>768</c:v>
                </c:pt>
                <c:pt idx="9">
                  <c:v>1280</c:v>
                </c:pt>
                <c:pt idx="10">
                  <c:v>1220</c:v>
                </c:pt>
                <c:pt idx="11">
                  <c:v>1137</c:v>
                </c:pt>
                <c:pt idx="12">
                  <c:v>1368</c:v>
                </c:pt>
                <c:pt idx="13">
                  <c:v>1367</c:v>
                </c:pt>
                <c:pt idx="14">
                  <c:v>1026</c:v>
                </c:pt>
                <c:pt idx="15">
                  <c:v>953</c:v>
                </c:pt>
                <c:pt idx="16">
                  <c:v>883</c:v>
                </c:pt>
                <c:pt idx="17">
                  <c:v>674</c:v>
                </c:pt>
                <c:pt idx="18">
                  <c:v>1572</c:v>
                </c:pt>
                <c:pt idx="19">
                  <c:v>1844</c:v>
                </c:pt>
                <c:pt idx="20">
                  <c:v>1468</c:v>
                </c:pt>
                <c:pt idx="21">
                  <c:v>888</c:v>
                </c:pt>
                <c:pt idx="22">
                  <c:v>836</c:v>
                </c:pt>
                <c:pt idx="23">
                  <c:v>1330</c:v>
                </c:pt>
                <c:pt idx="24">
                  <c:v>1799</c:v>
                </c:pt>
                <c:pt idx="25">
                  <c:v>472</c:v>
                </c:pt>
                <c:pt idx="26">
                  <c:v>416</c:v>
                </c:pt>
                <c:pt idx="27">
                  <c:v>1129</c:v>
                </c:pt>
                <c:pt idx="28">
                  <c:v>975</c:v>
                </c:pt>
                <c:pt idx="29">
                  <c:v>956</c:v>
                </c:pt>
                <c:pt idx="30">
                  <c:v>1459</c:v>
                </c:pt>
                <c:pt idx="31">
                  <c:v>1313</c:v>
                </c:pt>
                <c:pt idx="32">
                  <c:v>1454</c:v>
                </c:pt>
                <c:pt idx="33">
                  <c:v>1489</c:v>
                </c:pt>
                <c:pt idx="34">
                  <c:v>1620</c:v>
                </c:pt>
                <c:pt idx="35">
                  <c:v>905</c:v>
                </c:pt>
                <c:pt idx="36">
                  <c:v>1269</c:v>
                </c:pt>
                <c:pt idx="37">
                  <c:v>1592</c:v>
                </c:pt>
                <c:pt idx="38">
                  <c:v>1466</c:v>
                </c:pt>
                <c:pt idx="39">
                  <c:v>1552</c:v>
                </c:pt>
                <c:pt idx="40">
                  <c:v>1491</c:v>
                </c:pt>
                <c:pt idx="41">
                  <c:v>1597</c:v>
                </c:pt>
                <c:pt idx="42">
                  <c:v>1184</c:v>
                </c:pt>
                <c:pt idx="43">
                  <c:v>1192</c:v>
                </c:pt>
                <c:pt idx="44">
                  <c:v>1705</c:v>
                </c:pt>
                <c:pt idx="45">
                  <c:v>1675</c:v>
                </c:pt>
                <c:pt idx="46">
                  <c:v>1897</c:v>
                </c:pt>
                <c:pt idx="47">
                  <c:v>2216</c:v>
                </c:pt>
                <c:pt idx="48">
                  <c:v>2348</c:v>
                </c:pt>
                <c:pt idx="49">
                  <c:v>1103</c:v>
                </c:pt>
                <c:pt idx="50">
                  <c:v>1173</c:v>
                </c:pt>
                <c:pt idx="51">
                  <c:v>912</c:v>
                </c:pt>
                <c:pt idx="52">
                  <c:v>1376</c:v>
                </c:pt>
                <c:pt idx="53">
                  <c:v>1778</c:v>
                </c:pt>
                <c:pt idx="54">
                  <c:v>1707</c:v>
                </c:pt>
                <c:pt idx="55">
                  <c:v>1341</c:v>
                </c:pt>
                <c:pt idx="56">
                  <c:v>1545</c:v>
                </c:pt>
                <c:pt idx="57">
                  <c:v>1708</c:v>
                </c:pt>
                <c:pt idx="58">
                  <c:v>1365</c:v>
                </c:pt>
                <c:pt idx="59">
                  <c:v>1714</c:v>
                </c:pt>
                <c:pt idx="60">
                  <c:v>1903</c:v>
                </c:pt>
                <c:pt idx="61">
                  <c:v>1562</c:v>
                </c:pt>
                <c:pt idx="62">
                  <c:v>1730</c:v>
                </c:pt>
                <c:pt idx="63">
                  <c:v>1437</c:v>
                </c:pt>
                <c:pt idx="64">
                  <c:v>491</c:v>
                </c:pt>
                <c:pt idx="65">
                  <c:v>1628</c:v>
                </c:pt>
                <c:pt idx="66">
                  <c:v>1817</c:v>
                </c:pt>
                <c:pt idx="67">
                  <c:v>1700</c:v>
                </c:pt>
                <c:pt idx="68">
                  <c:v>577</c:v>
                </c:pt>
                <c:pt idx="69">
                  <c:v>1730</c:v>
                </c:pt>
                <c:pt idx="70">
                  <c:v>1408</c:v>
                </c:pt>
                <c:pt idx="71">
                  <c:v>1435</c:v>
                </c:pt>
                <c:pt idx="72">
                  <c:v>1687</c:v>
                </c:pt>
                <c:pt idx="73">
                  <c:v>1767</c:v>
                </c:pt>
                <c:pt idx="74">
                  <c:v>1871</c:v>
                </c:pt>
                <c:pt idx="75">
                  <c:v>2320</c:v>
                </c:pt>
                <c:pt idx="76">
                  <c:v>2355</c:v>
                </c:pt>
                <c:pt idx="77">
                  <c:v>1693</c:v>
                </c:pt>
                <c:pt idx="78">
                  <c:v>1424</c:v>
                </c:pt>
                <c:pt idx="79">
                  <c:v>1676</c:v>
                </c:pt>
                <c:pt idx="80">
                  <c:v>2243</c:v>
                </c:pt>
                <c:pt idx="81">
                  <c:v>1918</c:v>
                </c:pt>
                <c:pt idx="82">
                  <c:v>1699</c:v>
                </c:pt>
                <c:pt idx="83">
                  <c:v>1910</c:v>
                </c:pt>
                <c:pt idx="84">
                  <c:v>1515</c:v>
                </c:pt>
                <c:pt idx="85">
                  <c:v>1221</c:v>
                </c:pt>
                <c:pt idx="86">
                  <c:v>1806</c:v>
                </c:pt>
                <c:pt idx="87">
                  <c:v>2108</c:v>
                </c:pt>
                <c:pt idx="88">
                  <c:v>1368</c:v>
                </c:pt>
                <c:pt idx="89">
                  <c:v>1506</c:v>
                </c:pt>
                <c:pt idx="90">
                  <c:v>1920</c:v>
                </c:pt>
                <c:pt idx="91">
                  <c:v>1354</c:v>
                </c:pt>
                <c:pt idx="92">
                  <c:v>1598</c:v>
                </c:pt>
                <c:pt idx="93">
                  <c:v>2381</c:v>
                </c:pt>
                <c:pt idx="94">
                  <c:v>1628</c:v>
                </c:pt>
                <c:pt idx="95">
                  <c:v>2395</c:v>
                </c:pt>
                <c:pt idx="96">
                  <c:v>2570</c:v>
                </c:pt>
                <c:pt idx="97">
                  <c:v>1299</c:v>
                </c:pt>
                <c:pt idx="98">
                  <c:v>1576</c:v>
                </c:pt>
                <c:pt idx="99">
                  <c:v>1707</c:v>
                </c:pt>
                <c:pt idx="100">
                  <c:v>2493</c:v>
                </c:pt>
                <c:pt idx="101">
                  <c:v>1777</c:v>
                </c:pt>
                <c:pt idx="102">
                  <c:v>1953</c:v>
                </c:pt>
                <c:pt idx="103">
                  <c:v>2738</c:v>
                </c:pt>
                <c:pt idx="104">
                  <c:v>2484</c:v>
                </c:pt>
                <c:pt idx="105">
                  <c:v>674</c:v>
                </c:pt>
                <c:pt idx="106">
                  <c:v>2186</c:v>
                </c:pt>
                <c:pt idx="107">
                  <c:v>2760</c:v>
                </c:pt>
                <c:pt idx="108">
                  <c:v>2795</c:v>
                </c:pt>
                <c:pt idx="109">
                  <c:v>3331</c:v>
                </c:pt>
                <c:pt idx="110">
                  <c:v>3444</c:v>
                </c:pt>
                <c:pt idx="111">
                  <c:v>1506</c:v>
                </c:pt>
                <c:pt idx="112">
                  <c:v>2574</c:v>
                </c:pt>
                <c:pt idx="113">
                  <c:v>2481</c:v>
                </c:pt>
                <c:pt idx="114">
                  <c:v>3300</c:v>
                </c:pt>
                <c:pt idx="115">
                  <c:v>3722</c:v>
                </c:pt>
                <c:pt idx="116">
                  <c:v>3325</c:v>
                </c:pt>
                <c:pt idx="117">
                  <c:v>3489</c:v>
                </c:pt>
                <c:pt idx="118">
                  <c:v>3717</c:v>
                </c:pt>
                <c:pt idx="119">
                  <c:v>3347</c:v>
                </c:pt>
                <c:pt idx="120">
                  <c:v>2213</c:v>
                </c:pt>
                <c:pt idx="121">
                  <c:v>3554</c:v>
                </c:pt>
                <c:pt idx="122">
                  <c:v>3848</c:v>
                </c:pt>
                <c:pt idx="123">
                  <c:v>2378</c:v>
                </c:pt>
                <c:pt idx="124">
                  <c:v>3819</c:v>
                </c:pt>
                <c:pt idx="125">
                  <c:v>3714</c:v>
                </c:pt>
                <c:pt idx="126">
                  <c:v>3102</c:v>
                </c:pt>
                <c:pt idx="127">
                  <c:v>2932</c:v>
                </c:pt>
                <c:pt idx="128">
                  <c:v>3698</c:v>
                </c:pt>
                <c:pt idx="129">
                  <c:v>4109</c:v>
                </c:pt>
                <c:pt idx="130">
                  <c:v>3632</c:v>
                </c:pt>
                <c:pt idx="131">
                  <c:v>4169</c:v>
                </c:pt>
                <c:pt idx="132">
                  <c:v>3413</c:v>
                </c:pt>
                <c:pt idx="133">
                  <c:v>2507</c:v>
                </c:pt>
                <c:pt idx="134">
                  <c:v>2971</c:v>
                </c:pt>
                <c:pt idx="135">
                  <c:v>3185</c:v>
                </c:pt>
                <c:pt idx="136">
                  <c:v>3445</c:v>
                </c:pt>
                <c:pt idx="137">
                  <c:v>3319</c:v>
                </c:pt>
                <c:pt idx="138">
                  <c:v>3840</c:v>
                </c:pt>
                <c:pt idx="139">
                  <c:v>4008</c:v>
                </c:pt>
                <c:pt idx="140">
                  <c:v>3547</c:v>
                </c:pt>
                <c:pt idx="141">
                  <c:v>3084</c:v>
                </c:pt>
                <c:pt idx="142">
                  <c:v>3438</c:v>
                </c:pt>
                <c:pt idx="143">
                  <c:v>3833</c:v>
                </c:pt>
                <c:pt idx="144">
                  <c:v>4238</c:v>
                </c:pt>
                <c:pt idx="145">
                  <c:v>3919</c:v>
                </c:pt>
                <c:pt idx="146">
                  <c:v>3808</c:v>
                </c:pt>
                <c:pt idx="147">
                  <c:v>2757</c:v>
                </c:pt>
                <c:pt idx="148">
                  <c:v>2433</c:v>
                </c:pt>
                <c:pt idx="149">
                  <c:v>2549</c:v>
                </c:pt>
                <c:pt idx="150">
                  <c:v>3309</c:v>
                </c:pt>
                <c:pt idx="151">
                  <c:v>3461</c:v>
                </c:pt>
                <c:pt idx="152">
                  <c:v>4232</c:v>
                </c:pt>
                <c:pt idx="153">
                  <c:v>4414</c:v>
                </c:pt>
                <c:pt idx="154">
                  <c:v>3473</c:v>
                </c:pt>
                <c:pt idx="155">
                  <c:v>3221</c:v>
                </c:pt>
                <c:pt idx="156">
                  <c:v>3875</c:v>
                </c:pt>
                <c:pt idx="157">
                  <c:v>4070</c:v>
                </c:pt>
                <c:pt idx="158">
                  <c:v>3725</c:v>
                </c:pt>
                <c:pt idx="159">
                  <c:v>3352</c:v>
                </c:pt>
                <c:pt idx="160">
                  <c:v>3771</c:v>
                </c:pt>
                <c:pt idx="161">
                  <c:v>3237</c:v>
                </c:pt>
                <c:pt idx="162">
                  <c:v>2993</c:v>
                </c:pt>
                <c:pt idx="163">
                  <c:v>4157</c:v>
                </c:pt>
                <c:pt idx="164">
                  <c:v>4164</c:v>
                </c:pt>
                <c:pt idx="165">
                  <c:v>4411</c:v>
                </c:pt>
                <c:pt idx="166">
                  <c:v>3222</c:v>
                </c:pt>
                <c:pt idx="167">
                  <c:v>3981</c:v>
                </c:pt>
                <c:pt idx="168">
                  <c:v>3312</c:v>
                </c:pt>
                <c:pt idx="169">
                  <c:v>3105</c:v>
                </c:pt>
                <c:pt idx="170">
                  <c:v>3311</c:v>
                </c:pt>
                <c:pt idx="171">
                  <c:v>4061</c:v>
                </c:pt>
                <c:pt idx="172">
                  <c:v>3846</c:v>
                </c:pt>
                <c:pt idx="173">
                  <c:v>4044</c:v>
                </c:pt>
                <c:pt idx="174">
                  <c:v>4022</c:v>
                </c:pt>
                <c:pt idx="175">
                  <c:v>3420</c:v>
                </c:pt>
                <c:pt idx="176">
                  <c:v>3385</c:v>
                </c:pt>
                <c:pt idx="177">
                  <c:v>3854</c:v>
                </c:pt>
                <c:pt idx="178">
                  <c:v>3916</c:v>
                </c:pt>
                <c:pt idx="179">
                  <c:v>4377</c:v>
                </c:pt>
                <c:pt idx="180">
                  <c:v>4488</c:v>
                </c:pt>
                <c:pt idx="181">
                  <c:v>4116</c:v>
                </c:pt>
                <c:pt idx="182">
                  <c:v>2915</c:v>
                </c:pt>
                <c:pt idx="183">
                  <c:v>2367</c:v>
                </c:pt>
                <c:pt idx="184">
                  <c:v>2978</c:v>
                </c:pt>
                <c:pt idx="185">
                  <c:v>3634</c:v>
                </c:pt>
                <c:pt idx="186">
                  <c:v>3845</c:v>
                </c:pt>
                <c:pt idx="187">
                  <c:v>3838</c:v>
                </c:pt>
                <c:pt idx="188">
                  <c:v>3348</c:v>
                </c:pt>
                <c:pt idx="189">
                  <c:v>3348</c:v>
                </c:pt>
                <c:pt idx="190">
                  <c:v>3138</c:v>
                </c:pt>
                <c:pt idx="191">
                  <c:v>3363</c:v>
                </c:pt>
                <c:pt idx="192">
                  <c:v>3596</c:v>
                </c:pt>
                <c:pt idx="193">
                  <c:v>3594</c:v>
                </c:pt>
                <c:pt idx="194">
                  <c:v>4196</c:v>
                </c:pt>
                <c:pt idx="195">
                  <c:v>4220</c:v>
                </c:pt>
                <c:pt idx="196">
                  <c:v>3505</c:v>
                </c:pt>
                <c:pt idx="197">
                  <c:v>3296</c:v>
                </c:pt>
                <c:pt idx="198">
                  <c:v>3617</c:v>
                </c:pt>
                <c:pt idx="199">
                  <c:v>3789</c:v>
                </c:pt>
                <c:pt idx="200">
                  <c:v>3688</c:v>
                </c:pt>
                <c:pt idx="201">
                  <c:v>3152</c:v>
                </c:pt>
                <c:pt idx="202">
                  <c:v>2825</c:v>
                </c:pt>
                <c:pt idx="203">
                  <c:v>2298</c:v>
                </c:pt>
                <c:pt idx="204">
                  <c:v>2556</c:v>
                </c:pt>
                <c:pt idx="205">
                  <c:v>3272</c:v>
                </c:pt>
                <c:pt idx="206">
                  <c:v>3840</c:v>
                </c:pt>
                <c:pt idx="207">
                  <c:v>3901</c:v>
                </c:pt>
                <c:pt idx="208">
                  <c:v>3784</c:v>
                </c:pt>
                <c:pt idx="209">
                  <c:v>3176</c:v>
                </c:pt>
                <c:pt idx="210">
                  <c:v>2916</c:v>
                </c:pt>
                <c:pt idx="211">
                  <c:v>2778</c:v>
                </c:pt>
                <c:pt idx="212">
                  <c:v>3537</c:v>
                </c:pt>
                <c:pt idx="213">
                  <c:v>4044</c:v>
                </c:pt>
                <c:pt idx="214">
                  <c:v>3107</c:v>
                </c:pt>
                <c:pt idx="215">
                  <c:v>3777</c:v>
                </c:pt>
                <c:pt idx="216">
                  <c:v>3843</c:v>
                </c:pt>
                <c:pt idx="217">
                  <c:v>2773</c:v>
                </c:pt>
                <c:pt idx="218">
                  <c:v>2487</c:v>
                </c:pt>
                <c:pt idx="219">
                  <c:v>3480</c:v>
                </c:pt>
                <c:pt idx="220">
                  <c:v>3695</c:v>
                </c:pt>
                <c:pt idx="221">
                  <c:v>3896</c:v>
                </c:pt>
                <c:pt idx="222">
                  <c:v>3980</c:v>
                </c:pt>
                <c:pt idx="223">
                  <c:v>3854</c:v>
                </c:pt>
                <c:pt idx="224">
                  <c:v>2646</c:v>
                </c:pt>
                <c:pt idx="225">
                  <c:v>2482</c:v>
                </c:pt>
                <c:pt idx="226">
                  <c:v>3563</c:v>
                </c:pt>
                <c:pt idx="227">
                  <c:v>4004</c:v>
                </c:pt>
                <c:pt idx="228">
                  <c:v>4026</c:v>
                </c:pt>
                <c:pt idx="229">
                  <c:v>3166</c:v>
                </c:pt>
                <c:pt idx="230">
                  <c:v>3356</c:v>
                </c:pt>
                <c:pt idx="231">
                  <c:v>3277</c:v>
                </c:pt>
                <c:pt idx="232">
                  <c:v>2624</c:v>
                </c:pt>
                <c:pt idx="233">
                  <c:v>3925</c:v>
                </c:pt>
                <c:pt idx="234">
                  <c:v>4614</c:v>
                </c:pt>
                <c:pt idx="235">
                  <c:v>4181</c:v>
                </c:pt>
                <c:pt idx="236">
                  <c:v>3107</c:v>
                </c:pt>
                <c:pt idx="237">
                  <c:v>3893</c:v>
                </c:pt>
                <c:pt idx="238">
                  <c:v>889</c:v>
                </c:pt>
                <c:pt idx="239">
                  <c:v>2919</c:v>
                </c:pt>
                <c:pt idx="240">
                  <c:v>3905</c:v>
                </c:pt>
                <c:pt idx="241">
                  <c:v>4429</c:v>
                </c:pt>
                <c:pt idx="242">
                  <c:v>4370</c:v>
                </c:pt>
                <c:pt idx="243">
                  <c:v>4332</c:v>
                </c:pt>
                <c:pt idx="244">
                  <c:v>3852</c:v>
                </c:pt>
                <c:pt idx="245">
                  <c:v>2549</c:v>
                </c:pt>
                <c:pt idx="246">
                  <c:v>2419</c:v>
                </c:pt>
                <c:pt idx="247">
                  <c:v>2115</c:v>
                </c:pt>
                <c:pt idx="248">
                  <c:v>2506</c:v>
                </c:pt>
                <c:pt idx="249">
                  <c:v>1878</c:v>
                </c:pt>
                <c:pt idx="250">
                  <c:v>1689</c:v>
                </c:pt>
                <c:pt idx="251">
                  <c:v>3127</c:v>
                </c:pt>
                <c:pt idx="252">
                  <c:v>3595</c:v>
                </c:pt>
                <c:pt idx="253">
                  <c:v>3413</c:v>
                </c:pt>
                <c:pt idx="254">
                  <c:v>4023</c:v>
                </c:pt>
                <c:pt idx="255">
                  <c:v>4062</c:v>
                </c:pt>
                <c:pt idx="256">
                  <c:v>4138</c:v>
                </c:pt>
                <c:pt idx="257">
                  <c:v>3231</c:v>
                </c:pt>
                <c:pt idx="258">
                  <c:v>4018</c:v>
                </c:pt>
                <c:pt idx="259">
                  <c:v>3077</c:v>
                </c:pt>
                <c:pt idx="260">
                  <c:v>2921</c:v>
                </c:pt>
                <c:pt idx="261">
                  <c:v>3848</c:v>
                </c:pt>
                <c:pt idx="262">
                  <c:v>3203</c:v>
                </c:pt>
                <c:pt idx="263">
                  <c:v>3813</c:v>
                </c:pt>
                <c:pt idx="264">
                  <c:v>4240</c:v>
                </c:pt>
                <c:pt idx="265">
                  <c:v>2137</c:v>
                </c:pt>
                <c:pt idx="266">
                  <c:v>3647</c:v>
                </c:pt>
                <c:pt idx="267">
                  <c:v>3466</c:v>
                </c:pt>
                <c:pt idx="268">
                  <c:v>3946</c:v>
                </c:pt>
                <c:pt idx="269">
                  <c:v>3643</c:v>
                </c:pt>
                <c:pt idx="270">
                  <c:v>3427</c:v>
                </c:pt>
                <c:pt idx="271">
                  <c:v>4186</c:v>
                </c:pt>
                <c:pt idx="272">
                  <c:v>4372</c:v>
                </c:pt>
                <c:pt idx="273">
                  <c:v>1949</c:v>
                </c:pt>
                <c:pt idx="274">
                  <c:v>2302</c:v>
                </c:pt>
                <c:pt idx="275">
                  <c:v>3240</c:v>
                </c:pt>
                <c:pt idx="276">
                  <c:v>3970</c:v>
                </c:pt>
                <c:pt idx="277">
                  <c:v>4267</c:v>
                </c:pt>
                <c:pt idx="278">
                  <c:v>4126</c:v>
                </c:pt>
                <c:pt idx="279">
                  <c:v>4036</c:v>
                </c:pt>
                <c:pt idx="280">
                  <c:v>3174</c:v>
                </c:pt>
                <c:pt idx="281">
                  <c:v>3114</c:v>
                </c:pt>
                <c:pt idx="282">
                  <c:v>3603</c:v>
                </c:pt>
                <c:pt idx="283">
                  <c:v>3896</c:v>
                </c:pt>
                <c:pt idx="284">
                  <c:v>2199</c:v>
                </c:pt>
                <c:pt idx="285">
                  <c:v>2623</c:v>
                </c:pt>
                <c:pt idx="286">
                  <c:v>3115</c:v>
                </c:pt>
                <c:pt idx="287">
                  <c:v>3318</c:v>
                </c:pt>
                <c:pt idx="288">
                  <c:v>3293</c:v>
                </c:pt>
                <c:pt idx="289">
                  <c:v>3857</c:v>
                </c:pt>
                <c:pt idx="290">
                  <c:v>4111</c:v>
                </c:pt>
                <c:pt idx="291">
                  <c:v>2170</c:v>
                </c:pt>
                <c:pt idx="292">
                  <c:v>3724</c:v>
                </c:pt>
                <c:pt idx="293">
                  <c:v>3628</c:v>
                </c:pt>
                <c:pt idx="294">
                  <c:v>2809</c:v>
                </c:pt>
                <c:pt idx="295">
                  <c:v>2762</c:v>
                </c:pt>
                <c:pt idx="296">
                  <c:v>3488</c:v>
                </c:pt>
                <c:pt idx="297">
                  <c:v>3992</c:v>
                </c:pt>
                <c:pt idx="298">
                  <c:v>3490</c:v>
                </c:pt>
                <c:pt idx="299">
                  <c:v>2419</c:v>
                </c:pt>
                <c:pt idx="300">
                  <c:v>3291</c:v>
                </c:pt>
                <c:pt idx="301">
                  <c:v>570</c:v>
                </c:pt>
                <c:pt idx="302">
                  <c:v>2446</c:v>
                </c:pt>
                <c:pt idx="303">
                  <c:v>3307</c:v>
                </c:pt>
                <c:pt idx="304">
                  <c:v>3658</c:v>
                </c:pt>
                <c:pt idx="305">
                  <c:v>3816</c:v>
                </c:pt>
                <c:pt idx="306">
                  <c:v>3656</c:v>
                </c:pt>
                <c:pt idx="307">
                  <c:v>3576</c:v>
                </c:pt>
                <c:pt idx="308">
                  <c:v>2770</c:v>
                </c:pt>
                <c:pt idx="309">
                  <c:v>2697</c:v>
                </c:pt>
                <c:pt idx="310">
                  <c:v>3662</c:v>
                </c:pt>
                <c:pt idx="311">
                  <c:v>3829</c:v>
                </c:pt>
                <c:pt idx="312">
                  <c:v>3804</c:v>
                </c:pt>
                <c:pt idx="313">
                  <c:v>2743</c:v>
                </c:pt>
                <c:pt idx="314">
                  <c:v>2928</c:v>
                </c:pt>
                <c:pt idx="315">
                  <c:v>2792</c:v>
                </c:pt>
                <c:pt idx="316">
                  <c:v>2713</c:v>
                </c:pt>
                <c:pt idx="317">
                  <c:v>3891</c:v>
                </c:pt>
                <c:pt idx="318">
                  <c:v>3746</c:v>
                </c:pt>
                <c:pt idx="319">
                  <c:v>1672</c:v>
                </c:pt>
                <c:pt idx="320">
                  <c:v>2914</c:v>
                </c:pt>
                <c:pt idx="321">
                  <c:v>3147</c:v>
                </c:pt>
                <c:pt idx="322">
                  <c:v>2720</c:v>
                </c:pt>
                <c:pt idx="323">
                  <c:v>2733</c:v>
                </c:pt>
                <c:pt idx="324">
                  <c:v>2545</c:v>
                </c:pt>
                <c:pt idx="325">
                  <c:v>1538</c:v>
                </c:pt>
                <c:pt idx="326">
                  <c:v>2454</c:v>
                </c:pt>
                <c:pt idx="327">
                  <c:v>935</c:v>
                </c:pt>
                <c:pt idx="328">
                  <c:v>1697</c:v>
                </c:pt>
                <c:pt idx="329">
                  <c:v>1819</c:v>
                </c:pt>
                <c:pt idx="330">
                  <c:v>2261</c:v>
                </c:pt>
                <c:pt idx="331">
                  <c:v>3614</c:v>
                </c:pt>
                <c:pt idx="332">
                  <c:v>2818</c:v>
                </c:pt>
                <c:pt idx="333">
                  <c:v>3425</c:v>
                </c:pt>
                <c:pt idx="334">
                  <c:v>3545</c:v>
                </c:pt>
                <c:pt idx="335">
                  <c:v>3672</c:v>
                </c:pt>
                <c:pt idx="336">
                  <c:v>2908</c:v>
                </c:pt>
                <c:pt idx="337">
                  <c:v>2851</c:v>
                </c:pt>
                <c:pt idx="338">
                  <c:v>3578</c:v>
                </c:pt>
                <c:pt idx="339">
                  <c:v>2468</c:v>
                </c:pt>
                <c:pt idx="340">
                  <c:v>655</c:v>
                </c:pt>
                <c:pt idx="341">
                  <c:v>3172</c:v>
                </c:pt>
                <c:pt idx="342">
                  <c:v>3359</c:v>
                </c:pt>
                <c:pt idx="343">
                  <c:v>2688</c:v>
                </c:pt>
                <c:pt idx="344">
                  <c:v>2366</c:v>
                </c:pt>
                <c:pt idx="345">
                  <c:v>3167</c:v>
                </c:pt>
                <c:pt idx="346">
                  <c:v>3368</c:v>
                </c:pt>
                <c:pt idx="347">
                  <c:v>3562</c:v>
                </c:pt>
                <c:pt idx="348">
                  <c:v>3528</c:v>
                </c:pt>
                <c:pt idx="349">
                  <c:v>3399</c:v>
                </c:pt>
                <c:pt idx="350">
                  <c:v>2464</c:v>
                </c:pt>
                <c:pt idx="351">
                  <c:v>2211</c:v>
                </c:pt>
                <c:pt idx="352">
                  <c:v>3143</c:v>
                </c:pt>
                <c:pt idx="353">
                  <c:v>3534</c:v>
                </c:pt>
                <c:pt idx="354">
                  <c:v>2553</c:v>
                </c:pt>
                <c:pt idx="355">
                  <c:v>2841</c:v>
                </c:pt>
                <c:pt idx="356">
                  <c:v>2046</c:v>
                </c:pt>
                <c:pt idx="357">
                  <c:v>856</c:v>
                </c:pt>
                <c:pt idx="358">
                  <c:v>451</c:v>
                </c:pt>
                <c:pt idx="359">
                  <c:v>887</c:v>
                </c:pt>
                <c:pt idx="360">
                  <c:v>1059</c:v>
                </c:pt>
                <c:pt idx="361">
                  <c:v>2047</c:v>
                </c:pt>
                <c:pt idx="362">
                  <c:v>2169</c:v>
                </c:pt>
                <c:pt idx="363">
                  <c:v>2508</c:v>
                </c:pt>
                <c:pt idx="364">
                  <c:v>1820</c:v>
                </c:pt>
                <c:pt idx="365">
                  <c:v>1608</c:v>
                </c:pt>
                <c:pt idx="366">
                  <c:v>1707</c:v>
                </c:pt>
                <c:pt idx="367">
                  <c:v>2147</c:v>
                </c:pt>
                <c:pt idx="368">
                  <c:v>2273</c:v>
                </c:pt>
                <c:pt idx="369">
                  <c:v>3132</c:v>
                </c:pt>
                <c:pt idx="370">
                  <c:v>3791</c:v>
                </c:pt>
                <c:pt idx="371">
                  <c:v>3451</c:v>
                </c:pt>
                <c:pt idx="372">
                  <c:v>2826</c:v>
                </c:pt>
                <c:pt idx="373">
                  <c:v>2270</c:v>
                </c:pt>
                <c:pt idx="374">
                  <c:v>3425</c:v>
                </c:pt>
                <c:pt idx="375">
                  <c:v>2085</c:v>
                </c:pt>
                <c:pt idx="376">
                  <c:v>3828</c:v>
                </c:pt>
                <c:pt idx="377">
                  <c:v>3040</c:v>
                </c:pt>
                <c:pt idx="378">
                  <c:v>2160</c:v>
                </c:pt>
                <c:pt idx="379">
                  <c:v>2027</c:v>
                </c:pt>
                <c:pt idx="380">
                  <c:v>2081</c:v>
                </c:pt>
                <c:pt idx="381">
                  <c:v>2808</c:v>
                </c:pt>
                <c:pt idx="382">
                  <c:v>3267</c:v>
                </c:pt>
                <c:pt idx="383">
                  <c:v>3162</c:v>
                </c:pt>
                <c:pt idx="384">
                  <c:v>3048</c:v>
                </c:pt>
                <c:pt idx="385">
                  <c:v>1234</c:v>
                </c:pt>
                <c:pt idx="386">
                  <c:v>1781</c:v>
                </c:pt>
                <c:pt idx="387">
                  <c:v>2287</c:v>
                </c:pt>
                <c:pt idx="388">
                  <c:v>3900</c:v>
                </c:pt>
                <c:pt idx="389">
                  <c:v>3803</c:v>
                </c:pt>
                <c:pt idx="390">
                  <c:v>3831</c:v>
                </c:pt>
                <c:pt idx="391">
                  <c:v>3187</c:v>
                </c:pt>
                <c:pt idx="392">
                  <c:v>3248</c:v>
                </c:pt>
                <c:pt idx="393">
                  <c:v>2685</c:v>
                </c:pt>
                <c:pt idx="394">
                  <c:v>3498</c:v>
                </c:pt>
                <c:pt idx="395">
                  <c:v>4185</c:v>
                </c:pt>
                <c:pt idx="396">
                  <c:v>4275</c:v>
                </c:pt>
                <c:pt idx="397">
                  <c:v>3571</c:v>
                </c:pt>
                <c:pt idx="398">
                  <c:v>3841</c:v>
                </c:pt>
                <c:pt idx="399">
                  <c:v>2448</c:v>
                </c:pt>
                <c:pt idx="400">
                  <c:v>2629</c:v>
                </c:pt>
                <c:pt idx="401">
                  <c:v>3578</c:v>
                </c:pt>
                <c:pt idx="402">
                  <c:v>4176</c:v>
                </c:pt>
                <c:pt idx="403">
                  <c:v>2693</c:v>
                </c:pt>
                <c:pt idx="404">
                  <c:v>3667</c:v>
                </c:pt>
                <c:pt idx="405">
                  <c:v>3604</c:v>
                </c:pt>
                <c:pt idx="406">
                  <c:v>1977</c:v>
                </c:pt>
                <c:pt idx="407">
                  <c:v>1456</c:v>
                </c:pt>
                <c:pt idx="408">
                  <c:v>3328</c:v>
                </c:pt>
                <c:pt idx="409">
                  <c:v>3787</c:v>
                </c:pt>
                <c:pt idx="410">
                  <c:v>4028</c:v>
                </c:pt>
                <c:pt idx="411">
                  <c:v>2931</c:v>
                </c:pt>
                <c:pt idx="412">
                  <c:v>3805</c:v>
                </c:pt>
                <c:pt idx="413">
                  <c:v>2883</c:v>
                </c:pt>
                <c:pt idx="414">
                  <c:v>2071</c:v>
                </c:pt>
                <c:pt idx="415">
                  <c:v>2627</c:v>
                </c:pt>
                <c:pt idx="416">
                  <c:v>3614</c:v>
                </c:pt>
                <c:pt idx="417">
                  <c:v>4379</c:v>
                </c:pt>
                <c:pt idx="418">
                  <c:v>4546</c:v>
                </c:pt>
                <c:pt idx="419">
                  <c:v>3241</c:v>
                </c:pt>
                <c:pt idx="420">
                  <c:v>2415</c:v>
                </c:pt>
                <c:pt idx="421">
                  <c:v>2874</c:v>
                </c:pt>
                <c:pt idx="422">
                  <c:v>4069</c:v>
                </c:pt>
                <c:pt idx="423">
                  <c:v>4134</c:v>
                </c:pt>
                <c:pt idx="424">
                  <c:v>1769</c:v>
                </c:pt>
                <c:pt idx="425">
                  <c:v>4665</c:v>
                </c:pt>
                <c:pt idx="426">
                  <c:v>2948</c:v>
                </c:pt>
                <c:pt idx="427">
                  <c:v>3110</c:v>
                </c:pt>
                <c:pt idx="428">
                  <c:v>2713</c:v>
                </c:pt>
                <c:pt idx="429">
                  <c:v>3130</c:v>
                </c:pt>
                <c:pt idx="430">
                  <c:v>3735</c:v>
                </c:pt>
                <c:pt idx="431">
                  <c:v>4484</c:v>
                </c:pt>
                <c:pt idx="432">
                  <c:v>4896</c:v>
                </c:pt>
                <c:pt idx="433">
                  <c:v>4122</c:v>
                </c:pt>
                <c:pt idx="434">
                  <c:v>3150</c:v>
                </c:pt>
                <c:pt idx="435">
                  <c:v>3253</c:v>
                </c:pt>
                <c:pt idx="436">
                  <c:v>4460</c:v>
                </c:pt>
                <c:pt idx="437">
                  <c:v>5085</c:v>
                </c:pt>
                <c:pt idx="438">
                  <c:v>5315</c:v>
                </c:pt>
                <c:pt idx="439">
                  <c:v>5187</c:v>
                </c:pt>
                <c:pt idx="440">
                  <c:v>3830</c:v>
                </c:pt>
                <c:pt idx="441">
                  <c:v>4681</c:v>
                </c:pt>
                <c:pt idx="442">
                  <c:v>3685</c:v>
                </c:pt>
                <c:pt idx="443">
                  <c:v>5171</c:v>
                </c:pt>
                <c:pt idx="444">
                  <c:v>5042</c:v>
                </c:pt>
                <c:pt idx="445">
                  <c:v>5108</c:v>
                </c:pt>
                <c:pt idx="446">
                  <c:v>5537</c:v>
                </c:pt>
                <c:pt idx="447">
                  <c:v>5893</c:v>
                </c:pt>
                <c:pt idx="448">
                  <c:v>2339</c:v>
                </c:pt>
                <c:pt idx="449">
                  <c:v>3464</c:v>
                </c:pt>
                <c:pt idx="450">
                  <c:v>4763</c:v>
                </c:pt>
                <c:pt idx="451">
                  <c:v>4571</c:v>
                </c:pt>
                <c:pt idx="452">
                  <c:v>5024</c:v>
                </c:pt>
                <c:pt idx="453">
                  <c:v>5299</c:v>
                </c:pt>
                <c:pt idx="454">
                  <c:v>4663</c:v>
                </c:pt>
                <c:pt idx="455">
                  <c:v>3934</c:v>
                </c:pt>
                <c:pt idx="456">
                  <c:v>3694</c:v>
                </c:pt>
                <c:pt idx="457">
                  <c:v>4728</c:v>
                </c:pt>
                <c:pt idx="458">
                  <c:v>5424</c:v>
                </c:pt>
                <c:pt idx="459">
                  <c:v>5378</c:v>
                </c:pt>
                <c:pt idx="460">
                  <c:v>5265</c:v>
                </c:pt>
                <c:pt idx="461">
                  <c:v>4653</c:v>
                </c:pt>
                <c:pt idx="462">
                  <c:v>3605</c:v>
                </c:pt>
                <c:pt idx="463">
                  <c:v>2939</c:v>
                </c:pt>
                <c:pt idx="464">
                  <c:v>4680</c:v>
                </c:pt>
                <c:pt idx="465">
                  <c:v>5099</c:v>
                </c:pt>
                <c:pt idx="466">
                  <c:v>4380</c:v>
                </c:pt>
                <c:pt idx="467">
                  <c:v>4746</c:v>
                </c:pt>
                <c:pt idx="468">
                  <c:v>5146</c:v>
                </c:pt>
                <c:pt idx="469">
                  <c:v>4665</c:v>
                </c:pt>
                <c:pt idx="470">
                  <c:v>4286</c:v>
                </c:pt>
                <c:pt idx="471">
                  <c:v>5172</c:v>
                </c:pt>
                <c:pt idx="472">
                  <c:v>5702</c:v>
                </c:pt>
                <c:pt idx="473">
                  <c:v>4020</c:v>
                </c:pt>
                <c:pt idx="474">
                  <c:v>5719</c:v>
                </c:pt>
                <c:pt idx="475">
                  <c:v>5950</c:v>
                </c:pt>
                <c:pt idx="476">
                  <c:v>4083</c:v>
                </c:pt>
                <c:pt idx="477">
                  <c:v>907</c:v>
                </c:pt>
                <c:pt idx="478">
                  <c:v>3019</c:v>
                </c:pt>
                <c:pt idx="479">
                  <c:v>5115</c:v>
                </c:pt>
                <c:pt idx="480">
                  <c:v>5541</c:v>
                </c:pt>
                <c:pt idx="481">
                  <c:v>4551</c:v>
                </c:pt>
                <c:pt idx="482">
                  <c:v>5219</c:v>
                </c:pt>
                <c:pt idx="483">
                  <c:v>3100</c:v>
                </c:pt>
                <c:pt idx="484">
                  <c:v>4075</c:v>
                </c:pt>
                <c:pt idx="485">
                  <c:v>4907</c:v>
                </c:pt>
                <c:pt idx="486">
                  <c:v>5087</c:v>
                </c:pt>
                <c:pt idx="487">
                  <c:v>5502</c:v>
                </c:pt>
                <c:pt idx="488">
                  <c:v>5657</c:v>
                </c:pt>
                <c:pt idx="489">
                  <c:v>5227</c:v>
                </c:pt>
                <c:pt idx="490">
                  <c:v>4387</c:v>
                </c:pt>
                <c:pt idx="491">
                  <c:v>4224</c:v>
                </c:pt>
                <c:pt idx="492">
                  <c:v>5265</c:v>
                </c:pt>
                <c:pt idx="493">
                  <c:v>4990</c:v>
                </c:pt>
                <c:pt idx="494">
                  <c:v>4097</c:v>
                </c:pt>
                <c:pt idx="495">
                  <c:v>5546</c:v>
                </c:pt>
                <c:pt idx="496">
                  <c:v>5711</c:v>
                </c:pt>
                <c:pt idx="497">
                  <c:v>4807</c:v>
                </c:pt>
                <c:pt idx="498">
                  <c:v>3946</c:v>
                </c:pt>
                <c:pt idx="499">
                  <c:v>2501</c:v>
                </c:pt>
                <c:pt idx="500">
                  <c:v>4490</c:v>
                </c:pt>
                <c:pt idx="501">
                  <c:v>6433</c:v>
                </c:pt>
                <c:pt idx="502">
                  <c:v>6142</c:v>
                </c:pt>
                <c:pt idx="503">
                  <c:v>6118</c:v>
                </c:pt>
                <c:pt idx="504">
                  <c:v>4884</c:v>
                </c:pt>
                <c:pt idx="505">
                  <c:v>4425</c:v>
                </c:pt>
                <c:pt idx="506">
                  <c:v>3729</c:v>
                </c:pt>
                <c:pt idx="507">
                  <c:v>5254</c:v>
                </c:pt>
                <c:pt idx="508">
                  <c:v>4494</c:v>
                </c:pt>
                <c:pt idx="509">
                  <c:v>5711</c:v>
                </c:pt>
                <c:pt idx="510">
                  <c:v>5317</c:v>
                </c:pt>
                <c:pt idx="511">
                  <c:v>3681</c:v>
                </c:pt>
                <c:pt idx="512">
                  <c:v>3308</c:v>
                </c:pt>
                <c:pt idx="513">
                  <c:v>3486</c:v>
                </c:pt>
                <c:pt idx="514">
                  <c:v>4863</c:v>
                </c:pt>
                <c:pt idx="515">
                  <c:v>6110</c:v>
                </c:pt>
                <c:pt idx="516">
                  <c:v>6238</c:v>
                </c:pt>
                <c:pt idx="517">
                  <c:v>3594</c:v>
                </c:pt>
                <c:pt idx="518">
                  <c:v>5325</c:v>
                </c:pt>
                <c:pt idx="519">
                  <c:v>5147</c:v>
                </c:pt>
                <c:pt idx="520">
                  <c:v>5927</c:v>
                </c:pt>
                <c:pt idx="521">
                  <c:v>6033</c:v>
                </c:pt>
                <c:pt idx="522">
                  <c:v>6028</c:v>
                </c:pt>
                <c:pt idx="523">
                  <c:v>6456</c:v>
                </c:pt>
                <c:pt idx="524">
                  <c:v>6248</c:v>
                </c:pt>
                <c:pt idx="525">
                  <c:v>4790</c:v>
                </c:pt>
                <c:pt idx="526">
                  <c:v>4374</c:v>
                </c:pt>
                <c:pt idx="527">
                  <c:v>5647</c:v>
                </c:pt>
                <c:pt idx="528">
                  <c:v>4495</c:v>
                </c:pt>
                <c:pt idx="529">
                  <c:v>6248</c:v>
                </c:pt>
                <c:pt idx="530">
                  <c:v>6183</c:v>
                </c:pt>
                <c:pt idx="531">
                  <c:v>6102</c:v>
                </c:pt>
                <c:pt idx="532">
                  <c:v>4739</c:v>
                </c:pt>
                <c:pt idx="533">
                  <c:v>4344</c:v>
                </c:pt>
                <c:pt idx="534">
                  <c:v>4446</c:v>
                </c:pt>
                <c:pt idx="535">
                  <c:v>5857</c:v>
                </c:pt>
                <c:pt idx="536">
                  <c:v>5339</c:v>
                </c:pt>
                <c:pt idx="537">
                  <c:v>5127</c:v>
                </c:pt>
                <c:pt idx="538">
                  <c:v>4859</c:v>
                </c:pt>
                <c:pt idx="539">
                  <c:v>4801</c:v>
                </c:pt>
                <c:pt idx="540">
                  <c:v>4340</c:v>
                </c:pt>
                <c:pt idx="541">
                  <c:v>5640</c:v>
                </c:pt>
                <c:pt idx="542">
                  <c:v>6365</c:v>
                </c:pt>
                <c:pt idx="543">
                  <c:v>6258</c:v>
                </c:pt>
                <c:pt idx="544">
                  <c:v>5958</c:v>
                </c:pt>
                <c:pt idx="545">
                  <c:v>4634</c:v>
                </c:pt>
                <c:pt idx="546">
                  <c:v>4232</c:v>
                </c:pt>
                <c:pt idx="547">
                  <c:v>4110</c:v>
                </c:pt>
                <c:pt idx="548">
                  <c:v>5323</c:v>
                </c:pt>
                <c:pt idx="549">
                  <c:v>5608</c:v>
                </c:pt>
                <c:pt idx="550">
                  <c:v>4841</c:v>
                </c:pt>
                <c:pt idx="551">
                  <c:v>4836</c:v>
                </c:pt>
                <c:pt idx="552">
                  <c:v>4841</c:v>
                </c:pt>
                <c:pt idx="553">
                  <c:v>3392</c:v>
                </c:pt>
                <c:pt idx="554">
                  <c:v>3469</c:v>
                </c:pt>
                <c:pt idx="555">
                  <c:v>5571</c:v>
                </c:pt>
                <c:pt idx="556">
                  <c:v>5336</c:v>
                </c:pt>
                <c:pt idx="557">
                  <c:v>6289</c:v>
                </c:pt>
                <c:pt idx="558">
                  <c:v>6414</c:v>
                </c:pt>
                <c:pt idx="559">
                  <c:v>5988</c:v>
                </c:pt>
                <c:pt idx="560">
                  <c:v>4614</c:v>
                </c:pt>
                <c:pt idx="561">
                  <c:v>4111</c:v>
                </c:pt>
                <c:pt idx="562">
                  <c:v>5742</c:v>
                </c:pt>
                <c:pt idx="563">
                  <c:v>5865</c:v>
                </c:pt>
                <c:pt idx="564">
                  <c:v>4914</c:v>
                </c:pt>
                <c:pt idx="565">
                  <c:v>5703</c:v>
                </c:pt>
                <c:pt idx="566">
                  <c:v>5123</c:v>
                </c:pt>
                <c:pt idx="567">
                  <c:v>3195</c:v>
                </c:pt>
                <c:pt idx="568">
                  <c:v>4866</c:v>
                </c:pt>
                <c:pt idx="569">
                  <c:v>5831</c:v>
                </c:pt>
                <c:pt idx="570">
                  <c:v>6452</c:v>
                </c:pt>
                <c:pt idx="571">
                  <c:v>6790</c:v>
                </c:pt>
                <c:pt idx="572">
                  <c:v>5825</c:v>
                </c:pt>
                <c:pt idx="573">
                  <c:v>5645</c:v>
                </c:pt>
                <c:pt idx="574">
                  <c:v>4451</c:v>
                </c:pt>
                <c:pt idx="575">
                  <c:v>4444</c:v>
                </c:pt>
                <c:pt idx="576">
                  <c:v>6065</c:v>
                </c:pt>
                <c:pt idx="577">
                  <c:v>6248</c:v>
                </c:pt>
                <c:pt idx="578">
                  <c:v>6506</c:v>
                </c:pt>
                <c:pt idx="579">
                  <c:v>6278</c:v>
                </c:pt>
                <c:pt idx="580">
                  <c:v>5847</c:v>
                </c:pt>
                <c:pt idx="581">
                  <c:v>4479</c:v>
                </c:pt>
                <c:pt idx="582">
                  <c:v>3757</c:v>
                </c:pt>
                <c:pt idx="583">
                  <c:v>5780</c:v>
                </c:pt>
                <c:pt idx="584">
                  <c:v>5995</c:v>
                </c:pt>
                <c:pt idx="585">
                  <c:v>6271</c:v>
                </c:pt>
                <c:pt idx="586">
                  <c:v>6090</c:v>
                </c:pt>
                <c:pt idx="587">
                  <c:v>4721</c:v>
                </c:pt>
                <c:pt idx="588">
                  <c:v>4052</c:v>
                </c:pt>
                <c:pt idx="589">
                  <c:v>4362</c:v>
                </c:pt>
                <c:pt idx="590">
                  <c:v>5676</c:v>
                </c:pt>
                <c:pt idx="591">
                  <c:v>5656</c:v>
                </c:pt>
                <c:pt idx="592">
                  <c:v>6149</c:v>
                </c:pt>
                <c:pt idx="593">
                  <c:v>6267</c:v>
                </c:pt>
                <c:pt idx="594">
                  <c:v>5665</c:v>
                </c:pt>
                <c:pt idx="595">
                  <c:v>5038</c:v>
                </c:pt>
                <c:pt idx="596">
                  <c:v>3341</c:v>
                </c:pt>
                <c:pt idx="597">
                  <c:v>5504</c:v>
                </c:pt>
                <c:pt idx="598">
                  <c:v>5925</c:v>
                </c:pt>
                <c:pt idx="599">
                  <c:v>6281</c:v>
                </c:pt>
                <c:pt idx="600">
                  <c:v>6402</c:v>
                </c:pt>
                <c:pt idx="601">
                  <c:v>6257</c:v>
                </c:pt>
                <c:pt idx="602">
                  <c:v>4224</c:v>
                </c:pt>
                <c:pt idx="603">
                  <c:v>3772</c:v>
                </c:pt>
                <c:pt idx="604">
                  <c:v>5928</c:v>
                </c:pt>
                <c:pt idx="605">
                  <c:v>6105</c:v>
                </c:pt>
                <c:pt idx="606">
                  <c:v>6520</c:v>
                </c:pt>
                <c:pt idx="607">
                  <c:v>6541</c:v>
                </c:pt>
                <c:pt idx="608">
                  <c:v>5917</c:v>
                </c:pt>
                <c:pt idx="609">
                  <c:v>3788</c:v>
                </c:pt>
                <c:pt idx="610">
                  <c:v>3197</c:v>
                </c:pt>
                <c:pt idx="611">
                  <c:v>4069</c:v>
                </c:pt>
                <c:pt idx="612">
                  <c:v>5997</c:v>
                </c:pt>
                <c:pt idx="613">
                  <c:v>6280</c:v>
                </c:pt>
                <c:pt idx="614">
                  <c:v>5592</c:v>
                </c:pt>
                <c:pt idx="615">
                  <c:v>6459</c:v>
                </c:pt>
                <c:pt idx="616">
                  <c:v>4419</c:v>
                </c:pt>
                <c:pt idx="617">
                  <c:v>5657</c:v>
                </c:pt>
                <c:pt idx="618">
                  <c:v>6407</c:v>
                </c:pt>
                <c:pt idx="619">
                  <c:v>6697</c:v>
                </c:pt>
                <c:pt idx="620">
                  <c:v>6820</c:v>
                </c:pt>
                <c:pt idx="621">
                  <c:v>6750</c:v>
                </c:pt>
                <c:pt idx="622">
                  <c:v>6630</c:v>
                </c:pt>
                <c:pt idx="623">
                  <c:v>5554</c:v>
                </c:pt>
                <c:pt idx="624">
                  <c:v>5167</c:v>
                </c:pt>
                <c:pt idx="625">
                  <c:v>5847</c:v>
                </c:pt>
                <c:pt idx="626">
                  <c:v>3702</c:v>
                </c:pt>
                <c:pt idx="627">
                  <c:v>6803</c:v>
                </c:pt>
                <c:pt idx="628">
                  <c:v>6781</c:v>
                </c:pt>
                <c:pt idx="629">
                  <c:v>6917</c:v>
                </c:pt>
                <c:pt idx="630">
                  <c:v>5883</c:v>
                </c:pt>
                <c:pt idx="631">
                  <c:v>5453</c:v>
                </c:pt>
                <c:pt idx="632">
                  <c:v>6435</c:v>
                </c:pt>
                <c:pt idx="633">
                  <c:v>6693</c:v>
                </c:pt>
                <c:pt idx="634">
                  <c:v>6946</c:v>
                </c:pt>
                <c:pt idx="635">
                  <c:v>6642</c:v>
                </c:pt>
                <c:pt idx="636">
                  <c:v>6370</c:v>
                </c:pt>
                <c:pt idx="637">
                  <c:v>5966</c:v>
                </c:pt>
                <c:pt idx="638">
                  <c:v>4874</c:v>
                </c:pt>
                <c:pt idx="639">
                  <c:v>6015</c:v>
                </c:pt>
                <c:pt idx="640">
                  <c:v>4324</c:v>
                </c:pt>
                <c:pt idx="641">
                  <c:v>6844</c:v>
                </c:pt>
                <c:pt idx="642">
                  <c:v>6437</c:v>
                </c:pt>
                <c:pt idx="643">
                  <c:v>6640</c:v>
                </c:pt>
                <c:pt idx="644">
                  <c:v>4934</c:v>
                </c:pt>
                <c:pt idx="645">
                  <c:v>2729</c:v>
                </c:pt>
                <c:pt idx="646">
                  <c:v>4604</c:v>
                </c:pt>
                <c:pt idx="647">
                  <c:v>5791</c:v>
                </c:pt>
                <c:pt idx="648">
                  <c:v>6911</c:v>
                </c:pt>
                <c:pt idx="649">
                  <c:v>6736</c:v>
                </c:pt>
                <c:pt idx="650">
                  <c:v>6222</c:v>
                </c:pt>
                <c:pt idx="651">
                  <c:v>4857</c:v>
                </c:pt>
                <c:pt idx="652">
                  <c:v>4559</c:v>
                </c:pt>
                <c:pt idx="653">
                  <c:v>5115</c:v>
                </c:pt>
                <c:pt idx="654">
                  <c:v>6612</c:v>
                </c:pt>
                <c:pt idx="655">
                  <c:v>6482</c:v>
                </c:pt>
                <c:pt idx="656">
                  <c:v>6501</c:v>
                </c:pt>
                <c:pt idx="657">
                  <c:v>4671</c:v>
                </c:pt>
                <c:pt idx="658">
                  <c:v>5284</c:v>
                </c:pt>
                <c:pt idx="659">
                  <c:v>4692</c:v>
                </c:pt>
                <c:pt idx="660">
                  <c:v>6228</c:v>
                </c:pt>
                <c:pt idx="661">
                  <c:v>6625</c:v>
                </c:pt>
                <c:pt idx="662">
                  <c:v>6898</c:v>
                </c:pt>
                <c:pt idx="663">
                  <c:v>6484</c:v>
                </c:pt>
                <c:pt idx="664">
                  <c:v>6262</c:v>
                </c:pt>
                <c:pt idx="665">
                  <c:v>5209</c:v>
                </c:pt>
                <c:pt idx="666">
                  <c:v>3461</c:v>
                </c:pt>
                <c:pt idx="667">
                  <c:v>20</c:v>
                </c:pt>
                <c:pt idx="668">
                  <c:v>1009</c:v>
                </c:pt>
                <c:pt idx="669">
                  <c:v>5147</c:v>
                </c:pt>
                <c:pt idx="670">
                  <c:v>5520</c:v>
                </c:pt>
                <c:pt idx="671">
                  <c:v>5229</c:v>
                </c:pt>
                <c:pt idx="672">
                  <c:v>4109</c:v>
                </c:pt>
                <c:pt idx="673">
                  <c:v>3906</c:v>
                </c:pt>
                <c:pt idx="674">
                  <c:v>4881</c:v>
                </c:pt>
                <c:pt idx="675">
                  <c:v>5220</c:v>
                </c:pt>
                <c:pt idx="676">
                  <c:v>4709</c:v>
                </c:pt>
                <c:pt idx="677">
                  <c:v>4975</c:v>
                </c:pt>
                <c:pt idx="678">
                  <c:v>5283</c:v>
                </c:pt>
                <c:pt idx="679">
                  <c:v>4446</c:v>
                </c:pt>
                <c:pt idx="680">
                  <c:v>4562</c:v>
                </c:pt>
                <c:pt idx="681">
                  <c:v>5172</c:v>
                </c:pt>
                <c:pt idx="682">
                  <c:v>3767</c:v>
                </c:pt>
                <c:pt idx="683">
                  <c:v>5122</c:v>
                </c:pt>
                <c:pt idx="684">
                  <c:v>5125</c:v>
                </c:pt>
                <c:pt idx="685">
                  <c:v>5214</c:v>
                </c:pt>
                <c:pt idx="686">
                  <c:v>4316</c:v>
                </c:pt>
                <c:pt idx="687">
                  <c:v>3747</c:v>
                </c:pt>
                <c:pt idx="688">
                  <c:v>5050</c:v>
                </c:pt>
                <c:pt idx="689">
                  <c:v>5100</c:v>
                </c:pt>
                <c:pt idx="690">
                  <c:v>4531</c:v>
                </c:pt>
                <c:pt idx="691">
                  <c:v>1470</c:v>
                </c:pt>
                <c:pt idx="692">
                  <c:v>2307</c:v>
                </c:pt>
                <c:pt idx="693">
                  <c:v>1745</c:v>
                </c:pt>
                <c:pt idx="694">
                  <c:v>2115</c:v>
                </c:pt>
                <c:pt idx="695">
                  <c:v>4750</c:v>
                </c:pt>
                <c:pt idx="696">
                  <c:v>3836</c:v>
                </c:pt>
                <c:pt idx="697">
                  <c:v>5062</c:v>
                </c:pt>
                <c:pt idx="698">
                  <c:v>5080</c:v>
                </c:pt>
                <c:pt idx="699">
                  <c:v>5306</c:v>
                </c:pt>
                <c:pt idx="700">
                  <c:v>4240</c:v>
                </c:pt>
                <c:pt idx="701">
                  <c:v>3757</c:v>
                </c:pt>
                <c:pt idx="702">
                  <c:v>5679</c:v>
                </c:pt>
                <c:pt idx="703">
                  <c:v>6055</c:v>
                </c:pt>
                <c:pt idx="704">
                  <c:v>5398</c:v>
                </c:pt>
                <c:pt idx="705">
                  <c:v>5035</c:v>
                </c:pt>
                <c:pt idx="706">
                  <c:v>4659</c:v>
                </c:pt>
                <c:pt idx="707">
                  <c:v>4429</c:v>
                </c:pt>
                <c:pt idx="708">
                  <c:v>2787</c:v>
                </c:pt>
                <c:pt idx="709">
                  <c:v>4841</c:v>
                </c:pt>
                <c:pt idx="710">
                  <c:v>5219</c:v>
                </c:pt>
                <c:pt idx="711">
                  <c:v>5009</c:v>
                </c:pt>
                <c:pt idx="712">
                  <c:v>5107</c:v>
                </c:pt>
                <c:pt idx="713">
                  <c:v>5182</c:v>
                </c:pt>
                <c:pt idx="714">
                  <c:v>4280</c:v>
                </c:pt>
                <c:pt idx="715">
                  <c:v>3248</c:v>
                </c:pt>
                <c:pt idx="716">
                  <c:v>4373</c:v>
                </c:pt>
                <c:pt idx="717">
                  <c:v>5124</c:v>
                </c:pt>
                <c:pt idx="718">
                  <c:v>4934</c:v>
                </c:pt>
                <c:pt idx="719">
                  <c:v>3814</c:v>
                </c:pt>
                <c:pt idx="720">
                  <c:v>3402</c:v>
                </c:pt>
                <c:pt idx="721">
                  <c:v>1544</c:v>
                </c:pt>
                <c:pt idx="722">
                  <c:v>1379</c:v>
                </c:pt>
                <c:pt idx="723">
                  <c:v>746</c:v>
                </c:pt>
                <c:pt idx="724">
                  <c:v>573</c:v>
                </c:pt>
                <c:pt idx="725">
                  <c:v>432</c:v>
                </c:pt>
                <c:pt idx="726">
                  <c:v>1867</c:v>
                </c:pt>
                <c:pt idx="727">
                  <c:v>2451</c:v>
                </c:pt>
                <c:pt idx="728">
                  <c:v>1182</c:v>
                </c:pt>
                <c:pt idx="729">
                  <c:v>1432</c:v>
                </c:pt>
                <c:pt idx="730">
                  <c:v>2290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1C7-5947-BFB1-110A212D4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004767"/>
        <c:axId val="37007471"/>
      </c:scatterChart>
      <c:valAx>
        <c:axId val="37004767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7471"/>
        <c:crosses val="autoZero"/>
        <c:crossBetween val="midCat"/>
      </c:valAx>
      <c:valAx>
        <c:axId val="3700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Registered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47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</a:t>
            </a:r>
            <a:r>
              <a:rPr lang="en-US" baseline="0"/>
              <a:t> of Temperature and Registered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daily_bike_data!$N$1</c:f>
              <c:strCache>
                <c:ptCount val="1"/>
                <c:pt idx="0">
                  <c:v>registered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alpha val="50000"/>
                </a:schemeClr>
              </a:solidFill>
              <a:ln w="9525">
                <a:solidFill>
                  <a:schemeClr val="accent5">
                    <a:alpha val="5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5"/>
            <c:dispRSqr val="0"/>
            <c:dispEq val="0"/>
          </c:trendline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daily_bike_data!$N$2:$N$732</c:f>
              <c:numCache>
                <c:formatCode>General</c:formatCode>
                <c:ptCount val="731"/>
                <c:pt idx="0">
                  <c:v>654</c:v>
                </c:pt>
                <c:pt idx="1">
                  <c:v>670</c:v>
                </c:pt>
                <c:pt idx="2">
                  <c:v>1229</c:v>
                </c:pt>
                <c:pt idx="3">
                  <c:v>1454</c:v>
                </c:pt>
                <c:pt idx="4">
                  <c:v>1518</c:v>
                </c:pt>
                <c:pt idx="5">
                  <c:v>1518</c:v>
                </c:pt>
                <c:pt idx="6">
                  <c:v>1362</c:v>
                </c:pt>
                <c:pt idx="7">
                  <c:v>891</c:v>
                </c:pt>
                <c:pt idx="8">
                  <c:v>768</c:v>
                </c:pt>
                <c:pt idx="9">
                  <c:v>1280</c:v>
                </c:pt>
                <c:pt idx="10">
                  <c:v>1220</c:v>
                </c:pt>
                <c:pt idx="11">
                  <c:v>1137</c:v>
                </c:pt>
                <c:pt idx="12">
                  <c:v>1368</c:v>
                </c:pt>
                <c:pt idx="13">
                  <c:v>1367</c:v>
                </c:pt>
                <c:pt idx="14">
                  <c:v>1026</c:v>
                </c:pt>
                <c:pt idx="15">
                  <c:v>953</c:v>
                </c:pt>
                <c:pt idx="16">
                  <c:v>883</c:v>
                </c:pt>
                <c:pt idx="17">
                  <c:v>674</c:v>
                </c:pt>
                <c:pt idx="18">
                  <c:v>1572</c:v>
                </c:pt>
                <c:pt idx="19">
                  <c:v>1844</c:v>
                </c:pt>
                <c:pt idx="20">
                  <c:v>1468</c:v>
                </c:pt>
                <c:pt idx="21">
                  <c:v>888</c:v>
                </c:pt>
                <c:pt idx="22">
                  <c:v>836</c:v>
                </c:pt>
                <c:pt idx="23">
                  <c:v>1330</c:v>
                </c:pt>
                <c:pt idx="24">
                  <c:v>1799</c:v>
                </c:pt>
                <c:pt idx="25">
                  <c:v>472</c:v>
                </c:pt>
                <c:pt idx="26">
                  <c:v>416</c:v>
                </c:pt>
                <c:pt idx="27">
                  <c:v>1129</c:v>
                </c:pt>
                <c:pt idx="28">
                  <c:v>975</c:v>
                </c:pt>
                <c:pt idx="29">
                  <c:v>956</c:v>
                </c:pt>
                <c:pt idx="30">
                  <c:v>1459</c:v>
                </c:pt>
                <c:pt idx="31">
                  <c:v>1313</c:v>
                </c:pt>
                <c:pt idx="32">
                  <c:v>1454</c:v>
                </c:pt>
                <c:pt idx="33">
                  <c:v>1489</c:v>
                </c:pt>
                <c:pt idx="34">
                  <c:v>1620</c:v>
                </c:pt>
                <c:pt idx="35">
                  <c:v>905</c:v>
                </c:pt>
                <c:pt idx="36">
                  <c:v>1269</c:v>
                </c:pt>
                <c:pt idx="37">
                  <c:v>1592</c:v>
                </c:pt>
                <c:pt idx="38">
                  <c:v>1466</c:v>
                </c:pt>
                <c:pt idx="39">
                  <c:v>1552</c:v>
                </c:pt>
                <c:pt idx="40">
                  <c:v>1491</c:v>
                </c:pt>
                <c:pt idx="41">
                  <c:v>1597</c:v>
                </c:pt>
                <c:pt idx="42">
                  <c:v>1184</c:v>
                </c:pt>
                <c:pt idx="43">
                  <c:v>1192</c:v>
                </c:pt>
                <c:pt idx="44">
                  <c:v>1705</c:v>
                </c:pt>
                <c:pt idx="45">
                  <c:v>1675</c:v>
                </c:pt>
                <c:pt idx="46">
                  <c:v>1897</c:v>
                </c:pt>
                <c:pt idx="47">
                  <c:v>2216</c:v>
                </c:pt>
                <c:pt idx="48">
                  <c:v>2348</c:v>
                </c:pt>
                <c:pt idx="49">
                  <c:v>1103</c:v>
                </c:pt>
                <c:pt idx="50">
                  <c:v>1173</c:v>
                </c:pt>
                <c:pt idx="51">
                  <c:v>912</c:v>
                </c:pt>
                <c:pt idx="52">
                  <c:v>1376</c:v>
                </c:pt>
                <c:pt idx="53">
                  <c:v>1778</c:v>
                </c:pt>
                <c:pt idx="54">
                  <c:v>1707</c:v>
                </c:pt>
                <c:pt idx="55">
                  <c:v>1341</c:v>
                </c:pt>
                <c:pt idx="56">
                  <c:v>1545</c:v>
                </c:pt>
                <c:pt idx="57">
                  <c:v>1708</c:v>
                </c:pt>
                <c:pt idx="58">
                  <c:v>1365</c:v>
                </c:pt>
                <c:pt idx="59">
                  <c:v>1714</c:v>
                </c:pt>
                <c:pt idx="60">
                  <c:v>1903</c:v>
                </c:pt>
                <c:pt idx="61">
                  <c:v>1562</c:v>
                </c:pt>
                <c:pt idx="62">
                  <c:v>1730</c:v>
                </c:pt>
                <c:pt idx="63">
                  <c:v>1437</c:v>
                </c:pt>
                <c:pt idx="64">
                  <c:v>491</c:v>
                </c:pt>
                <c:pt idx="65">
                  <c:v>1628</c:v>
                </c:pt>
                <c:pt idx="66">
                  <c:v>1817</c:v>
                </c:pt>
                <c:pt idx="67">
                  <c:v>1700</c:v>
                </c:pt>
                <c:pt idx="68">
                  <c:v>577</c:v>
                </c:pt>
                <c:pt idx="69">
                  <c:v>1730</c:v>
                </c:pt>
                <c:pt idx="70">
                  <c:v>1408</c:v>
                </c:pt>
                <c:pt idx="71">
                  <c:v>1435</c:v>
                </c:pt>
                <c:pt idx="72">
                  <c:v>1687</c:v>
                </c:pt>
                <c:pt idx="73">
                  <c:v>1767</c:v>
                </c:pt>
                <c:pt idx="74">
                  <c:v>1871</c:v>
                </c:pt>
                <c:pt idx="75">
                  <c:v>2320</c:v>
                </c:pt>
                <c:pt idx="76">
                  <c:v>2355</c:v>
                </c:pt>
                <c:pt idx="77">
                  <c:v>1693</c:v>
                </c:pt>
                <c:pt idx="78">
                  <c:v>1424</c:v>
                </c:pt>
                <c:pt idx="79">
                  <c:v>1676</c:v>
                </c:pt>
                <c:pt idx="80">
                  <c:v>2243</c:v>
                </c:pt>
                <c:pt idx="81">
                  <c:v>1918</c:v>
                </c:pt>
                <c:pt idx="82">
                  <c:v>1699</c:v>
                </c:pt>
                <c:pt idx="83">
                  <c:v>1910</c:v>
                </c:pt>
                <c:pt idx="84">
                  <c:v>1515</c:v>
                </c:pt>
                <c:pt idx="85">
                  <c:v>1221</c:v>
                </c:pt>
                <c:pt idx="86">
                  <c:v>1806</c:v>
                </c:pt>
                <c:pt idx="87">
                  <c:v>2108</c:v>
                </c:pt>
                <c:pt idx="88">
                  <c:v>1368</c:v>
                </c:pt>
                <c:pt idx="89">
                  <c:v>1506</c:v>
                </c:pt>
                <c:pt idx="90">
                  <c:v>1920</c:v>
                </c:pt>
                <c:pt idx="91">
                  <c:v>1354</c:v>
                </c:pt>
                <c:pt idx="92">
                  <c:v>1598</c:v>
                </c:pt>
                <c:pt idx="93">
                  <c:v>2381</c:v>
                </c:pt>
                <c:pt idx="94">
                  <c:v>1628</c:v>
                </c:pt>
                <c:pt idx="95">
                  <c:v>2395</c:v>
                </c:pt>
                <c:pt idx="96">
                  <c:v>2570</c:v>
                </c:pt>
                <c:pt idx="97">
                  <c:v>1299</c:v>
                </c:pt>
                <c:pt idx="98">
                  <c:v>1576</c:v>
                </c:pt>
                <c:pt idx="99">
                  <c:v>1707</c:v>
                </c:pt>
                <c:pt idx="100">
                  <c:v>2493</c:v>
                </c:pt>
                <c:pt idx="101">
                  <c:v>1777</c:v>
                </c:pt>
                <c:pt idx="102">
                  <c:v>1953</c:v>
                </c:pt>
                <c:pt idx="103">
                  <c:v>2738</c:v>
                </c:pt>
                <c:pt idx="104">
                  <c:v>2484</c:v>
                </c:pt>
                <c:pt idx="105">
                  <c:v>674</c:v>
                </c:pt>
                <c:pt idx="106">
                  <c:v>2186</c:v>
                </c:pt>
                <c:pt idx="107">
                  <c:v>2760</c:v>
                </c:pt>
                <c:pt idx="108">
                  <c:v>2795</c:v>
                </c:pt>
                <c:pt idx="109">
                  <c:v>3331</c:v>
                </c:pt>
                <c:pt idx="110">
                  <c:v>3444</c:v>
                </c:pt>
                <c:pt idx="111">
                  <c:v>1506</c:v>
                </c:pt>
                <c:pt idx="112">
                  <c:v>2574</c:v>
                </c:pt>
                <c:pt idx="113">
                  <c:v>2481</c:v>
                </c:pt>
                <c:pt idx="114">
                  <c:v>3300</c:v>
                </c:pt>
                <c:pt idx="115">
                  <c:v>3722</c:v>
                </c:pt>
                <c:pt idx="116">
                  <c:v>3325</c:v>
                </c:pt>
                <c:pt idx="117">
                  <c:v>3489</c:v>
                </c:pt>
                <c:pt idx="118">
                  <c:v>3717</c:v>
                </c:pt>
                <c:pt idx="119">
                  <c:v>3347</c:v>
                </c:pt>
                <c:pt idx="120">
                  <c:v>2213</c:v>
                </c:pt>
                <c:pt idx="121">
                  <c:v>3554</c:v>
                </c:pt>
                <c:pt idx="122">
                  <c:v>3848</c:v>
                </c:pt>
                <c:pt idx="123">
                  <c:v>2378</c:v>
                </c:pt>
                <c:pt idx="124">
                  <c:v>3819</c:v>
                </c:pt>
                <c:pt idx="125">
                  <c:v>3714</c:v>
                </c:pt>
                <c:pt idx="126">
                  <c:v>3102</c:v>
                </c:pt>
                <c:pt idx="127">
                  <c:v>2932</c:v>
                </c:pt>
                <c:pt idx="128">
                  <c:v>3698</c:v>
                </c:pt>
                <c:pt idx="129">
                  <c:v>4109</c:v>
                </c:pt>
                <c:pt idx="130">
                  <c:v>3632</c:v>
                </c:pt>
                <c:pt idx="131">
                  <c:v>4169</c:v>
                </c:pt>
                <c:pt idx="132">
                  <c:v>3413</c:v>
                </c:pt>
                <c:pt idx="133">
                  <c:v>2507</c:v>
                </c:pt>
                <c:pt idx="134">
                  <c:v>2971</c:v>
                </c:pt>
                <c:pt idx="135">
                  <c:v>3185</c:v>
                </c:pt>
                <c:pt idx="136">
                  <c:v>3445</c:v>
                </c:pt>
                <c:pt idx="137">
                  <c:v>3319</c:v>
                </c:pt>
                <c:pt idx="138">
                  <c:v>3840</c:v>
                </c:pt>
                <c:pt idx="139">
                  <c:v>4008</c:v>
                </c:pt>
                <c:pt idx="140">
                  <c:v>3547</c:v>
                </c:pt>
                <c:pt idx="141">
                  <c:v>3084</c:v>
                </c:pt>
                <c:pt idx="142">
                  <c:v>3438</c:v>
                </c:pt>
                <c:pt idx="143">
                  <c:v>3833</c:v>
                </c:pt>
                <c:pt idx="144">
                  <c:v>4238</c:v>
                </c:pt>
                <c:pt idx="145">
                  <c:v>3919</c:v>
                </c:pt>
                <c:pt idx="146">
                  <c:v>3808</c:v>
                </c:pt>
                <c:pt idx="147">
                  <c:v>2757</c:v>
                </c:pt>
                <c:pt idx="148">
                  <c:v>2433</c:v>
                </c:pt>
                <c:pt idx="149">
                  <c:v>2549</c:v>
                </c:pt>
                <c:pt idx="150">
                  <c:v>3309</c:v>
                </c:pt>
                <c:pt idx="151">
                  <c:v>3461</c:v>
                </c:pt>
                <c:pt idx="152">
                  <c:v>4232</c:v>
                </c:pt>
                <c:pt idx="153">
                  <c:v>4414</c:v>
                </c:pt>
                <c:pt idx="154">
                  <c:v>3473</c:v>
                </c:pt>
                <c:pt idx="155">
                  <c:v>3221</c:v>
                </c:pt>
                <c:pt idx="156">
                  <c:v>3875</c:v>
                </c:pt>
                <c:pt idx="157">
                  <c:v>4070</c:v>
                </c:pt>
                <c:pt idx="158">
                  <c:v>3725</c:v>
                </c:pt>
                <c:pt idx="159">
                  <c:v>3352</c:v>
                </c:pt>
                <c:pt idx="160">
                  <c:v>3771</c:v>
                </c:pt>
                <c:pt idx="161">
                  <c:v>3237</c:v>
                </c:pt>
                <c:pt idx="162">
                  <c:v>2993</c:v>
                </c:pt>
                <c:pt idx="163">
                  <c:v>4157</c:v>
                </c:pt>
                <c:pt idx="164">
                  <c:v>4164</c:v>
                </c:pt>
                <c:pt idx="165">
                  <c:v>4411</c:v>
                </c:pt>
                <c:pt idx="166">
                  <c:v>3222</c:v>
                </c:pt>
                <c:pt idx="167">
                  <c:v>3981</c:v>
                </c:pt>
                <c:pt idx="168">
                  <c:v>3312</c:v>
                </c:pt>
                <c:pt idx="169">
                  <c:v>3105</c:v>
                </c:pt>
                <c:pt idx="170">
                  <c:v>3311</c:v>
                </c:pt>
                <c:pt idx="171">
                  <c:v>4061</c:v>
                </c:pt>
                <c:pt idx="172">
                  <c:v>3846</c:v>
                </c:pt>
                <c:pt idx="173">
                  <c:v>4044</c:v>
                </c:pt>
                <c:pt idx="174">
                  <c:v>4022</c:v>
                </c:pt>
                <c:pt idx="175">
                  <c:v>3420</c:v>
                </c:pt>
                <c:pt idx="176">
                  <c:v>3385</c:v>
                </c:pt>
                <c:pt idx="177">
                  <c:v>3854</c:v>
                </c:pt>
                <c:pt idx="178">
                  <c:v>3916</c:v>
                </c:pt>
                <c:pt idx="179">
                  <c:v>4377</c:v>
                </c:pt>
                <c:pt idx="180">
                  <c:v>4488</c:v>
                </c:pt>
                <c:pt idx="181">
                  <c:v>4116</c:v>
                </c:pt>
                <c:pt idx="182">
                  <c:v>2915</c:v>
                </c:pt>
                <c:pt idx="183">
                  <c:v>2367</c:v>
                </c:pt>
                <c:pt idx="184">
                  <c:v>2978</c:v>
                </c:pt>
                <c:pt idx="185">
                  <c:v>3634</c:v>
                </c:pt>
                <c:pt idx="186">
                  <c:v>3845</c:v>
                </c:pt>
                <c:pt idx="187">
                  <c:v>3838</c:v>
                </c:pt>
                <c:pt idx="188">
                  <c:v>3348</c:v>
                </c:pt>
                <c:pt idx="189">
                  <c:v>3348</c:v>
                </c:pt>
                <c:pt idx="190">
                  <c:v>3138</c:v>
                </c:pt>
                <c:pt idx="191">
                  <c:v>3363</c:v>
                </c:pt>
                <c:pt idx="192">
                  <c:v>3596</c:v>
                </c:pt>
                <c:pt idx="193">
                  <c:v>3594</c:v>
                </c:pt>
                <c:pt idx="194">
                  <c:v>4196</c:v>
                </c:pt>
                <c:pt idx="195">
                  <c:v>4220</c:v>
                </c:pt>
                <c:pt idx="196">
                  <c:v>3505</c:v>
                </c:pt>
                <c:pt idx="197">
                  <c:v>3296</c:v>
                </c:pt>
                <c:pt idx="198">
                  <c:v>3617</c:v>
                </c:pt>
                <c:pt idx="199">
                  <c:v>3789</c:v>
                </c:pt>
                <c:pt idx="200">
                  <c:v>3688</c:v>
                </c:pt>
                <c:pt idx="201">
                  <c:v>3152</c:v>
                </c:pt>
                <c:pt idx="202">
                  <c:v>2825</c:v>
                </c:pt>
                <c:pt idx="203">
                  <c:v>2298</c:v>
                </c:pt>
                <c:pt idx="204">
                  <c:v>2556</c:v>
                </c:pt>
                <c:pt idx="205">
                  <c:v>3272</c:v>
                </c:pt>
                <c:pt idx="206">
                  <c:v>3840</c:v>
                </c:pt>
                <c:pt idx="207">
                  <c:v>3901</c:v>
                </c:pt>
                <c:pt idx="208">
                  <c:v>3784</c:v>
                </c:pt>
                <c:pt idx="209">
                  <c:v>3176</c:v>
                </c:pt>
                <c:pt idx="210">
                  <c:v>2916</c:v>
                </c:pt>
                <c:pt idx="211">
                  <c:v>2778</c:v>
                </c:pt>
                <c:pt idx="212">
                  <c:v>3537</c:v>
                </c:pt>
                <c:pt idx="213">
                  <c:v>4044</c:v>
                </c:pt>
                <c:pt idx="214">
                  <c:v>3107</c:v>
                </c:pt>
                <c:pt idx="215">
                  <c:v>3777</c:v>
                </c:pt>
                <c:pt idx="216">
                  <c:v>3843</c:v>
                </c:pt>
                <c:pt idx="217">
                  <c:v>2773</c:v>
                </c:pt>
                <c:pt idx="218">
                  <c:v>2487</c:v>
                </c:pt>
                <c:pt idx="219">
                  <c:v>3480</c:v>
                </c:pt>
                <c:pt idx="220">
                  <c:v>3695</c:v>
                </c:pt>
                <c:pt idx="221">
                  <c:v>3896</c:v>
                </c:pt>
                <c:pt idx="222">
                  <c:v>3980</c:v>
                </c:pt>
                <c:pt idx="223">
                  <c:v>3854</c:v>
                </c:pt>
                <c:pt idx="224">
                  <c:v>2646</c:v>
                </c:pt>
                <c:pt idx="225">
                  <c:v>2482</c:v>
                </c:pt>
                <c:pt idx="226">
                  <c:v>3563</c:v>
                </c:pt>
                <c:pt idx="227">
                  <c:v>4004</c:v>
                </c:pt>
                <c:pt idx="228">
                  <c:v>4026</c:v>
                </c:pt>
                <c:pt idx="229">
                  <c:v>3166</c:v>
                </c:pt>
                <c:pt idx="230">
                  <c:v>3356</c:v>
                </c:pt>
                <c:pt idx="231">
                  <c:v>3277</c:v>
                </c:pt>
                <c:pt idx="232">
                  <c:v>2624</c:v>
                </c:pt>
                <c:pt idx="233">
                  <c:v>3925</c:v>
                </c:pt>
                <c:pt idx="234">
                  <c:v>4614</c:v>
                </c:pt>
                <c:pt idx="235">
                  <c:v>4181</c:v>
                </c:pt>
                <c:pt idx="236">
                  <c:v>3107</c:v>
                </c:pt>
                <c:pt idx="237">
                  <c:v>3893</c:v>
                </c:pt>
                <c:pt idx="238">
                  <c:v>889</c:v>
                </c:pt>
                <c:pt idx="239">
                  <c:v>2919</c:v>
                </c:pt>
                <c:pt idx="240">
                  <c:v>3905</c:v>
                </c:pt>
                <c:pt idx="241">
                  <c:v>4429</c:v>
                </c:pt>
                <c:pt idx="242">
                  <c:v>4370</c:v>
                </c:pt>
                <c:pt idx="243">
                  <c:v>4332</c:v>
                </c:pt>
                <c:pt idx="244">
                  <c:v>3852</c:v>
                </c:pt>
                <c:pt idx="245">
                  <c:v>2549</c:v>
                </c:pt>
                <c:pt idx="246">
                  <c:v>2419</c:v>
                </c:pt>
                <c:pt idx="247">
                  <c:v>2115</c:v>
                </c:pt>
                <c:pt idx="248">
                  <c:v>2506</c:v>
                </c:pt>
                <c:pt idx="249">
                  <c:v>1878</c:v>
                </c:pt>
                <c:pt idx="250">
                  <c:v>1689</c:v>
                </c:pt>
                <c:pt idx="251">
                  <c:v>3127</c:v>
                </c:pt>
                <c:pt idx="252">
                  <c:v>3595</c:v>
                </c:pt>
                <c:pt idx="253">
                  <c:v>3413</c:v>
                </c:pt>
                <c:pt idx="254">
                  <c:v>4023</c:v>
                </c:pt>
                <c:pt idx="255">
                  <c:v>4062</c:v>
                </c:pt>
                <c:pt idx="256">
                  <c:v>4138</c:v>
                </c:pt>
                <c:pt idx="257">
                  <c:v>3231</c:v>
                </c:pt>
                <c:pt idx="258">
                  <c:v>4018</c:v>
                </c:pt>
                <c:pt idx="259">
                  <c:v>3077</c:v>
                </c:pt>
                <c:pt idx="260">
                  <c:v>2921</c:v>
                </c:pt>
                <c:pt idx="261">
                  <c:v>3848</c:v>
                </c:pt>
                <c:pt idx="262">
                  <c:v>3203</c:v>
                </c:pt>
                <c:pt idx="263">
                  <c:v>3813</c:v>
                </c:pt>
                <c:pt idx="264">
                  <c:v>4240</c:v>
                </c:pt>
                <c:pt idx="265">
                  <c:v>2137</c:v>
                </c:pt>
                <c:pt idx="266">
                  <c:v>3647</c:v>
                </c:pt>
                <c:pt idx="267">
                  <c:v>3466</c:v>
                </c:pt>
                <c:pt idx="268">
                  <c:v>3946</c:v>
                </c:pt>
                <c:pt idx="269">
                  <c:v>3643</c:v>
                </c:pt>
                <c:pt idx="270">
                  <c:v>3427</c:v>
                </c:pt>
                <c:pt idx="271">
                  <c:v>4186</c:v>
                </c:pt>
                <c:pt idx="272">
                  <c:v>4372</c:v>
                </c:pt>
                <c:pt idx="273">
                  <c:v>1949</c:v>
                </c:pt>
                <c:pt idx="274">
                  <c:v>2302</c:v>
                </c:pt>
                <c:pt idx="275">
                  <c:v>3240</c:v>
                </c:pt>
                <c:pt idx="276">
                  <c:v>3970</c:v>
                </c:pt>
                <c:pt idx="277">
                  <c:v>4267</c:v>
                </c:pt>
                <c:pt idx="278">
                  <c:v>4126</c:v>
                </c:pt>
                <c:pt idx="279">
                  <c:v>4036</c:v>
                </c:pt>
                <c:pt idx="280">
                  <c:v>3174</c:v>
                </c:pt>
                <c:pt idx="281">
                  <c:v>3114</c:v>
                </c:pt>
                <c:pt idx="282">
                  <c:v>3603</c:v>
                </c:pt>
                <c:pt idx="283">
                  <c:v>3896</c:v>
                </c:pt>
                <c:pt idx="284">
                  <c:v>2199</c:v>
                </c:pt>
                <c:pt idx="285">
                  <c:v>2623</c:v>
                </c:pt>
                <c:pt idx="286">
                  <c:v>3115</c:v>
                </c:pt>
                <c:pt idx="287">
                  <c:v>3318</c:v>
                </c:pt>
                <c:pt idx="288">
                  <c:v>3293</c:v>
                </c:pt>
                <c:pt idx="289">
                  <c:v>3857</c:v>
                </c:pt>
                <c:pt idx="290">
                  <c:v>4111</c:v>
                </c:pt>
                <c:pt idx="291">
                  <c:v>2170</c:v>
                </c:pt>
                <c:pt idx="292">
                  <c:v>3724</c:v>
                </c:pt>
                <c:pt idx="293">
                  <c:v>3628</c:v>
                </c:pt>
                <c:pt idx="294">
                  <c:v>2809</c:v>
                </c:pt>
                <c:pt idx="295">
                  <c:v>2762</c:v>
                </c:pt>
                <c:pt idx="296">
                  <c:v>3488</c:v>
                </c:pt>
                <c:pt idx="297">
                  <c:v>3992</c:v>
                </c:pt>
                <c:pt idx="298">
                  <c:v>3490</c:v>
                </c:pt>
                <c:pt idx="299">
                  <c:v>2419</c:v>
                </c:pt>
                <c:pt idx="300">
                  <c:v>3291</c:v>
                </c:pt>
                <c:pt idx="301">
                  <c:v>570</c:v>
                </c:pt>
                <c:pt idx="302">
                  <c:v>2446</c:v>
                </c:pt>
                <c:pt idx="303">
                  <c:v>3307</c:v>
                </c:pt>
                <c:pt idx="304">
                  <c:v>3658</c:v>
                </c:pt>
                <c:pt idx="305">
                  <c:v>3816</c:v>
                </c:pt>
                <c:pt idx="306">
                  <c:v>3656</c:v>
                </c:pt>
                <c:pt idx="307">
                  <c:v>3576</c:v>
                </c:pt>
                <c:pt idx="308">
                  <c:v>2770</c:v>
                </c:pt>
                <c:pt idx="309">
                  <c:v>2697</c:v>
                </c:pt>
                <c:pt idx="310">
                  <c:v>3662</c:v>
                </c:pt>
                <c:pt idx="311">
                  <c:v>3829</c:v>
                </c:pt>
                <c:pt idx="312">
                  <c:v>3804</c:v>
                </c:pt>
                <c:pt idx="313">
                  <c:v>2743</c:v>
                </c:pt>
                <c:pt idx="314">
                  <c:v>2928</c:v>
                </c:pt>
                <c:pt idx="315">
                  <c:v>2792</c:v>
                </c:pt>
                <c:pt idx="316">
                  <c:v>2713</c:v>
                </c:pt>
                <c:pt idx="317">
                  <c:v>3891</c:v>
                </c:pt>
                <c:pt idx="318">
                  <c:v>3746</c:v>
                </c:pt>
                <c:pt idx="319">
                  <c:v>1672</c:v>
                </c:pt>
                <c:pt idx="320">
                  <c:v>2914</c:v>
                </c:pt>
                <c:pt idx="321">
                  <c:v>3147</c:v>
                </c:pt>
                <c:pt idx="322">
                  <c:v>2720</c:v>
                </c:pt>
                <c:pt idx="323">
                  <c:v>2733</c:v>
                </c:pt>
                <c:pt idx="324">
                  <c:v>2545</c:v>
                </c:pt>
                <c:pt idx="325">
                  <c:v>1538</c:v>
                </c:pt>
                <c:pt idx="326">
                  <c:v>2454</c:v>
                </c:pt>
                <c:pt idx="327">
                  <c:v>935</c:v>
                </c:pt>
                <c:pt idx="328">
                  <c:v>1697</c:v>
                </c:pt>
                <c:pt idx="329">
                  <c:v>1819</c:v>
                </c:pt>
                <c:pt idx="330">
                  <c:v>2261</c:v>
                </c:pt>
                <c:pt idx="331">
                  <c:v>3614</c:v>
                </c:pt>
                <c:pt idx="332">
                  <c:v>2818</c:v>
                </c:pt>
                <c:pt idx="333">
                  <c:v>3425</c:v>
                </c:pt>
                <c:pt idx="334">
                  <c:v>3545</c:v>
                </c:pt>
                <c:pt idx="335">
                  <c:v>3672</c:v>
                </c:pt>
                <c:pt idx="336">
                  <c:v>2908</c:v>
                </c:pt>
                <c:pt idx="337">
                  <c:v>2851</c:v>
                </c:pt>
                <c:pt idx="338">
                  <c:v>3578</c:v>
                </c:pt>
                <c:pt idx="339">
                  <c:v>2468</c:v>
                </c:pt>
                <c:pt idx="340">
                  <c:v>655</c:v>
                </c:pt>
                <c:pt idx="341">
                  <c:v>3172</c:v>
                </c:pt>
                <c:pt idx="342">
                  <c:v>3359</c:v>
                </c:pt>
                <c:pt idx="343">
                  <c:v>2688</c:v>
                </c:pt>
                <c:pt idx="344">
                  <c:v>2366</c:v>
                </c:pt>
                <c:pt idx="345">
                  <c:v>3167</c:v>
                </c:pt>
                <c:pt idx="346">
                  <c:v>3368</c:v>
                </c:pt>
                <c:pt idx="347">
                  <c:v>3562</c:v>
                </c:pt>
                <c:pt idx="348">
                  <c:v>3528</c:v>
                </c:pt>
                <c:pt idx="349">
                  <c:v>3399</c:v>
                </c:pt>
                <c:pt idx="350">
                  <c:v>2464</c:v>
                </c:pt>
                <c:pt idx="351">
                  <c:v>2211</c:v>
                </c:pt>
                <c:pt idx="352">
                  <c:v>3143</c:v>
                </c:pt>
                <c:pt idx="353">
                  <c:v>3534</c:v>
                </c:pt>
                <c:pt idx="354">
                  <c:v>2553</c:v>
                </c:pt>
                <c:pt idx="355">
                  <c:v>2841</c:v>
                </c:pt>
                <c:pt idx="356">
                  <c:v>2046</c:v>
                </c:pt>
                <c:pt idx="357">
                  <c:v>856</c:v>
                </c:pt>
                <c:pt idx="358">
                  <c:v>451</c:v>
                </c:pt>
                <c:pt idx="359">
                  <c:v>887</c:v>
                </c:pt>
                <c:pt idx="360">
                  <c:v>1059</c:v>
                </c:pt>
                <c:pt idx="361">
                  <c:v>2047</c:v>
                </c:pt>
                <c:pt idx="362">
                  <c:v>2169</c:v>
                </c:pt>
                <c:pt idx="363">
                  <c:v>2508</c:v>
                </c:pt>
                <c:pt idx="364">
                  <c:v>1820</c:v>
                </c:pt>
                <c:pt idx="365">
                  <c:v>1608</c:v>
                </c:pt>
                <c:pt idx="366">
                  <c:v>1707</c:v>
                </c:pt>
                <c:pt idx="367">
                  <c:v>2147</c:v>
                </c:pt>
                <c:pt idx="368">
                  <c:v>2273</c:v>
                </c:pt>
                <c:pt idx="369">
                  <c:v>3132</c:v>
                </c:pt>
                <c:pt idx="370">
                  <c:v>3791</c:v>
                </c:pt>
                <c:pt idx="371">
                  <c:v>3451</c:v>
                </c:pt>
                <c:pt idx="372">
                  <c:v>2826</c:v>
                </c:pt>
                <c:pt idx="373">
                  <c:v>2270</c:v>
                </c:pt>
                <c:pt idx="374">
                  <c:v>3425</c:v>
                </c:pt>
                <c:pt idx="375">
                  <c:v>2085</c:v>
                </c:pt>
                <c:pt idx="376">
                  <c:v>3828</c:v>
                </c:pt>
                <c:pt idx="377">
                  <c:v>3040</c:v>
                </c:pt>
                <c:pt idx="378">
                  <c:v>2160</c:v>
                </c:pt>
                <c:pt idx="379">
                  <c:v>2027</c:v>
                </c:pt>
                <c:pt idx="380">
                  <c:v>2081</c:v>
                </c:pt>
                <c:pt idx="381">
                  <c:v>2808</c:v>
                </c:pt>
                <c:pt idx="382">
                  <c:v>3267</c:v>
                </c:pt>
                <c:pt idx="383">
                  <c:v>3162</c:v>
                </c:pt>
                <c:pt idx="384">
                  <c:v>3048</c:v>
                </c:pt>
                <c:pt idx="385">
                  <c:v>1234</c:v>
                </c:pt>
                <c:pt idx="386">
                  <c:v>1781</c:v>
                </c:pt>
                <c:pt idx="387">
                  <c:v>2287</c:v>
                </c:pt>
                <c:pt idx="388">
                  <c:v>3900</c:v>
                </c:pt>
                <c:pt idx="389">
                  <c:v>3803</c:v>
                </c:pt>
                <c:pt idx="390">
                  <c:v>3831</c:v>
                </c:pt>
                <c:pt idx="391">
                  <c:v>3187</c:v>
                </c:pt>
                <c:pt idx="392">
                  <c:v>3248</c:v>
                </c:pt>
                <c:pt idx="393">
                  <c:v>2685</c:v>
                </c:pt>
                <c:pt idx="394">
                  <c:v>3498</c:v>
                </c:pt>
                <c:pt idx="395">
                  <c:v>4185</c:v>
                </c:pt>
                <c:pt idx="396">
                  <c:v>4275</c:v>
                </c:pt>
                <c:pt idx="397">
                  <c:v>3571</c:v>
                </c:pt>
                <c:pt idx="398">
                  <c:v>3841</c:v>
                </c:pt>
                <c:pt idx="399">
                  <c:v>2448</c:v>
                </c:pt>
                <c:pt idx="400">
                  <c:v>2629</c:v>
                </c:pt>
                <c:pt idx="401">
                  <c:v>3578</c:v>
                </c:pt>
                <c:pt idx="402">
                  <c:v>4176</c:v>
                </c:pt>
                <c:pt idx="403">
                  <c:v>2693</c:v>
                </c:pt>
                <c:pt idx="404">
                  <c:v>3667</c:v>
                </c:pt>
                <c:pt idx="405">
                  <c:v>3604</c:v>
                </c:pt>
                <c:pt idx="406">
                  <c:v>1977</c:v>
                </c:pt>
                <c:pt idx="407">
                  <c:v>1456</c:v>
                </c:pt>
                <c:pt idx="408">
                  <c:v>3328</c:v>
                </c:pt>
                <c:pt idx="409">
                  <c:v>3787</c:v>
                </c:pt>
                <c:pt idx="410">
                  <c:v>4028</c:v>
                </c:pt>
                <c:pt idx="411">
                  <c:v>2931</c:v>
                </c:pt>
                <c:pt idx="412">
                  <c:v>3805</c:v>
                </c:pt>
                <c:pt idx="413">
                  <c:v>2883</c:v>
                </c:pt>
                <c:pt idx="414">
                  <c:v>2071</c:v>
                </c:pt>
                <c:pt idx="415">
                  <c:v>2627</c:v>
                </c:pt>
                <c:pt idx="416">
                  <c:v>3614</c:v>
                </c:pt>
                <c:pt idx="417">
                  <c:v>4379</c:v>
                </c:pt>
                <c:pt idx="418">
                  <c:v>4546</c:v>
                </c:pt>
                <c:pt idx="419">
                  <c:v>3241</c:v>
                </c:pt>
                <c:pt idx="420">
                  <c:v>2415</c:v>
                </c:pt>
                <c:pt idx="421">
                  <c:v>2874</c:v>
                </c:pt>
                <c:pt idx="422">
                  <c:v>4069</c:v>
                </c:pt>
                <c:pt idx="423">
                  <c:v>4134</c:v>
                </c:pt>
                <c:pt idx="424">
                  <c:v>1769</c:v>
                </c:pt>
                <c:pt idx="425">
                  <c:v>4665</c:v>
                </c:pt>
                <c:pt idx="426">
                  <c:v>2948</c:v>
                </c:pt>
                <c:pt idx="427">
                  <c:v>3110</c:v>
                </c:pt>
                <c:pt idx="428">
                  <c:v>2713</c:v>
                </c:pt>
                <c:pt idx="429">
                  <c:v>3130</c:v>
                </c:pt>
                <c:pt idx="430">
                  <c:v>3735</c:v>
                </c:pt>
                <c:pt idx="431">
                  <c:v>4484</c:v>
                </c:pt>
                <c:pt idx="432">
                  <c:v>4896</c:v>
                </c:pt>
                <c:pt idx="433">
                  <c:v>4122</c:v>
                </c:pt>
                <c:pt idx="434">
                  <c:v>3150</c:v>
                </c:pt>
                <c:pt idx="435">
                  <c:v>3253</c:v>
                </c:pt>
                <c:pt idx="436">
                  <c:v>4460</c:v>
                </c:pt>
                <c:pt idx="437">
                  <c:v>5085</c:v>
                </c:pt>
                <c:pt idx="438">
                  <c:v>5315</c:v>
                </c:pt>
                <c:pt idx="439">
                  <c:v>5187</c:v>
                </c:pt>
                <c:pt idx="440">
                  <c:v>3830</c:v>
                </c:pt>
                <c:pt idx="441">
                  <c:v>4681</c:v>
                </c:pt>
                <c:pt idx="442">
                  <c:v>3685</c:v>
                </c:pt>
                <c:pt idx="443">
                  <c:v>5171</c:v>
                </c:pt>
                <c:pt idx="444">
                  <c:v>5042</c:v>
                </c:pt>
                <c:pt idx="445">
                  <c:v>5108</c:v>
                </c:pt>
                <c:pt idx="446">
                  <c:v>5537</c:v>
                </c:pt>
                <c:pt idx="447">
                  <c:v>5893</c:v>
                </c:pt>
                <c:pt idx="448">
                  <c:v>2339</c:v>
                </c:pt>
                <c:pt idx="449">
                  <c:v>3464</c:v>
                </c:pt>
                <c:pt idx="450">
                  <c:v>4763</c:v>
                </c:pt>
                <c:pt idx="451">
                  <c:v>4571</c:v>
                </c:pt>
                <c:pt idx="452">
                  <c:v>5024</c:v>
                </c:pt>
                <c:pt idx="453">
                  <c:v>5299</c:v>
                </c:pt>
                <c:pt idx="454">
                  <c:v>4663</c:v>
                </c:pt>
                <c:pt idx="455">
                  <c:v>3934</c:v>
                </c:pt>
                <c:pt idx="456">
                  <c:v>3694</c:v>
                </c:pt>
                <c:pt idx="457">
                  <c:v>4728</c:v>
                </c:pt>
                <c:pt idx="458">
                  <c:v>5424</c:v>
                </c:pt>
                <c:pt idx="459">
                  <c:v>5378</c:v>
                </c:pt>
                <c:pt idx="460">
                  <c:v>5265</c:v>
                </c:pt>
                <c:pt idx="461">
                  <c:v>4653</c:v>
                </c:pt>
                <c:pt idx="462">
                  <c:v>3605</c:v>
                </c:pt>
                <c:pt idx="463">
                  <c:v>2939</c:v>
                </c:pt>
                <c:pt idx="464">
                  <c:v>4680</c:v>
                </c:pt>
                <c:pt idx="465">
                  <c:v>5099</c:v>
                </c:pt>
                <c:pt idx="466">
                  <c:v>4380</c:v>
                </c:pt>
                <c:pt idx="467">
                  <c:v>4746</c:v>
                </c:pt>
                <c:pt idx="468">
                  <c:v>5146</c:v>
                </c:pt>
                <c:pt idx="469">
                  <c:v>4665</c:v>
                </c:pt>
                <c:pt idx="470">
                  <c:v>4286</c:v>
                </c:pt>
                <c:pt idx="471">
                  <c:v>5172</c:v>
                </c:pt>
                <c:pt idx="472">
                  <c:v>5702</c:v>
                </c:pt>
                <c:pt idx="473">
                  <c:v>4020</c:v>
                </c:pt>
                <c:pt idx="474">
                  <c:v>5719</c:v>
                </c:pt>
                <c:pt idx="475">
                  <c:v>5950</c:v>
                </c:pt>
                <c:pt idx="476">
                  <c:v>4083</c:v>
                </c:pt>
                <c:pt idx="477">
                  <c:v>907</c:v>
                </c:pt>
                <c:pt idx="478">
                  <c:v>3019</c:v>
                </c:pt>
                <c:pt idx="479">
                  <c:v>5115</c:v>
                </c:pt>
                <c:pt idx="480">
                  <c:v>5541</c:v>
                </c:pt>
                <c:pt idx="481">
                  <c:v>4551</c:v>
                </c:pt>
                <c:pt idx="482">
                  <c:v>5219</c:v>
                </c:pt>
                <c:pt idx="483">
                  <c:v>3100</c:v>
                </c:pt>
                <c:pt idx="484">
                  <c:v>4075</c:v>
                </c:pt>
                <c:pt idx="485">
                  <c:v>4907</c:v>
                </c:pt>
                <c:pt idx="486">
                  <c:v>5087</c:v>
                </c:pt>
                <c:pt idx="487">
                  <c:v>5502</c:v>
                </c:pt>
                <c:pt idx="488">
                  <c:v>5657</c:v>
                </c:pt>
                <c:pt idx="489">
                  <c:v>5227</c:v>
                </c:pt>
                <c:pt idx="490">
                  <c:v>4387</c:v>
                </c:pt>
                <c:pt idx="491">
                  <c:v>4224</c:v>
                </c:pt>
                <c:pt idx="492">
                  <c:v>5265</c:v>
                </c:pt>
                <c:pt idx="493">
                  <c:v>4990</c:v>
                </c:pt>
                <c:pt idx="494">
                  <c:v>4097</c:v>
                </c:pt>
                <c:pt idx="495">
                  <c:v>5546</c:v>
                </c:pt>
                <c:pt idx="496">
                  <c:v>5711</c:v>
                </c:pt>
                <c:pt idx="497">
                  <c:v>4807</c:v>
                </c:pt>
                <c:pt idx="498">
                  <c:v>3946</c:v>
                </c:pt>
                <c:pt idx="499">
                  <c:v>2501</c:v>
                </c:pt>
                <c:pt idx="500">
                  <c:v>4490</c:v>
                </c:pt>
                <c:pt idx="501">
                  <c:v>6433</c:v>
                </c:pt>
                <c:pt idx="502">
                  <c:v>6142</c:v>
                </c:pt>
                <c:pt idx="503">
                  <c:v>6118</c:v>
                </c:pt>
                <c:pt idx="504">
                  <c:v>4884</c:v>
                </c:pt>
                <c:pt idx="505">
                  <c:v>4425</c:v>
                </c:pt>
                <c:pt idx="506">
                  <c:v>3729</c:v>
                </c:pt>
                <c:pt idx="507">
                  <c:v>5254</c:v>
                </c:pt>
                <c:pt idx="508">
                  <c:v>4494</c:v>
                </c:pt>
                <c:pt idx="509">
                  <c:v>5711</c:v>
                </c:pt>
                <c:pt idx="510">
                  <c:v>5317</c:v>
                </c:pt>
                <c:pt idx="511">
                  <c:v>3681</c:v>
                </c:pt>
                <c:pt idx="512">
                  <c:v>3308</c:v>
                </c:pt>
                <c:pt idx="513">
                  <c:v>3486</c:v>
                </c:pt>
                <c:pt idx="514">
                  <c:v>4863</c:v>
                </c:pt>
                <c:pt idx="515">
                  <c:v>6110</c:v>
                </c:pt>
                <c:pt idx="516">
                  <c:v>6238</c:v>
                </c:pt>
                <c:pt idx="517">
                  <c:v>3594</c:v>
                </c:pt>
                <c:pt idx="518">
                  <c:v>5325</c:v>
                </c:pt>
                <c:pt idx="519">
                  <c:v>5147</c:v>
                </c:pt>
                <c:pt idx="520">
                  <c:v>5927</c:v>
                </c:pt>
                <c:pt idx="521">
                  <c:v>6033</c:v>
                </c:pt>
                <c:pt idx="522">
                  <c:v>6028</c:v>
                </c:pt>
                <c:pt idx="523">
                  <c:v>6456</c:v>
                </c:pt>
                <c:pt idx="524">
                  <c:v>6248</c:v>
                </c:pt>
                <c:pt idx="525">
                  <c:v>4790</c:v>
                </c:pt>
                <c:pt idx="526">
                  <c:v>4374</c:v>
                </c:pt>
                <c:pt idx="527">
                  <c:v>5647</c:v>
                </c:pt>
                <c:pt idx="528">
                  <c:v>4495</c:v>
                </c:pt>
                <c:pt idx="529">
                  <c:v>6248</c:v>
                </c:pt>
                <c:pt idx="530">
                  <c:v>6183</c:v>
                </c:pt>
                <c:pt idx="531">
                  <c:v>6102</c:v>
                </c:pt>
                <c:pt idx="532">
                  <c:v>4739</c:v>
                </c:pt>
                <c:pt idx="533">
                  <c:v>4344</c:v>
                </c:pt>
                <c:pt idx="534">
                  <c:v>4446</c:v>
                </c:pt>
                <c:pt idx="535">
                  <c:v>5857</c:v>
                </c:pt>
                <c:pt idx="536">
                  <c:v>5339</c:v>
                </c:pt>
                <c:pt idx="537">
                  <c:v>5127</c:v>
                </c:pt>
                <c:pt idx="538">
                  <c:v>4859</c:v>
                </c:pt>
                <c:pt idx="539">
                  <c:v>4801</c:v>
                </c:pt>
                <c:pt idx="540">
                  <c:v>4340</c:v>
                </c:pt>
                <c:pt idx="541">
                  <c:v>5640</c:v>
                </c:pt>
                <c:pt idx="542">
                  <c:v>6365</c:v>
                </c:pt>
                <c:pt idx="543">
                  <c:v>6258</c:v>
                </c:pt>
                <c:pt idx="544">
                  <c:v>5958</c:v>
                </c:pt>
                <c:pt idx="545">
                  <c:v>4634</c:v>
                </c:pt>
                <c:pt idx="546">
                  <c:v>4232</c:v>
                </c:pt>
                <c:pt idx="547">
                  <c:v>4110</c:v>
                </c:pt>
                <c:pt idx="548">
                  <c:v>5323</c:v>
                </c:pt>
                <c:pt idx="549">
                  <c:v>5608</c:v>
                </c:pt>
                <c:pt idx="550">
                  <c:v>4841</c:v>
                </c:pt>
                <c:pt idx="551">
                  <c:v>4836</c:v>
                </c:pt>
                <c:pt idx="552">
                  <c:v>4841</c:v>
                </c:pt>
                <c:pt idx="553">
                  <c:v>3392</c:v>
                </c:pt>
                <c:pt idx="554">
                  <c:v>3469</c:v>
                </c:pt>
                <c:pt idx="555">
                  <c:v>5571</c:v>
                </c:pt>
                <c:pt idx="556">
                  <c:v>5336</c:v>
                </c:pt>
                <c:pt idx="557">
                  <c:v>6289</c:v>
                </c:pt>
                <c:pt idx="558">
                  <c:v>6414</c:v>
                </c:pt>
                <c:pt idx="559">
                  <c:v>5988</c:v>
                </c:pt>
                <c:pt idx="560">
                  <c:v>4614</c:v>
                </c:pt>
                <c:pt idx="561">
                  <c:v>4111</c:v>
                </c:pt>
                <c:pt idx="562">
                  <c:v>5742</c:v>
                </c:pt>
                <c:pt idx="563">
                  <c:v>5865</c:v>
                </c:pt>
                <c:pt idx="564">
                  <c:v>4914</c:v>
                </c:pt>
                <c:pt idx="565">
                  <c:v>5703</c:v>
                </c:pt>
                <c:pt idx="566">
                  <c:v>5123</c:v>
                </c:pt>
                <c:pt idx="567">
                  <c:v>3195</c:v>
                </c:pt>
                <c:pt idx="568">
                  <c:v>4866</c:v>
                </c:pt>
                <c:pt idx="569">
                  <c:v>5831</c:v>
                </c:pt>
                <c:pt idx="570">
                  <c:v>6452</c:v>
                </c:pt>
                <c:pt idx="571">
                  <c:v>6790</c:v>
                </c:pt>
                <c:pt idx="572">
                  <c:v>5825</c:v>
                </c:pt>
                <c:pt idx="573">
                  <c:v>5645</c:v>
                </c:pt>
                <c:pt idx="574">
                  <c:v>4451</c:v>
                </c:pt>
                <c:pt idx="575">
                  <c:v>4444</c:v>
                </c:pt>
                <c:pt idx="576">
                  <c:v>6065</c:v>
                </c:pt>
                <c:pt idx="577">
                  <c:v>6248</c:v>
                </c:pt>
                <c:pt idx="578">
                  <c:v>6506</c:v>
                </c:pt>
                <c:pt idx="579">
                  <c:v>6278</c:v>
                </c:pt>
                <c:pt idx="580">
                  <c:v>5847</c:v>
                </c:pt>
                <c:pt idx="581">
                  <c:v>4479</c:v>
                </c:pt>
                <c:pt idx="582">
                  <c:v>3757</c:v>
                </c:pt>
                <c:pt idx="583">
                  <c:v>5780</c:v>
                </c:pt>
                <c:pt idx="584">
                  <c:v>5995</c:v>
                </c:pt>
                <c:pt idx="585">
                  <c:v>6271</c:v>
                </c:pt>
                <c:pt idx="586">
                  <c:v>6090</c:v>
                </c:pt>
                <c:pt idx="587">
                  <c:v>4721</c:v>
                </c:pt>
                <c:pt idx="588">
                  <c:v>4052</c:v>
                </c:pt>
                <c:pt idx="589">
                  <c:v>4362</c:v>
                </c:pt>
                <c:pt idx="590">
                  <c:v>5676</c:v>
                </c:pt>
                <c:pt idx="591">
                  <c:v>5656</c:v>
                </c:pt>
                <c:pt idx="592">
                  <c:v>6149</c:v>
                </c:pt>
                <c:pt idx="593">
                  <c:v>6267</c:v>
                </c:pt>
                <c:pt idx="594">
                  <c:v>5665</c:v>
                </c:pt>
                <c:pt idx="595">
                  <c:v>5038</c:v>
                </c:pt>
                <c:pt idx="596">
                  <c:v>3341</c:v>
                </c:pt>
                <c:pt idx="597">
                  <c:v>5504</c:v>
                </c:pt>
                <c:pt idx="598">
                  <c:v>5925</c:v>
                </c:pt>
                <c:pt idx="599">
                  <c:v>6281</c:v>
                </c:pt>
                <c:pt idx="600">
                  <c:v>6402</c:v>
                </c:pt>
                <c:pt idx="601">
                  <c:v>6257</c:v>
                </c:pt>
                <c:pt idx="602">
                  <c:v>4224</c:v>
                </c:pt>
                <c:pt idx="603">
                  <c:v>3772</c:v>
                </c:pt>
                <c:pt idx="604">
                  <c:v>5928</c:v>
                </c:pt>
                <c:pt idx="605">
                  <c:v>6105</c:v>
                </c:pt>
                <c:pt idx="606">
                  <c:v>6520</c:v>
                </c:pt>
                <c:pt idx="607">
                  <c:v>6541</c:v>
                </c:pt>
                <c:pt idx="608">
                  <c:v>5917</c:v>
                </c:pt>
                <c:pt idx="609">
                  <c:v>3788</c:v>
                </c:pt>
                <c:pt idx="610">
                  <c:v>3197</c:v>
                </c:pt>
                <c:pt idx="611">
                  <c:v>4069</c:v>
                </c:pt>
                <c:pt idx="612">
                  <c:v>5997</c:v>
                </c:pt>
                <c:pt idx="613">
                  <c:v>6280</c:v>
                </c:pt>
                <c:pt idx="614">
                  <c:v>5592</c:v>
                </c:pt>
                <c:pt idx="615">
                  <c:v>6459</c:v>
                </c:pt>
                <c:pt idx="616">
                  <c:v>4419</c:v>
                </c:pt>
                <c:pt idx="617">
                  <c:v>5657</c:v>
                </c:pt>
                <c:pt idx="618">
                  <c:v>6407</c:v>
                </c:pt>
                <c:pt idx="619">
                  <c:v>6697</c:v>
                </c:pt>
                <c:pt idx="620">
                  <c:v>6820</c:v>
                </c:pt>
                <c:pt idx="621">
                  <c:v>6750</c:v>
                </c:pt>
                <c:pt idx="622">
                  <c:v>6630</c:v>
                </c:pt>
                <c:pt idx="623">
                  <c:v>5554</c:v>
                </c:pt>
                <c:pt idx="624">
                  <c:v>5167</c:v>
                </c:pt>
                <c:pt idx="625">
                  <c:v>5847</c:v>
                </c:pt>
                <c:pt idx="626">
                  <c:v>3702</c:v>
                </c:pt>
                <c:pt idx="627">
                  <c:v>6803</c:v>
                </c:pt>
                <c:pt idx="628">
                  <c:v>6781</c:v>
                </c:pt>
                <c:pt idx="629">
                  <c:v>6917</c:v>
                </c:pt>
                <c:pt idx="630">
                  <c:v>5883</c:v>
                </c:pt>
                <c:pt idx="631">
                  <c:v>5453</c:v>
                </c:pt>
                <c:pt idx="632">
                  <c:v>6435</c:v>
                </c:pt>
                <c:pt idx="633">
                  <c:v>6693</c:v>
                </c:pt>
                <c:pt idx="634">
                  <c:v>6946</c:v>
                </c:pt>
                <c:pt idx="635">
                  <c:v>6642</c:v>
                </c:pt>
                <c:pt idx="636">
                  <c:v>6370</c:v>
                </c:pt>
                <c:pt idx="637">
                  <c:v>5966</c:v>
                </c:pt>
                <c:pt idx="638">
                  <c:v>4874</c:v>
                </c:pt>
                <c:pt idx="639">
                  <c:v>6015</c:v>
                </c:pt>
                <c:pt idx="640">
                  <c:v>4324</c:v>
                </c:pt>
                <c:pt idx="641">
                  <c:v>6844</c:v>
                </c:pt>
                <c:pt idx="642">
                  <c:v>6437</c:v>
                </c:pt>
                <c:pt idx="643">
                  <c:v>6640</c:v>
                </c:pt>
                <c:pt idx="644">
                  <c:v>4934</c:v>
                </c:pt>
                <c:pt idx="645">
                  <c:v>2729</c:v>
                </c:pt>
                <c:pt idx="646">
                  <c:v>4604</c:v>
                </c:pt>
                <c:pt idx="647">
                  <c:v>5791</c:v>
                </c:pt>
                <c:pt idx="648">
                  <c:v>6911</c:v>
                </c:pt>
                <c:pt idx="649">
                  <c:v>6736</c:v>
                </c:pt>
                <c:pt idx="650">
                  <c:v>6222</c:v>
                </c:pt>
                <c:pt idx="651">
                  <c:v>4857</c:v>
                </c:pt>
                <c:pt idx="652">
                  <c:v>4559</c:v>
                </c:pt>
                <c:pt idx="653">
                  <c:v>5115</c:v>
                </c:pt>
                <c:pt idx="654">
                  <c:v>6612</c:v>
                </c:pt>
                <c:pt idx="655">
                  <c:v>6482</c:v>
                </c:pt>
                <c:pt idx="656">
                  <c:v>6501</c:v>
                </c:pt>
                <c:pt idx="657">
                  <c:v>4671</c:v>
                </c:pt>
                <c:pt idx="658">
                  <c:v>5284</c:v>
                </c:pt>
                <c:pt idx="659">
                  <c:v>4692</c:v>
                </c:pt>
                <c:pt idx="660">
                  <c:v>6228</c:v>
                </c:pt>
                <c:pt idx="661">
                  <c:v>6625</c:v>
                </c:pt>
                <c:pt idx="662">
                  <c:v>6898</c:v>
                </c:pt>
                <c:pt idx="663">
                  <c:v>6484</c:v>
                </c:pt>
                <c:pt idx="664">
                  <c:v>6262</c:v>
                </c:pt>
                <c:pt idx="665">
                  <c:v>5209</c:v>
                </c:pt>
                <c:pt idx="666">
                  <c:v>3461</c:v>
                </c:pt>
                <c:pt idx="667">
                  <c:v>20</c:v>
                </c:pt>
                <c:pt idx="668">
                  <c:v>1009</c:v>
                </c:pt>
                <c:pt idx="669">
                  <c:v>5147</c:v>
                </c:pt>
                <c:pt idx="670">
                  <c:v>5520</c:v>
                </c:pt>
                <c:pt idx="671">
                  <c:v>5229</c:v>
                </c:pt>
                <c:pt idx="672">
                  <c:v>4109</c:v>
                </c:pt>
                <c:pt idx="673">
                  <c:v>3906</c:v>
                </c:pt>
                <c:pt idx="674">
                  <c:v>4881</c:v>
                </c:pt>
                <c:pt idx="675">
                  <c:v>5220</c:v>
                </c:pt>
                <c:pt idx="676">
                  <c:v>4709</c:v>
                </c:pt>
                <c:pt idx="677">
                  <c:v>4975</c:v>
                </c:pt>
                <c:pt idx="678">
                  <c:v>5283</c:v>
                </c:pt>
                <c:pt idx="679">
                  <c:v>4446</c:v>
                </c:pt>
                <c:pt idx="680">
                  <c:v>4562</c:v>
                </c:pt>
                <c:pt idx="681">
                  <c:v>5172</c:v>
                </c:pt>
                <c:pt idx="682">
                  <c:v>3767</c:v>
                </c:pt>
                <c:pt idx="683">
                  <c:v>5122</c:v>
                </c:pt>
                <c:pt idx="684">
                  <c:v>5125</c:v>
                </c:pt>
                <c:pt idx="685">
                  <c:v>5214</c:v>
                </c:pt>
                <c:pt idx="686">
                  <c:v>4316</c:v>
                </c:pt>
                <c:pt idx="687">
                  <c:v>3747</c:v>
                </c:pt>
                <c:pt idx="688">
                  <c:v>5050</c:v>
                </c:pt>
                <c:pt idx="689">
                  <c:v>5100</c:v>
                </c:pt>
                <c:pt idx="690">
                  <c:v>4531</c:v>
                </c:pt>
                <c:pt idx="691">
                  <c:v>1470</c:v>
                </c:pt>
                <c:pt idx="692">
                  <c:v>2307</c:v>
                </c:pt>
                <c:pt idx="693">
                  <c:v>1745</c:v>
                </c:pt>
                <c:pt idx="694">
                  <c:v>2115</c:v>
                </c:pt>
                <c:pt idx="695">
                  <c:v>4750</c:v>
                </c:pt>
                <c:pt idx="696">
                  <c:v>3836</c:v>
                </c:pt>
                <c:pt idx="697">
                  <c:v>5062</c:v>
                </c:pt>
                <c:pt idx="698">
                  <c:v>5080</c:v>
                </c:pt>
                <c:pt idx="699">
                  <c:v>5306</c:v>
                </c:pt>
                <c:pt idx="700">
                  <c:v>4240</c:v>
                </c:pt>
                <c:pt idx="701">
                  <c:v>3757</c:v>
                </c:pt>
                <c:pt idx="702">
                  <c:v>5679</c:v>
                </c:pt>
                <c:pt idx="703">
                  <c:v>6055</c:v>
                </c:pt>
                <c:pt idx="704">
                  <c:v>5398</c:v>
                </c:pt>
                <c:pt idx="705">
                  <c:v>5035</c:v>
                </c:pt>
                <c:pt idx="706">
                  <c:v>4659</c:v>
                </c:pt>
                <c:pt idx="707">
                  <c:v>4429</c:v>
                </c:pt>
                <c:pt idx="708">
                  <c:v>2787</c:v>
                </c:pt>
                <c:pt idx="709">
                  <c:v>4841</c:v>
                </c:pt>
                <c:pt idx="710">
                  <c:v>5219</c:v>
                </c:pt>
                <c:pt idx="711">
                  <c:v>5009</c:v>
                </c:pt>
                <c:pt idx="712">
                  <c:v>5107</c:v>
                </c:pt>
                <c:pt idx="713">
                  <c:v>5182</c:v>
                </c:pt>
                <c:pt idx="714">
                  <c:v>4280</c:v>
                </c:pt>
                <c:pt idx="715">
                  <c:v>3248</c:v>
                </c:pt>
                <c:pt idx="716">
                  <c:v>4373</c:v>
                </c:pt>
                <c:pt idx="717">
                  <c:v>5124</c:v>
                </c:pt>
                <c:pt idx="718">
                  <c:v>4934</c:v>
                </c:pt>
                <c:pt idx="719">
                  <c:v>3814</c:v>
                </c:pt>
                <c:pt idx="720">
                  <c:v>3402</c:v>
                </c:pt>
                <c:pt idx="721">
                  <c:v>1544</c:v>
                </c:pt>
                <c:pt idx="722">
                  <c:v>1379</c:v>
                </c:pt>
                <c:pt idx="723">
                  <c:v>746</c:v>
                </c:pt>
                <c:pt idx="724">
                  <c:v>573</c:v>
                </c:pt>
                <c:pt idx="725">
                  <c:v>432</c:v>
                </c:pt>
                <c:pt idx="726">
                  <c:v>1867</c:v>
                </c:pt>
                <c:pt idx="727">
                  <c:v>2451</c:v>
                </c:pt>
                <c:pt idx="728">
                  <c:v>1182</c:v>
                </c:pt>
                <c:pt idx="729">
                  <c:v>1432</c:v>
                </c:pt>
                <c:pt idx="730">
                  <c:v>2290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1C7-5947-BFB1-110A212D4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004767"/>
        <c:axId val="37007471"/>
      </c:scatterChart>
      <c:valAx>
        <c:axId val="37004767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7471"/>
        <c:crosses val="autoZero"/>
        <c:crossBetween val="midCat"/>
      </c:valAx>
      <c:valAx>
        <c:axId val="3700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Registered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47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[daily_bike_data.xlsx]Total Users by Season!PivotTable6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 Total Users by Season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'Total Users by Season'!$B$3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'Total Users by Season'!$A$4:$A$8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'Total Users by Season'!$B$4:$B$8</c:f>
              <c:numCache>
                <c:formatCode>0.00</c:formatCode>
                <c:ptCount val="4"/>
                <c:pt idx="0">
                  <c:v>4992.33152173913</c:v>
                </c:pt>
                <c:pt idx="1">
                  <c:v>5644.3031914893618</c:v>
                </c:pt>
                <c:pt idx="2">
                  <c:v>4728.1629213483147</c:v>
                </c:pt>
                <c:pt idx="3">
                  <c:v>2604.1325966850827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D5-8D45-86AD-90F7515EA1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807645008"/>
        <c:axId val="807423984"/>
      </c:barChart>
      <c:catAx>
        <c:axId val="80764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7423984"/>
        <c:crosses val="autoZero"/>
        <c:auto val="1"/>
        <c:lblAlgn val="ctr"/>
        <c:lblOffset val="100"/>
        <c:noMultiLvlLbl val="0"/>
      </c:catAx>
      <c:valAx>
        <c:axId val="807423984"/>
        <c:scaling>
          <c:orientation val="minMax"/>
          <c:max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solidFill>
              <a:srgbClr val="D9D9D9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764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</a:t>
            </a:r>
            <a:r>
              <a:rPr lang="en-US" baseline="0"/>
              <a:t> of Temperature and Registered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daily_bike_data!$N$1</c:f>
              <c:strCache>
                <c:ptCount val="1"/>
                <c:pt idx="0">
                  <c:v>registered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daily_bike_data!$N$2:$N$732</c:f>
              <c:numCache>
                <c:formatCode>General</c:formatCode>
                <c:ptCount val="731"/>
                <c:pt idx="0">
                  <c:v>654</c:v>
                </c:pt>
                <c:pt idx="1">
                  <c:v>670</c:v>
                </c:pt>
                <c:pt idx="2">
                  <c:v>1229</c:v>
                </c:pt>
                <c:pt idx="3">
                  <c:v>1454</c:v>
                </c:pt>
                <c:pt idx="4">
                  <c:v>1518</c:v>
                </c:pt>
                <c:pt idx="5">
                  <c:v>1518</c:v>
                </c:pt>
                <c:pt idx="6">
                  <c:v>1362</c:v>
                </c:pt>
                <c:pt idx="7">
                  <c:v>891</c:v>
                </c:pt>
                <c:pt idx="8">
                  <c:v>768</c:v>
                </c:pt>
                <c:pt idx="9">
                  <c:v>1280</c:v>
                </c:pt>
                <c:pt idx="10">
                  <c:v>1220</c:v>
                </c:pt>
                <c:pt idx="11">
                  <c:v>1137</c:v>
                </c:pt>
                <c:pt idx="12">
                  <c:v>1368</c:v>
                </c:pt>
                <c:pt idx="13">
                  <c:v>1367</c:v>
                </c:pt>
                <c:pt idx="14">
                  <c:v>1026</c:v>
                </c:pt>
                <c:pt idx="15">
                  <c:v>953</c:v>
                </c:pt>
                <c:pt idx="16">
                  <c:v>883</c:v>
                </c:pt>
                <c:pt idx="17">
                  <c:v>674</c:v>
                </c:pt>
                <c:pt idx="18">
                  <c:v>1572</c:v>
                </c:pt>
                <c:pt idx="19">
                  <c:v>1844</c:v>
                </c:pt>
                <c:pt idx="20">
                  <c:v>1468</c:v>
                </c:pt>
                <c:pt idx="21">
                  <c:v>888</c:v>
                </c:pt>
                <c:pt idx="22">
                  <c:v>836</c:v>
                </c:pt>
                <c:pt idx="23">
                  <c:v>1330</c:v>
                </c:pt>
                <c:pt idx="24">
                  <c:v>1799</c:v>
                </c:pt>
                <c:pt idx="25">
                  <c:v>472</c:v>
                </c:pt>
                <c:pt idx="26">
                  <c:v>416</c:v>
                </c:pt>
                <c:pt idx="27">
                  <c:v>1129</c:v>
                </c:pt>
                <c:pt idx="28">
                  <c:v>975</c:v>
                </c:pt>
                <c:pt idx="29">
                  <c:v>956</c:v>
                </c:pt>
                <c:pt idx="30">
                  <c:v>1459</c:v>
                </c:pt>
                <c:pt idx="31">
                  <c:v>1313</c:v>
                </c:pt>
                <c:pt idx="32">
                  <c:v>1454</c:v>
                </c:pt>
                <c:pt idx="33">
                  <c:v>1489</c:v>
                </c:pt>
                <c:pt idx="34">
                  <c:v>1620</c:v>
                </c:pt>
                <c:pt idx="35">
                  <c:v>905</c:v>
                </c:pt>
                <c:pt idx="36">
                  <c:v>1269</c:v>
                </c:pt>
                <c:pt idx="37">
                  <c:v>1592</c:v>
                </c:pt>
                <c:pt idx="38">
                  <c:v>1466</c:v>
                </c:pt>
                <c:pt idx="39">
                  <c:v>1552</c:v>
                </c:pt>
                <c:pt idx="40">
                  <c:v>1491</c:v>
                </c:pt>
                <c:pt idx="41">
                  <c:v>1597</c:v>
                </c:pt>
                <c:pt idx="42">
                  <c:v>1184</c:v>
                </c:pt>
                <c:pt idx="43">
                  <c:v>1192</c:v>
                </c:pt>
                <c:pt idx="44">
                  <c:v>1705</c:v>
                </c:pt>
                <c:pt idx="45">
                  <c:v>1675</c:v>
                </c:pt>
                <c:pt idx="46">
                  <c:v>1897</c:v>
                </c:pt>
                <c:pt idx="47">
                  <c:v>2216</c:v>
                </c:pt>
                <c:pt idx="48">
                  <c:v>2348</c:v>
                </c:pt>
                <c:pt idx="49">
                  <c:v>1103</c:v>
                </c:pt>
                <c:pt idx="50">
                  <c:v>1173</c:v>
                </c:pt>
                <c:pt idx="51">
                  <c:v>912</c:v>
                </c:pt>
                <c:pt idx="52">
                  <c:v>1376</c:v>
                </c:pt>
                <c:pt idx="53">
                  <c:v>1778</c:v>
                </c:pt>
                <c:pt idx="54">
                  <c:v>1707</c:v>
                </c:pt>
                <c:pt idx="55">
                  <c:v>1341</c:v>
                </c:pt>
                <c:pt idx="56">
                  <c:v>1545</c:v>
                </c:pt>
                <c:pt idx="57">
                  <c:v>1708</c:v>
                </c:pt>
                <c:pt idx="58">
                  <c:v>1365</c:v>
                </c:pt>
                <c:pt idx="59">
                  <c:v>1714</c:v>
                </c:pt>
                <c:pt idx="60">
                  <c:v>1903</c:v>
                </c:pt>
                <c:pt idx="61">
                  <c:v>1562</c:v>
                </c:pt>
                <c:pt idx="62">
                  <c:v>1730</c:v>
                </c:pt>
                <c:pt idx="63">
                  <c:v>1437</c:v>
                </c:pt>
                <c:pt idx="64">
                  <c:v>491</c:v>
                </c:pt>
                <c:pt idx="65">
                  <c:v>1628</c:v>
                </c:pt>
                <c:pt idx="66">
                  <c:v>1817</c:v>
                </c:pt>
                <c:pt idx="67">
                  <c:v>1700</c:v>
                </c:pt>
                <c:pt idx="68">
                  <c:v>577</c:v>
                </c:pt>
                <c:pt idx="69">
                  <c:v>1730</c:v>
                </c:pt>
                <c:pt idx="70">
                  <c:v>1408</c:v>
                </c:pt>
                <c:pt idx="71">
                  <c:v>1435</c:v>
                </c:pt>
                <c:pt idx="72">
                  <c:v>1687</c:v>
                </c:pt>
                <c:pt idx="73">
                  <c:v>1767</c:v>
                </c:pt>
                <c:pt idx="74">
                  <c:v>1871</c:v>
                </c:pt>
                <c:pt idx="75">
                  <c:v>2320</c:v>
                </c:pt>
                <c:pt idx="76">
                  <c:v>2355</c:v>
                </c:pt>
                <c:pt idx="77">
                  <c:v>1693</c:v>
                </c:pt>
                <c:pt idx="78">
                  <c:v>1424</c:v>
                </c:pt>
                <c:pt idx="79">
                  <c:v>1676</c:v>
                </c:pt>
                <c:pt idx="80">
                  <c:v>2243</c:v>
                </c:pt>
                <c:pt idx="81">
                  <c:v>1918</c:v>
                </c:pt>
                <c:pt idx="82">
                  <c:v>1699</c:v>
                </c:pt>
                <c:pt idx="83">
                  <c:v>1910</c:v>
                </c:pt>
                <c:pt idx="84">
                  <c:v>1515</c:v>
                </c:pt>
                <c:pt idx="85">
                  <c:v>1221</c:v>
                </c:pt>
                <c:pt idx="86">
                  <c:v>1806</c:v>
                </c:pt>
                <c:pt idx="87">
                  <c:v>2108</c:v>
                </c:pt>
                <c:pt idx="88">
                  <c:v>1368</c:v>
                </c:pt>
                <c:pt idx="89">
                  <c:v>1506</c:v>
                </c:pt>
                <c:pt idx="90">
                  <c:v>1920</c:v>
                </c:pt>
                <c:pt idx="91">
                  <c:v>1354</c:v>
                </c:pt>
                <c:pt idx="92">
                  <c:v>1598</c:v>
                </c:pt>
                <c:pt idx="93">
                  <c:v>2381</c:v>
                </c:pt>
                <c:pt idx="94">
                  <c:v>1628</c:v>
                </c:pt>
                <c:pt idx="95">
                  <c:v>2395</c:v>
                </c:pt>
                <c:pt idx="96">
                  <c:v>2570</c:v>
                </c:pt>
                <c:pt idx="97">
                  <c:v>1299</c:v>
                </c:pt>
                <c:pt idx="98">
                  <c:v>1576</c:v>
                </c:pt>
                <c:pt idx="99">
                  <c:v>1707</c:v>
                </c:pt>
                <c:pt idx="100">
                  <c:v>2493</c:v>
                </c:pt>
                <c:pt idx="101">
                  <c:v>1777</c:v>
                </c:pt>
                <c:pt idx="102">
                  <c:v>1953</c:v>
                </c:pt>
                <c:pt idx="103">
                  <c:v>2738</c:v>
                </c:pt>
                <c:pt idx="104">
                  <c:v>2484</c:v>
                </c:pt>
                <c:pt idx="105">
                  <c:v>674</c:v>
                </c:pt>
                <c:pt idx="106">
                  <c:v>2186</c:v>
                </c:pt>
                <c:pt idx="107">
                  <c:v>2760</c:v>
                </c:pt>
                <c:pt idx="108">
                  <c:v>2795</c:v>
                </c:pt>
                <c:pt idx="109">
                  <c:v>3331</c:v>
                </c:pt>
                <c:pt idx="110">
                  <c:v>3444</c:v>
                </c:pt>
                <c:pt idx="111">
                  <c:v>1506</c:v>
                </c:pt>
                <c:pt idx="112">
                  <c:v>2574</c:v>
                </c:pt>
                <c:pt idx="113">
                  <c:v>2481</c:v>
                </c:pt>
                <c:pt idx="114">
                  <c:v>3300</c:v>
                </c:pt>
                <c:pt idx="115">
                  <c:v>3722</c:v>
                </c:pt>
                <c:pt idx="116">
                  <c:v>3325</c:v>
                </c:pt>
                <c:pt idx="117">
                  <c:v>3489</c:v>
                </c:pt>
                <c:pt idx="118">
                  <c:v>3717</c:v>
                </c:pt>
                <c:pt idx="119">
                  <c:v>3347</c:v>
                </c:pt>
                <c:pt idx="120">
                  <c:v>2213</c:v>
                </c:pt>
                <c:pt idx="121">
                  <c:v>3554</c:v>
                </c:pt>
                <c:pt idx="122">
                  <c:v>3848</c:v>
                </c:pt>
                <c:pt idx="123">
                  <c:v>2378</c:v>
                </c:pt>
                <c:pt idx="124">
                  <c:v>3819</c:v>
                </c:pt>
                <c:pt idx="125">
                  <c:v>3714</c:v>
                </c:pt>
                <c:pt idx="126">
                  <c:v>3102</c:v>
                </c:pt>
                <c:pt idx="127">
                  <c:v>2932</c:v>
                </c:pt>
                <c:pt idx="128">
                  <c:v>3698</c:v>
                </c:pt>
                <c:pt idx="129">
                  <c:v>4109</c:v>
                </c:pt>
                <c:pt idx="130">
                  <c:v>3632</c:v>
                </c:pt>
                <c:pt idx="131">
                  <c:v>4169</c:v>
                </c:pt>
                <c:pt idx="132">
                  <c:v>3413</c:v>
                </c:pt>
                <c:pt idx="133">
                  <c:v>2507</c:v>
                </c:pt>
                <c:pt idx="134">
                  <c:v>2971</c:v>
                </c:pt>
                <c:pt idx="135">
                  <c:v>3185</c:v>
                </c:pt>
                <c:pt idx="136">
                  <c:v>3445</c:v>
                </c:pt>
                <c:pt idx="137">
                  <c:v>3319</c:v>
                </c:pt>
                <c:pt idx="138">
                  <c:v>3840</c:v>
                </c:pt>
                <c:pt idx="139">
                  <c:v>4008</c:v>
                </c:pt>
                <c:pt idx="140">
                  <c:v>3547</c:v>
                </c:pt>
                <c:pt idx="141">
                  <c:v>3084</c:v>
                </c:pt>
                <c:pt idx="142">
                  <c:v>3438</c:v>
                </c:pt>
                <c:pt idx="143">
                  <c:v>3833</c:v>
                </c:pt>
                <c:pt idx="144">
                  <c:v>4238</c:v>
                </c:pt>
                <c:pt idx="145">
                  <c:v>3919</c:v>
                </c:pt>
                <c:pt idx="146">
                  <c:v>3808</c:v>
                </c:pt>
                <c:pt idx="147">
                  <c:v>2757</c:v>
                </c:pt>
                <c:pt idx="148">
                  <c:v>2433</c:v>
                </c:pt>
                <c:pt idx="149">
                  <c:v>2549</c:v>
                </c:pt>
                <c:pt idx="150">
                  <c:v>3309</c:v>
                </c:pt>
                <c:pt idx="151">
                  <c:v>3461</c:v>
                </c:pt>
                <c:pt idx="152">
                  <c:v>4232</c:v>
                </c:pt>
                <c:pt idx="153">
                  <c:v>4414</c:v>
                </c:pt>
                <c:pt idx="154">
                  <c:v>3473</c:v>
                </c:pt>
                <c:pt idx="155">
                  <c:v>3221</c:v>
                </c:pt>
                <c:pt idx="156">
                  <c:v>3875</c:v>
                </c:pt>
                <c:pt idx="157">
                  <c:v>4070</c:v>
                </c:pt>
                <c:pt idx="158">
                  <c:v>3725</c:v>
                </c:pt>
                <c:pt idx="159">
                  <c:v>3352</c:v>
                </c:pt>
                <c:pt idx="160">
                  <c:v>3771</c:v>
                </c:pt>
                <c:pt idx="161">
                  <c:v>3237</c:v>
                </c:pt>
                <c:pt idx="162">
                  <c:v>2993</c:v>
                </c:pt>
                <c:pt idx="163">
                  <c:v>4157</c:v>
                </c:pt>
                <c:pt idx="164">
                  <c:v>4164</c:v>
                </c:pt>
                <c:pt idx="165">
                  <c:v>4411</c:v>
                </c:pt>
                <c:pt idx="166">
                  <c:v>3222</c:v>
                </c:pt>
                <c:pt idx="167">
                  <c:v>3981</c:v>
                </c:pt>
                <c:pt idx="168">
                  <c:v>3312</c:v>
                </c:pt>
                <c:pt idx="169">
                  <c:v>3105</c:v>
                </c:pt>
                <c:pt idx="170">
                  <c:v>3311</c:v>
                </c:pt>
                <c:pt idx="171">
                  <c:v>4061</c:v>
                </c:pt>
                <c:pt idx="172">
                  <c:v>3846</c:v>
                </c:pt>
                <c:pt idx="173">
                  <c:v>4044</c:v>
                </c:pt>
                <c:pt idx="174">
                  <c:v>4022</c:v>
                </c:pt>
                <c:pt idx="175">
                  <c:v>3420</c:v>
                </c:pt>
                <c:pt idx="176">
                  <c:v>3385</c:v>
                </c:pt>
                <c:pt idx="177">
                  <c:v>3854</c:v>
                </c:pt>
                <c:pt idx="178">
                  <c:v>3916</c:v>
                </c:pt>
                <c:pt idx="179">
                  <c:v>4377</c:v>
                </c:pt>
                <c:pt idx="180">
                  <c:v>4488</c:v>
                </c:pt>
                <c:pt idx="181">
                  <c:v>4116</c:v>
                </c:pt>
                <c:pt idx="182">
                  <c:v>2915</c:v>
                </c:pt>
                <c:pt idx="183">
                  <c:v>2367</c:v>
                </c:pt>
                <c:pt idx="184">
                  <c:v>2978</c:v>
                </c:pt>
                <c:pt idx="185">
                  <c:v>3634</c:v>
                </c:pt>
                <c:pt idx="186">
                  <c:v>3845</c:v>
                </c:pt>
                <c:pt idx="187">
                  <c:v>3838</c:v>
                </c:pt>
                <c:pt idx="188">
                  <c:v>3348</c:v>
                </c:pt>
                <c:pt idx="189">
                  <c:v>3348</c:v>
                </c:pt>
                <c:pt idx="190">
                  <c:v>3138</c:v>
                </c:pt>
                <c:pt idx="191">
                  <c:v>3363</c:v>
                </c:pt>
                <c:pt idx="192">
                  <c:v>3596</c:v>
                </c:pt>
                <c:pt idx="193">
                  <c:v>3594</c:v>
                </c:pt>
                <c:pt idx="194">
                  <c:v>4196</c:v>
                </c:pt>
                <c:pt idx="195">
                  <c:v>4220</c:v>
                </c:pt>
                <c:pt idx="196">
                  <c:v>3505</c:v>
                </c:pt>
                <c:pt idx="197">
                  <c:v>3296</c:v>
                </c:pt>
                <c:pt idx="198">
                  <c:v>3617</c:v>
                </c:pt>
                <c:pt idx="199">
                  <c:v>3789</c:v>
                </c:pt>
                <c:pt idx="200">
                  <c:v>3688</c:v>
                </c:pt>
                <c:pt idx="201">
                  <c:v>3152</c:v>
                </c:pt>
                <c:pt idx="202">
                  <c:v>2825</c:v>
                </c:pt>
                <c:pt idx="203">
                  <c:v>2298</c:v>
                </c:pt>
                <c:pt idx="204">
                  <c:v>2556</c:v>
                </c:pt>
                <c:pt idx="205">
                  <c:v>3272</c:v>
                </c:pt>
                <c:pt idx="206">
                  <c:v>3840</c:v>
                </c:pt>
                <c:pt idx="207">
                  <c:v>3901</c:v>
                </c:pt>
                <c:pt idx="208">
                  <c:v>3784</c:v>
                </c:pt>
                <c:pt idx="209">
                  <c:v>3176</c:v>
                </c:pt>
                <c:pt idx="210">
                  <c:v>2916</c:v>
                </c:pt>
                <c:pt idx="211">
                  <c:v>2778</c:v>
                </c:pt>
                <c:pt idx="212">
                  <c:v>3537</c:v>
                </c:pt>
                <c:pt idx="213">
                  <c:v>4044</c:v>
                </c:pt>
                <c:pt idx="214">
                  <c:v>3107</c:v>
                </c:pt>
                <c:pt idx="215">
                  <c:v>3777</c:v>
                </c:pt>
                <c:pt idx="216">
                  <c:v>3843</c:v>
                </c:pt>
                <c:pt idx="217">
                  <c:v>2773</c:v>
                </c:pt>
                <c:pt idx="218">
                  <c:v>2487</c:v>
                </c:pt>
                <c:pt idx="219">
                  <c:v>3480</c:v>
                </c:pt>
                <c:pt idx="220">
                  <c:v>3695</c:v>
                </c:pt>
                <c:pt idx="221">
                  <c:v>3896</c:v>
                </c:pt>
                <c:pt idx="222">
                  <c:v>3980</c:v>
                </c:pt>
                <c:pt idx="223">
                  <c:v>3854</c:v>
                </c:pt>
                <c:pt idx="224">
                  <c:v>2646</c:v>
                </c:pt>
                <c:pt idx="225">
                  <c:v>2482</c:v>
                </c:pt>
                <c:pt idx="226">
                  <c:v>3563</c:v>
                </c:pt>
                <c:pt idx="227">
                  <c:v>4004</c:v>
                </c:pt>
                <c:pt idx="228">
                  <c:v>4026</c:v>
                </c:pt>
                <c:pt idx="229">
                  <c:v>3166</c:v>
                </c:pt>
                <c:pt idx="230">
                  <c:v>3356</c:v>
                </c:pt>
                <c:pt idx="231">
                  <c:v>3277</c:v>
                </c:pt>
                <c:pt idx="232">
                  <c:v>2624</c:v>
                </c:pt>
                <c:pt idx="233">
                  <c:v>3925</c:v>
                </c:pt>
                <c:pt idx="234">
                  <c:v>4614</c:v>
                </c:pt>
                <c:pt idx="235">
                  <c:v>4181</c:v>
                </c:pt>
                <c:pt idx="236">
                  <c:v>3107</c:v>
                </c:pt>
                <c:pt idx="237">
                  <c:v>3893</c:v>
                </c:pt>
                <c:pt idx="238">
                  <c:v>889</c:v>
                </c:pt>
                <c:pt idx="239">
                  <c:v>2919</c:v>
                </c:pt>
                <c:pt idx="240">
                  <c:v>3905</c:v>
                </c:pt>
                <c:pt idx="241">
                  <c:v>4429</c:v>
                </c:pt>
                <c:pt idx="242">
                  <c:v>4370</c:v>
                </c:pt>
                <c:pt idx="243">
                  <c:v>4332</c:v>
                </c:pt>
                <c:pt idx="244">
                  <c:v>3852</c:v>
                </c:pt>
                <c:pt idx="245">
                  <c:v>2549</c:v>
                </c:pt>
                <c:pt idx="246">
                  <c:v>2419</c:v>
                </c:pt>
                <c:pt idx="247">
                  <c:v>2115</c:v>
                </c:pt>
                <c:pt idx="248">
                  <c:v>2506</c:v>
                </c:pt>
                <c:pt idx="249">
                  <c:v>1878</c:v>
                </c:pt>
                <c:pt idx="250">
                  <c:v>1689</c:v>
                </c:pt>
                <c:pt idx="251">
                  <c:v>3127</c:v>
                </c:pt>
                <c:pt idx="252">
                  <c:v>3595</c:v>
                </c:pt>
                <c:pt idx="253">
                  <c:v>3413</c:v>
                </c:pt>
                <c:pt idx="254">
                  <c:v>4023</c:v>
                </c:pt>
                <c:pt idx="255">
                  <c:v>4062</c:v>
                </c:pt>
                <c:pt idx="256">
                  <c:v>4138</c:v>
                </c:pt>
                <c:pt idx="257">
                  <c:v>3231</c:v>
                </c:pt>
                <c:pt idx="258">
                  <c:v>4018</c:v>
                </c:pt>
                <c:pt idx="259">
                  <c:v>3077</c:v>
                </c:pt>
                <c:pt idx="260">
                  <c:v>2921</c:v>
                </c:pt>
                <c:pt idx="261">
                  <c:v>3848</c:v>
                </c:pt>
                <c:pt idx="262">
                  <c:v>3203</c:v>
                </c:pt>
                <c:pt idx="263">
                  <c:v>3813</c:v>
                </c:pt>
                <c:pt idx="264">
                  <c:v>4240</c:v>
                </c:pt>
                <c:pt idx="265">
                  <c:v>2137</c:v>
                </c:pt>
                <c:pt idx="266">
                  <c:v>3647</c:v>
                </c:pt>
                <c:pt idx="267">
                  <c:v>3466</c:v>
                </c:pt>
                <c:pt idx="268">
                  <c:v>3946</c:v>
                </c:pt>
                <c:pt idx="269">
                  <c:v>3643</c:v>
                </c:pt>
                <c:pt idx="270">
                  <c:v>3427</c:v>
                </c:pt>
                <c:pt idx="271">
                  <c:v>4186</c:v>
                </c:pt>
                <c:pt idx="272">
                  <c:v>4372</c:v>
                </c:pt>
                <c:pt idx="273">
                  <c:v>1949</c:v>
                </c:pt>
                <c:pt idx="274">
                  <c:v>2302</c:v>
                </c:pt>
                <c:pt idx="275">
                  <c:v>3240</c:v>
                </c:pt>
                <c:pt idx="276">
                  <c:v>3970</c:v>
                </c:pt>
                <c:pt idx="277">
                  <c:v>4267</c:v>
                </c:pt>
                <c:pt idx="278">
                  <c:v>4126</c:v>
                </c:pt>
                <c:pt idx="279">
                  <c:v>4036</c:v>
                </c:pt>
                <c:pt idx="280">
                  <c:v>3174</c:v>
                </c:pt>
                <c:pt idx="281">
                  <c:v>3114</c:v>
                </c:pt>
                <c:pt idx="282">
                  <c:v>3603</c:v>
                </c:pt>
                <c:pt idx="283">
                  <c:v>3896</c:v>
                </c:pt>
                <c:pt idx="284">
                  <c:v>2199</c:v>
                </c:pt>
                <c:pt idx="285">
                  <c:v>2623</c:v>
                </c:pt>
                <c:pt idx="286">
                  <c:v>3115</c:v>
                </c:pt>
                <c:pt idx="287">
                  <c:v>3318</c:v>
                </c:pt>
                <c:pt idx="288">
                  <c:v>3293</c:v>
                </c:pt>
                <c:pt idx="289">
                  <c:v>3857</c:v>
                </c:pt>
                <c:pt idx="290">
                  <c:v>4111</c:v>
                </c:pt>
                <c:pt idx="291">
                  <c:v>2170</c:v>
                </c:pt>
                <c:pt idx="292">
                  <c:v>3724</c:v>
                </c:pt>
                <c:pt idx="293">
                  <c:v>3628</c:v>
                </c:pt>
                <c:pt idx="294">
                  <c:v>2809</c:v>
                </c:pt>
                <c:pt idx="295">
                  <c:v>2762</c:v>
                </c:pt>
                <c:pt idx="296">
                  <c:v>3488</c:v>
                </c:pt>
                <c:pt idx="297">
                  <c:v>3992</c:v>
                </c:pt>
                <c:pt idx="298">
                  <c:v>3490</c:v>
                </c:pt>
                <c:pt idx="299">
                  <c:v>2419</c:v>
                </c:pt>
                <c:pt idx="300">
                  <c:v>3291</c:v>
                </c:pt>
                <c:pt idx="301">
                  <c:v>570</c:v>
                </c:pt>
                <c:pt idx="302">
                  <c:v>2446</c:v>
                </c:pt>
                <c:pt idx="303">
                  <c:v>3307</c:v>
                </c:pt>
                <c:pt idx="304">
                  <c:v>3658</c:v>
                </c:pt>
                <c:pt idx="305">
                  <c:v>3816</c:v>
                </c:pt>
                <c:pt idx="306">
                  <c:v>3656</c:v>
                </c:pt>
                <c:pt idx="307">
                  <c:v>3576</c:v>
                </c:pt>
                <c:pt idx="308">
                  <c:v>2770</c:v>
                </c:pt>
                <c:pt idx="309">
                  <c:v>2697</c:v>
                </c:pt>
                <c:pt idx="310">
                  <c:v>3662</c:v>
                </c:pt>
                <c:pt idx="311">
                  <c:v>3829</c:v>
                </c:pt>
                <c:pt idx="312">
                  <c:v>3804</c:v>
                </c:pt>
                <c:pt idx="313">
                  <c:v>2743</c:v>
                </c:pt>
                <c:pt idx="314">
                  <c:v>2928</c:v>
                </c:pt>
                <c:pt idx="315">
                  <c:v>2792</c:v>
                </c:pt>
                <c:pt idx="316">
                  <c:v>2713</c:v>
                </c:pt>
                <c:pt idx="317">
                  <c:v>3891</c:v>
                </c:pt>
                <c:pt idx="318">
                  <c:v>3746</c:v>
                </c:pt>
                <c:pt idx="319">
                  <c:v>1672</c:v>
                </c:pt>
                <c:pt idx="320">
                  <c:v>2914</c:v>
                </c:pt>
                <c:pt idx="321">
                  <c:v>3147</c:v>
                </c:pt>
                <c:pt idx="322">
                  <c:v>2720</c:v>
                </c:pt>
                <c:pt idx="323">
                  <c:v>2733</c:v>
                </c:pt>
                <c:pt idx="324">
                  <c:v>2545</c:v>
                </c:pt>
                <c:pt idx="325">
                  <c:v>1538</c:v>
                </c:pt>
                <c:pt idx="326">
                  <c:v>2454</c:v>
                </c:pt>
                <c:pt idx="327">
                  <c:v>935</c:v>
                </c:pt>
                <c:pt idx="328">
                  <c:v>1697</c:v>
                </c:pt>
                <c:pt idx="329">
                  <c:v>1819</c:v>
                </c:pt>
                <c:pt idx="330">
                  <c:v>2261</c:v>
                </c:pt>
                <c:pt idx="331">
                  <c:v>3614</c:v>
                </c:pt>
                <c:pt idx="332">
                  <c:v>2818</c:v>
                </c:pt>
                <c:pt idx="333">
                  <c:v>3425</c:v>
                </c:pt>
                <c:pt idx="334">
                  <c:v>3545</c:v>
                </c:pt>
                <c:pt idx="335">
                  <c:v>3672</c:v>
                </c:pt>
                <c:pt idx="336">
                  <c:v>2908</c:v>
                </c:pt>
                <c:pt idx="337">
                  <c:v>2851</c:v>
                </c:pt>
                <c:pt idx="338">
                  <c:v>3578</c:v>
                </c:pt>
                <c:pt idx="339">
                  <c:v>2468</c:v>
                </c:pt>
                <c:pt idx="340">
                  <c:v>655</c:v>
                </c:pt>
                <c:pt idx="341">
                  <c:v>3172</c:v>
                </c:pt>
                <c:pt idx="342">
                  <c:v>3359</c:v>
                </c:pt>
                <c:pt idx="343">
                  <c:v>2688</c:v>
                </c:pt>
                <c:pt idx="344">
                  <c:v>2366</c:v>
                </c:pt>
                <c:pt idx="345">
                  <c:v>3167</c:v>
                </c:pt>
                <c:pt idx="346">
                  <c:v>3368</c:v>
                </c:pt>
                <c:pt idx="347">
                  <c:v>3562</c:v>
                </c:pt>
                <c:pt idx="348">
                  <c:v>3528</c:v>
                </c:pt>
                <c:pt idx="349">
                  <c:v>3399</c:v>
                </c:pt>
                <c:pt idx="350">
                  <c:v>2464</c:v>
                </c:pt>
                <c:pt idx="351">
                  <c:v>2211</c:v>
                </c:pt>
                <c:pt idx="352">
                  <c:v>3143</c:v>
                </c:pt>
                <c:pt idx="353">
                  <c:v>3534</c:v>
                </c:pt>
                <c:pt idx="354">
                  <c:v>2553</c:v>
                </c:pt>
                <c:pt idx="355">
                  <c:v>2841</c:v>
                </c:pt>
                <c:pt idx="356">
                  <c:v>2046</c:v>
                </c:pt>
                <c:pt idx="357">
                  <c:v>856</c:v>
                </c:pt>
                <c:pt idx="358">
                  <c:v>451</c:v>
                </c:pt>
                <c:pt idx="359">
                  <c:v>887</c:v>
                </c:pt>
                <c:pt idx="360">
                  <c:v>1059</c:v>
                </c:pt>
                <c:pt idx="361">
                  <c:v>2047</c:v>
                </c:pt>
                <c:pt idx="362">
                  <c:v>2169</c:v>
                </c:pt>
                <c:pt idx="363">
                  <c:v>2508</c:v>
                </c:pt>
                <c:pt idx="364">
                  <c:v>1820</c:v>
                </c:pt>
                <c:pt idx="365">
                  <c:v>1608</c:v>
                </c:pt>
                <c:pt idx="366">
                  <c:v>1707</c:v>
                </c:pt>
                <c:pt idx="367">
                  <c:v>2147</c:v>
                </c:pt>
                <c:pt idx="368">
                  <c:v>2273</c:v>
                </c:pt>
                <c:pt idx="369">
                  <c:v>3132</c:v>
                </c:pt>
                <c:pt idx="370">
                  <c:v>3791</c:v>
                </c:pt>
                <c:pt idx="371">
                  <c:v>3451</c:v>
                </c:pt>
                <c:pt idx="372">
                  <c:v>2826</c:v>
                </c:pt>
                <c:pt idx="373">
                  <c:v>2270</c:v>
                </c:pt>
                <c:pt idx="374">
                  <c:v>3425</c:v>
                </c:pt>
                <c:pt idx="375">
                  <c:v>2085</c:v>
                </c:pt>
                <c:pt idx="376">
                  <c:v>3828</c:v>
                </c:pt>
                <c:pt idx="377">
                  <c:v>3040</c:v>
                </c:pt>
                <c:pt idx="378">
                  <c:v>2160</c:v>
                </c:pt>
                <c:pt idx="379">
                  <c:v>2027</c:v>
                </c:pt>
                <c:pt idx="380">
                  <c:v>2081</c:v>
                </c:pt>
                <c:pt idx="381">
                  <c:v>2808</c:v>
                </c:pt>
                <c:pt idx="382">
                  <c:v>3267</c:v>
                </c:pt>
                <c:pt idx="383">
                  <c:v>3162</c:v>
                </c:pt>
                <c:pt idx="384">
                  <c:v>3048</c:v>
                </c:pt>
                <c:pt idx="385">
                  <c:v>1234</c:v>
                </c:pt>
                <c:pt idx="386">
                  <c:v>1781</c:v>
                </c:pt>
                <c:pt idx="387">
                  <c:v>2287</c:v>
                </c:pt>
                <c:pt idx="388">
                  <c:v>3900</c:v>
                </c:pt>
                <c:pt idx="389">
                  <c:v>3803</c:v>
                </c:pt>
                <c:pt idx="390">
                  <c:v>3831</c:v>
                </c:pt>
                <c:pt idx="391">
                  <c:v>3187</c:v>
                </c:pt>
                <c:pt idx="392">
                  <c:v>3248</c:v>
                </c:pt>
                <c:pt idx="393">
                  <c:v>2685</c:v>
                </c:pt>
                <c:pt idx="394">
                  <c:v>3498</c:v>
                </c:pt>
                <c:pt idx="395">
                  <c:v>4185</c:v>
                </c:pt>
                <c:pt idx="396">
                  <c:v>4275</c:v>
                </c:pt>
                <c:pt idx="397">
                  <c:v>3571</c:v>
                </c:pt>
                <c:pt idx="398">
                  <c:v>3841</c:v>
                </c:pt>
                <c:pt idx="399">
                  <c:v>2448</c:v>
                </c:pt>
                <c:pt idx="400">
                  <c:v>2629</c:v>
                </c:pt>
                <c:pt idx="401">
                  <c:v>3578</c:v>
                </c:pt>
                <c:pt idx="402">
                  <c:v>4176</c:v>
                </c:pt>
                <c:pt idx="403">
                  <c:v>2693</c:v>
                </c:pt>
                <c:pt idx="404">
                  <c:v>3667</c:v>
                </c:pt>
                <c:pt idx="405">
                  <c:v>3604</c:v>
                </c:pt>
                <c:pt idx="406">
                  <c:v>1977</c:v>
                </c:pt>
                <c:pt idx="407">
                  <c:v>1456</c:v>
                </c:pt>
                <c:pt idx="408">
                  <c:v>3328</c:v>
                </c:pt>
                <c:pt idx="409">
                  <c:v>3787</c:v>
                </c:pt>
                <c:pt idx="410">
                  <c:v>4028</c:v>
                </c:pt>
                <c:pt idx="411">
                  <c:v>2931</c:v>
                </c:pt>
                <c:pt idx="412">
                  <c:v>3805</c:v>
                </c:pt>
                <c:pt idx="413">
                  <c:v>2883</c:v>
                </c:pt>
                <c:pt idx="414">
                  <c:v>2071</c:v>
                </c:pt>
                <c:pt idx="415">
                  <c:v>2627</c:v>
                </c:pt>
                <c:pt idx="416">
                  <c:v>3614</c:v>
                </c:pt>
                <c:pt idx="417">
                  <c:v>4379</c:v>
                </c:pt>
                <c:pt idx="418">
                  <c:v>4546</c:v>
                </c:pt>
                <c:pt idx="419">
                  <c:v>3241</c:v>
                </c:pt>
                <c:pt idx="420">
                  <c:v>2415</c:v>
                </c:pt>
                <c:pt idx="421">
                  <c:v>2874</c:v>
                </c:pt>
                <c:pt idx="422">
                  <c:v>4069</c:v>
                </c:pt>
                <c:pt idx="423">
                  <c:v>4134</c:v>
                </c:pt>
                <c:pt idx="424">
                  <c:v>1769</c:v>
                </c:pt>
                <c:pt idx="425">
                  <c:v>4665</c:v>
                </c:pt>
                <c:pt idx="426">
                  <c:v>2948</c:v>
                </c:pt>
                <c:pt idx="427">
                  <c:v>3110</c:v>
                </c:pt>
                <c:pt idx="428">
                  <c:v>2713</c:v>
                </c:pt>
                <c:pt idx="429">
                  <c:v>3130</c:v>
                </c:pt>
                <c:pt idx="430">
                  <c:v>3735</c:v>
                </c:pt>
                <c:pt idx="431">
                  <c:v>4484</c:v>
                </c:pt>
                <c:pt idx="432">
                  <c:v>4896</c:v>
                </c:pt>
                <c:pt idx="433">
                  <c:v>4122</c:v>
                </c:pt>
                <c:pt idx="434">
                  <c:v>3150</c:v>
                </c:pt>
                <c:pt idx="435">
                  <c:v>3253</c:v>
                </c:pt>
                <c:pt idx="436">
                  <c:v>4460</c:v>
                </c:pt>
                <c:pt idx="437">
                  <c:v>5085</c:v>
                </c:pt>
                <c:pt idx="438">
                  <c:v>5315</c:v>
                </c:pt>
                <c:pt idx="439">
                  <c:v>5187</c:v>
                </c:pt>
                <c:pt idx="440">
                  <c:v>3830</c:v>
                </c:pt>
                <c:pt idx="441">
                  <c:v>4681</c:v>
                </c:pt>
                <c:pt idx="442">
                  <c:v>3685</c:v>
                </c:pt>
                <c:pt idx="443">
                  <c:v>5171</c:v>
                </c:pt>
                <c:pt idx="444">
                  <c:v>5042</c:v>
                </c:pt>
                <c:pt idx="445">
                  <c:v>5108</c:v>
                </c:pt>
                <c:pt idx="446">
                  <c:v>5537</c:v>
                </c:pt>
                <c:pt idx="447">
                  <c:v>5893</c:v>
                </c:pt>
                <c:pt idx="448">
                  <c:v>2339</c:v>
                </c:pt>
                <c:pt idx="449">
                  <c:v>3464</c:v>
                </c:pt>
                <c:pt idx="450">
                  <c:v>4763</c:v>
                </c:pt>
                <c:pt idx="451">
                  <c:v>4571</c:v>
                </c:pt>
                <c:pt idx="452">
                  <c:v>5024</c:v>
                </c:pt>
                <c:pt idx="453">
                  <c:v>5299</c:v>
                </c:pt>
                <c:pt idx="454">
                  <c:v>4663</c:v>
                </c:pt>
                <c:pt idx="455">
                  <c:v>3934</c:v>
                </c:pt>
                <c:pt idx="456">
                  <c:v>3694</c:v>
                </c:pt>
                <c:pt idx="457">
                  <c:v>4728</c:v>
                </c:pt>
                <c:pt idx="458">
                  <c:v>5424</c:v>
                </c:pt>
                <c:pt idx="459">
                  <c:v>5378</c:v>
                </c:pt>
                <c:pt idx="460">
                  <c:v>5265</c:v>
                </c:pt>
                <c:pt idx="461">
                  <c:v>4653</c:v>
                </c:pt>
                <c:pt idx="462">
                  <c:v>3605</c:v>
                </c:pt>
                <c:pt idx="463">
                  <c:v>2939</c:v>
                </c:pt>
                <c:pt idx="464">
                  <c:v>4680</c:v>
                </c:pt>
                <c:pt idx="465">
                  <c:v>5099</c:v>
                </c:pt>
                <c:pt idx="466">
                  <c:v>4380</c:v>
                </c:pt>
                <c:pt idx="467">
                  <c:v>4746</c:v>
                </c:pt>
                <c:pt idx="468">
                  <c:v>5146</c:v>
                </c:pt>
                <c:pt idx="469">
                  <c:v>4665</c:v>
                </c:pt>
                <c:pt idx="470">
                  <c:v>4286</c:v>
                </c:pt>
                <c:pt idx="471">
                  <c:v>5172</c:v>
                </c:pt>
                <c:pt idx="472">
                  <c:v>5702</c:v>
                </c:pt>
                <c:pt idx="473">
                  <c:v>4020</c:v>
                </c:pt>
                <c:pt idx="474">
                  <c:v>5719</c:v>
                </c:pt>
                <c:pt idx="475">
                  <c:v>5950</c:v>
                </c:pt>
                <c:pt idx="476">
                  <c:v>4083</c:v>
                </c:pt>
                <c:pt idx="477">
                  <c:v>907</c:v>
                </c:pt>
                <c:pt idx="478">
                  <c:v>3019</c:v>
                </c:pt>
                <c:pt idx="479">
                  <c:v>5115</c:v>
                </c:pt>
                <c:pt idx="480">
                  <c:v>5541</c:v>
                </c:pt>
                <c:pt idx="481">
                  <c:v>4551</c:v>
                </c:pt>
                <c:pt idx="482">
                  <c:v>5219</c:v>
                </c:pt>
                <c:pt idx="483">
                  <c:v>3100</c:v>
                </c:pt>
                <c:pt idx="484">
                  <c:v>4075</c:v>
                </c:pt>
                <c:pt idx="485">
                  <c:v>4907</c:v>
                </c:pt>
                <c:pt idx="486">
                  <c:v>5087</c:v>
                </c:pt>
                <c:pt idx="487">
                  <c:v>5502</c:v>
                </c:pt>
                <c:pt idx="488">
                  <c:v>5657</c:v>
                </c:pt>
                <c:pt idx="489">
                  <c:v>5227</c:v>
                </c:pt>
                <c:pt idx="490">
                  <c:v>4387</c:v>
                </c:pt>
                <c:pt idx="491">
                  <c:v>4224</c:v>
                </c:pt>
                <c:pt idx="492">
                  <c:v>5265</c:v>
                </c:pt>
                <c:pt idx="493">
                  <c:v>4990</c:v>
                </c:pt>
                <c:pt idx="494">
                  <c:v>4097</c:v>
                </c:pt>
                <c:pt idx="495">
                  <c:v>5546</c:v>
                </c:pt>
                <c:pt idx="496">
                  <c:v>5711</c:v>
                </c:pt>
                <c:pt idx="497">
                  <c:v>4807</c:v>
                </c:pt>
                <c:pt idx="498">
                  <c:v>3946</c:v>
                </c:pt>
                <c:pt idx="499">
                  <c:v>2501</c:v>
                </c:pt>
                <c:pt idx="500">
                  <c:v>4490</c:v>
                </c:pt>
                <c:pt idx="501">
                  <c:v>6433</c:v>
                </c:pt>
                <c:pt idx="502">
                  <c:v>6142</c:v>
                </c:pt>
                <c:pt idx="503">
                  <c:v>6118</c:v>
                </c:pt>
                <c:pt idx="504">
                  <c:v>4884</c:v>
                </c:pt>
                <c:pt idx="505">
                  <c:v>4425</c:v>
                </c:pt>
                <c:pt idx="506">
                  <c:v>3729</c:v>
                </c:pt>
                <c:pt idx="507">
                  <c:v>5254</c:v>
                </c:pt>
                <c:pt idx="508">
                  <c:v>4494</c:v>
                </c:pt>
                <c:pt idx="509">
                  <c:v>5711</c:v>
                </c:pt>
                <c:pt idx="510">
                  <c:v>5317</c:v>
                </c:pt>
                <c:pt idx="511">
                  <c:v>3681</c:v>
                </c:pt>
                <c:pt idx="512">
                  <c:v>3308</c:v>
                </c:pt>
                <c:pt idx="513">
                  <c:v>3486</c:v>
                </c:pt>
                <c:pt idx="514">
                  <c:v>4863</c:v>
                </c:pt>
                <c:pt idx="515">
                  <c:v>6110</c:v>
                </c:pt>
                <c:pt idx="516">
                  <c:v>6238</c:v>
                </c:pt>
                <c:pt idx="517">
                  <c:v>3594</c:v>
                </c:pt>
                <c:pt idx="518">
                  <c:v>5325</c:v>
                </c:pt>
                <c:pt idx="519">
                  <c:v>5147</c:v>
                </c:pt>
                <c:pt idx="520">
                  <c:v>5927</c:v>
                </c:pt>
                <c:pt idx="521">
                  <c:v>6033</c:v>
                </c:pt>
                <c:pt idx="522">
                  <c:v>6028</c:v>
                </c:pt>
                <c:pt idx="523">
                  <c:v>6456</c:v>
                </c:pt>
                <c:pt idx="524">
                  <c:v>6248</c:v>
                </c:pt>
                <c:pt idx="525">
                  <c:v>4790</c:v>
                </c:pt>
                <c:pt idx="526">
                  <c:v>4374</c:v>
                </c:pt>
                <c:pt idx="527">
                  <c:v>5647</c:v>
                </c:pt>
                <c:pt idx="528">
                  <c:v>4495</c:v>
                </c:pt>
                <c:pt idx="529">
                  <c:v>6248</c:v>
                </c:pt>
                <c:pt idx="530">
                  <c:v>6183</c:v>
                </c:pt>
                <c:pt idx="531">
                  <c:v>6102</c:v>
                </c:pt>
                <c:pt idx="532">
                  <c:v>4739</c:v>
                </c:pt>
                <c:pt idx="533">
                  <c:v>4344</c:v>
                </c:pt>
                <c:pt idx="534">
                  <c:v>4446</c:v>
                </c:pt>
                <c:pt idx="535">
                  <c:v>5857</c:v>
                </c:pt>
                <c:pt idx="536">
                  <c:v>5339</c:v>
                </c:pt>
                <c:pt idx="537">
                  <c:v>5127</c:v>
                </c:pt>
                <c:pt idx="538">
                  <c:v>4859</c:v>
                </c:pt>
                <c:pt idx="539">
                  <c:v>4801</c:v>
                </c:pt>
                <c:pt idx="540">
                  <c:v>4340</c:v>
                </c:pt>
                <c:pt idx="541">
                  <c:v>5640</c:v>
                </c:pt>
                <c:pt idx="542">
                  <c:v>6365</c:v>
                </c:pt>
                <c:pt idx="543">
                  <c:v>6258</c:v>
                </c:pt>
                <c:pt idx="544">
                  <c:v>5958</c:v>
                </c:pt>
                <c:pt idx="545">
                  <c:v>4634</c:v>
                </c:pt>
                <c:pt idx="546">
                  <c:v>4232</c:v>
                </c:pt>
                <c:pt idx="547">
                  <c:v>4110</c:v>
                </c:pt>
                <c:pt idx="548">
                  <c:v>5323</c:v>
                </c:pt>
                <c:pt idx="549">
                  <c:v>5608</c:v>
                </c:pt>
                <c:pt idx="550">
                  <c:v>4841</c:v>
                </c:pt>
                <c:pt idx="551">
                  <c:v>4836</c:v>
                </c:pt>
                <c:pt idx="552">
                  <c:v>4841</c:v>
                </c:pt>
                <c:pt idx="553">
                  <c:v>3392</c:v>
                </c:pt>
                <c:pt idx="554">
                  <c:v>3469</c:v>
                </c:pt>
                <c:pt idx="555">
                  <c:v>5571</c:v>
                </c:pt>
                <c:pt idx="556">
                  <c:v>5336</c:v>
                </c:pt>
                <c:pt idx="557">
                  <c:v>6289</c:v>
                </c:pt>
                <c:pt idx="558">
                  <c:v>6414</c:v>
                </c:pt>
                <c:pt idx="559">
                  <c:v>5988</c:v>
                </c:pt>
                <c:pt idx="560">
                  <c:v>4614</c:v>
                </c:pt>
                <c:pt idx="561">
                  <c:v>4111</c:v>
                </c:pt>
                <c:pt idx="562">
                  <c:v>5742</c:v>
                </c:pt>
                <c:pt idx="563">
                  <c:v>5865</c:v>
                </c:pt>
                <c:pt idx="564">
                  <c:v>4914</c:v>
                </c:pt>
                <c:pt idx="565">
                  <c:v>5703</c:v>
                </c:pt>
                <c:pt idx="566">
                  <c:v>5123</c:v>
                </c:pt>
                <c:pt idx="567">
                  <c:v>3195</c:v>
                </c:pt>
                <c:pt idx="568">
                  <c:v>4866</c:v>
                </c:pt>
                <c:pt idx="569">
                  <c:v>5831</c:v>
                </c:pt>
                <c:pt idx="570">
                  <c:v>6452</c:v>
                </c:pt>
                <c:pt idx="571">
                  <c:v>6790</c:v>
                </c:pt>
                <c:pt idx="572">
                  <c:v>5825</c:v>
                </c:pt>
                <c:pt idx="573">
                  <c:v>5645</c:v>
                </c:pt>
                <c:pt idx="574">
                  <c:v>4451</c:v>
                </c:pt>
                <c:pt idx="575">
                  <c:v>4444</c:v>
                </c:pt>
                <c:pt idx="576">
                  <c:v>6065</c:v>
                </c:pt>
                <c:pt idx="577">
                  <c:v>6248</c:v>
                </c:pt>
                <c:pt idx="578">
                  <c:v>6506</c:v>
                </c:pt>
                <c:pt idx="579">
                  <c:v>6278</c:v>
                </c:pt>
                <c:pt idx="580">
                  <c:v>5847</c:v>
                </c:pt>
                <c:pt idx="581">
                  <c:v>4479</c:v>
                </c:pt>
                <c:pt idx="582">
                  <c:v>3757</c:v>
                </c:pt>
                <c:pt idx="583">
                  <c:v>5780</c:v>
                </c:pt>
                <c:pt idx="584">
                  <c:v>5995</c:v>
                </c:pt>
                <c:pt idx="585">
                  <c:v>6271</c:v>
                </c:pt>
                <c:pt idx="586">
                  <c:v>6090</c:v>
                </c:pt>
                <c:pt idx="587">
                  <c:v>4721</c:v>
                </c:pt>
                <c:pt idx="588">
                  <c:v>4052</c:v>
                </c:pt>
                <c:pt idx="589">
                  <c:v>4362</c:v>
                </c:pt>
                <c:pt idx="590">
                  <c:v>5676</c:v>
                </c:pt>
                <c:pt idx="591">
                  <c:v>5656</c:v>
                </c:pt>
                <c:pt idx="592">
                  <c:v>6149</c:v>
                </c:pt>
                <c:pt idx="593">
                  <c:v>6267</c:v>
                </c:pt>
                <c:pt idx="594">
                  <c:v>5665</c:v>
                </c:pt>
                <c:pt idx="595">
                  <c:v>5038</c:v>
                </c:pt>
                <c:pt idx="596">
                  <c:v>3341</c:v>
                </c:pt>
                <c:pt idx="597">
                  <c:v>5504</c:v>
                </c:pt>
                <c:pt idx="598">
                  <c:v>5925</c:v>
                </c:pt>
                <c:pt idx="599">
                  <c:v>6281</c:v>
                </c:pt>
                <c:pt idx="600">
                  <c:v>6402</c:v>
                </c:pt>
                <c:pt idx="601">
                  <c:v>6257</c:v>
                </c:pt>
                <c:pt idx="602">
                  <c:v>4224</c:v>
                </c:pt>
                <c:pt idx="603">
                  <c:v>3772</c:v>
                </c:pt>
                <c:pt idx="604">
                  <c:v>5928</c:v>
                </c:pt>
                <c:pt idx="605">
                  <c:v>6105</c:v>
                </c:pt>
                <c:pt idx="606">
                  <c:v>6520</c:v>
                </c:pt>
                <c:pt idx="607">
                  <c:v>6541</c:v>
                </c:pt>
                <c:pt idx="608">
                  <c:v>5917</c:v>
                </c:pt>
                <c:pt idx="609">
                  <c:v>3788</c:v>
                </c:pt>
                <c:pt idx="610">
                  <c:v>3197</c:v>
                </c:pt>
                <c:pt idx="611">
                  <c:v>4069</c:v>
                </c:pt>
                <c:pt idx="612">
                  <c:v>5997</c:v>
                </c:pt>
                <c:pt idx="613">
                  <c:v>6280</c:v>
                </c:pt>
                <c:pt idx="614">
                  <c:v>5592</c:v>
                </c:pt>
                <c:pt idx="615">
                  <c:v>6459</c:v>
                </c:pt>
                <c:pt idx="616">
                  <c:v>4419</c:v>
                </c:pt>
                <c:pt idx="617">
                  <c:v>5657</c:v>
                </c:pt>
                <c:pt idx="618">
                  <c:v>6407</c:v>
                </c:pt>
                <c:pt idx="619">
                  <c:v>6697</c:v>
                </c:pt>
                <c:pt idx="620">
                  <c:v>6820</c:v>
                </c:pt>
                <c:pt idx="621">
                  <c:v>6750</c:v>
                </c:pt>
                <c:pt idx="622">
                  <c:v>6630</c:v>
                </c:pt>
                <c:pt idx="623">
                  <c:v>5554</c:v>
                </c:pt>
                <c:pt idx="624">
                  <c:v>5167</c:v>
                </c:pt>
                <c:pt idx="625">
                  <c:v>5847</c:v>
                </c:pt>
                <c:pt idx="626">
                  <c:v>3702</c:v>
                </c:pt>
                <c:pt idx="627">
                  <c:v>6803</c:v>
                </c:pt>
                <c:pt idx="628">
                  <c:v>6781</c:v>
                </c:pt>
                <c:pt idx="629">
                  <c:v>6917</c:v>
                </c:pt>
                <c:pt idx="630">
                  <c:v>5883</c:v>
                </c:pt>
                <c:pt idx="631">
                  <c:v>5453</c:v>
                </c:pt>
                <c:pt idx="632">
                  <c:v>6435</c:v>
                </c:pt>
                <c:pt idx="633">
                  <c:v>6693</c:v>
                </c:pt>
                <c:pt idx="634">
                  <c:v>6946</c:v>
                </c:pt>
                <c:pt idx="635">
                  <c:v>6642</c:v>
                </c:pt>
                <c:pt idx="636">
                  <c:v>6370</c:v>
                </c:pt>
                <c:pt idx="637">
                  <c:v>5966</c:v>
                </c:pt>
                <c:pt idx="638">
                  <c:v>4874</c:v>
                </c:pt>
                <c:pt idx="639">
                  <c:v>6015</c:v>
                </c:pt>
                <c:pt idx="640">
                  <c:v>4324</c:v>
                </c:pt>
                <c:pt idx="641">
                  <c:v>6844</c:v>
                </c:pt>
                <c:pt idx="642">
                  <c:v>6437</c:v>
                </c:pt>
                <c:pt idx="643">
                  <c:v>6640</c:v>
                </c:pt>
                <c:pt idx="644">
                  <c:v>4934</c:v>
                </c:pt>
                <c:pt idx="645">
                  <c:v>2729</c:v>
                </c:pt>
                <c:pt idx="646">
                  <c:v>4604</c:v>
                </c:pt>
                <c:pt idx="647">
                  <c:v>5791</c:v>
                </c:pt>
                <c:pt idx="648">
                  <c:v>6911</c:v>
                </c:pt>
                <c:pt idx="649">
                  <c:v>6736</c:v>
                </c:pt>
                <c:pt idx="650">
                  <c:v>6222</c:v>
                </c:pt>
                <c:pt idx="651">
                  <c:v>4857</c:v>
                </c:pt>
                <c:pt idx="652">
                  <c:v>4559</c:v>
                </c:pt>
                <c:pt idx="653">
                  <c:v>5115</c:v>
                </c:pt>
                <c:pt idx="654">
                  <c:v>6612</c:v>
                </c:pt>
                <c:pt idx="655">
                  <c:v>6482</c:v>
                </c:pt>
                <c:pt idx="656">
                  <c:v>6501</c:v>
                </c:pt>
                <c:pt idx="657">
                  <c:v>4671</c:v>
                </c:pt>
                <c:pt idx="658">
                  <c:v>5284</c:v>
                </c:pt>
                <c:pt idx="659">
                  <c:v>4692</c:v>
                </c:pt>
                <c:pt idx="660">
                  <c:v>6228</c:v>
                </c:pt>
                <c:pt idx="661">
                  <c:v>6625</c:v>
                </c:pt>
                <c:pt idx="662">
                  <c:v>6898</c:v>
                </c:pt>
                <c:pt idx="663">
                  <c:v>6484</c:v>
                </c:pt>
                <c:pt idx="664">
                  <c:v>6262</c:v>
                </c:pt>
                <c:pt idx="665">
                  <c:v>5209</c:v>
                </c:pt>
                <c:pt idx="666">
                  <c:v>3461</c:v>
                </c:pt>
                <c:pt idx="667">
                  <c:v>20</c:v>
                </c:pt>
                <c:pt idx="668">
                  <c:v>1009</c:v>
                </c:pt>
                <c:pt idx="669">
                  <c:v>5147</c:v>
                </c:pt>
                <c:pt idx="670">
                  <c:v>5520</c:v>
                </c:pt>
                <c:pt idx="671">
                  <c:v>5229</c:v>
                </c:pt>
                <c:pt idx="672">
                  <c:v>4109</c:v>
                </c:pt>
                <c:pt idx="673">
                  <c:v>3906</c:v>
                </c:pt>
                <c:pt idx="674">
                  <c:v>4881</c:v>
                </c:pt>
                <c:pt idx="675">
                  <c:v>5220</c:v>
                </c:pt>
                <c:pt idx="676">
                  <c:v>4709</c:v>
                </c:pt>
                <c:pt idx="677">
                  <c:v>4975</c:v>
                </c:pt>
                <c:pt idx="678">
                  <c:v>5283</c:v>
                </c:pt>
                <c:pt idx="679">
                  <c:v>4446</c:v>
                </c:pt>
                <c:pt idx="680">
                  <c:v>4562</c:v>
                </c:pt>
                <c:pt idx="681">
                  <c:v>5172</c:v>
                </c:pt>
                <c:pt idx="682">
                  <c:v>3767</c:v>
                </c:pt>
                <c:pt idx="683">
                  <c:v>5122</c:v>
                </c:pt>
                <c:pt idx="684">
                  <c:v>5125</c:v>
                </c:pt>
                <c:pt idx="685">
                  <c:v>5214</c:v>
                </c:pt>
                <c:pt idx="686">
                  <c:v>4316</c:v>
                </c:pt>
                <c:pt idx="687">
                  <c:v>3747</c:v>
                </c:pt>
                <c:pt idx="688">
                  <c:v>5050</c:v>
                </c:pt>
                <c:pt idx="689">
                  <c:v>5100</c:v>
                </c:pt>
                <c:pt idx="690">
                  <c:v>4531</c:v>
                </c:pt>
                <c:pt idx="691">
                  <c:v>1470</c:v>
                </c:pt>
                <c:pt idx="692">
                  <c:v>2307</c:v>
                </c:pt>
                <c:pt idx="693">
                  <c:v>1745</c:v>
                </c:pt>
                <c:pt idx="694">
                  <c:v>2115</c:v>
                </c:pt>
                <c:pt idx="695">
                  <c:v>4750</c:v>
                </c:pt>
                <c:pt idx="696">
                  <c:v>3836</c:v>
                </c:pt>
                <c:pt idx="697">
                  <c:v>5062</c:v>
                </c:pt>
                <c:pt idx="698">
                  <c:v>5080</c:v>
                </c:pt>
                <c:pt idx="699">
                  <c:v>5306</c:v>
                </c:pt>
                <c:pt idx="700">
                  <c:v>4240</c:v>
                </c:pt>
                <c:pt idx="701">
                  <c:v>3757</c:v>
                </c:pt>
                <c:pt idx="702">
                  <c:v>5679</c:v>
                </c:pt>
                <c:pt idx="703">
                  <c:v>6055</c:v>
                </c:pt>
                <c:pt idx="704">
                  <c:v>5398</c:v>
                </c:pt>
                <c:pt idx="705">
                  <c:v>5035</c:v>
                </c:pt>
                <c:pt idx="706">
                  <c:v>4659</c:v>
                </c:pt>
                <c:pt idx="707">
                  <c:v>4429</c:v>
                </c:pt>
                <c:pt idx="708">
                  <c:v>2787</c:v>
                </c:pt>
                <c:pt idx="709">
                  <c:v>4841</c:v>
                </c:pt>
                <c:pt idx="710">
                  <c:v>5219</c:v>
                </c:pt>
                <c:pt idx="711">
                  <c:v>5009</c:v>
                </c:pt>
                <c:pt idx="712">
                  <c:v>5107</c:v>
                </c:pt>
                <c:pt idx="713">
                  <c:v>5182</c:v>
                </c:pt>
                <c:pt idx="714">
                  <c:v>4280</c:v>
                </c:pt>
                <c:pt idx="715">
                  <c:v>3248</c:v>
                </c:pt>
                <c:pt idx="716">
                  <c:v>4373</c:v>
                </c:pt>
                <c:pt idx="717">
                  <c:v>5124</c:v>
                </c:pt>
                <c:pt idx="718">
                  <c:v>4934</c:v>
                </c:pt>
                <c:pt idx="719">
                  <c:v>3814</c:v>
                </c:pt>
                <c:pt idx="720">
                  <c:v>3402</c:v>
                </c:pt>
                <c:pt idx="721">
                  <c:v>1544</c:v>
                </c:pt>
                <c:pt idx="722">
                  <c:v>1379</c:v>
                </c:pt>
                <c:pt idx="723">
                  <c:v>746</c:v>
                </c:pt>
                <c:pt idx="724">
                  <c:v>573</c:v>
                </c:pt>
                <c:pt idx="725">
                  <c:v>432</c:v>
                </c:pt>
                <c:pt idx="726">
                  <c:v>1867</c:v>
                </c:pt>
                <c:pt idx="727">
                  <c:v>2451</c:v>
                </c:pt>
                <c:pt idx="728">
                  <c:v>1182</c:v>
                </c:pt>
                <c:pt idx="729">
                  <c:v>1432</c:v>
                </c:pt>
                <c:pt idx="730">
                  <c:v>2290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50D-1A40-AC46-1317B71B84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004767"/>
        <c:axId val="37007471"/>
      </c:scatterChart>
      <c:valAx>
        <c:axId val="370047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7471"/>
        <c:crosses val="autoZero"/>
        <c:crossBetween val="midCat"/>
      </c:valAx>
      <c:valAx>
        <c:axId val="3700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Registered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47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</a:t>
            </a:r>
            <a:r>
              <a:rPr lang="en-US" baseline="0"/>
              <a:t> of Temperature and Registered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daily_bike_data!$N$1</c:f>
              <c:strCache>
                <c:ptCount val="1"/>
                <c:pt idx="0">
                  <c:v>registered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chemeClr val="accent1"/>
                </a:solidFill>
                <a:ln w="44450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C6AC-E445-9C05-B6DDE4570872}"/>
              </c:ext>
            </c:extLst>
          </c:dPt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daily_bike_data!$N$2:$N$732</c:f>
              <c:numCache>
                <c:formatCode>General</c:formatCode>
                <c:ptCount val="731"/>
                <c:pt idx="0">
                  <c:v>654</c:v>
                </c:pt>
                <c:pt idx="1">
                  <c:v>670</c:v>
                </c:pt>
                <c:pt idx="2">
                  <c:v>1229</c:v>
                </c:pt>
                <c:pt idx="3">
                  <c:v>1454</c:v>
                </c:pt>
                <c:pt idx="4">
                  <c:v>1518</c:v>
                </c:pt>
                <c:pt idx="5">
                  <c:v>1518</c:v>
                </c:pt>
                <c:pt idx="6">
                  <c:v>1362</c:v>
                </c:pt>
                <c:pt idx="7">
                  <c:v>891</c:v>
                </c:pt>
                <c:pt idx="8">
                  <c:v>768</c:v>
                </c:pt>
                <c:pt idx="9">
                  <c:v>1280</c:v>
                </c:pt>
                <c:pt idx="10">
                  <c:v>1220</c:v>
                </c:pt>
                <c:pt idx="11">
                  <c:v>1137</c:v>
                </c:pt>
                <c:pt idx="12">
                  <c:v>1368</c:v>
                </c:pt>
                <c:pt idx="13">
                  <c:v>1367</c:v>
                </c:pt>
                <c:pt idx="14">
                  <c:v>1026</c:v>
                </c:pt>
                <c:pt idx="15">
                  <c:v>953</c:v>
                </c:pt>
                <c:pt idx="16">
                  <c:v>883</c:v>
                </c:pt>
                <c:pt idx="17">
                  <c:v>674</c:v>
                </c:pt>
                <c:pt idx="18">
                  <c:v>1572</c:v>
                </c:pt>
                <c:pt idx="19">
                  <c:v>1844</c:v>
                </c:pt>
                <c:pt idx="20">
                  <c:v>1468</c:v>
                </c:pt>
                <c:pt idx="21">
                  <c:v>888</c:v>
                </c:pt>
                <c:pt idx="22">
                  <c:v>836</c:v>
                </c:pt>
                <c:pt idx="23">
                  <c:v>1330</c:v>
                </c:pt>
                <c:pt idx="24">
                  <c:v>1799</c:v>
                </c:pt>
                <c:pt idx="25">
                  <c:v>472</c:v>
                </c:pt>
                <c:pt idx="26">
                  <c:v>416</c:v>
                </c:pt>
                <c:pt idx="27">
                  <c:v>1129</c:v>
                </c:pt>
                <c:pt idx="28">
                  <c:v>975</c:v>
                </c:pt>
                <c:pt idx="29">
                  <c:v>956</c:v>
                </c:pt>
                <c:pt idx="30">
                  <c:v>1459</c:v>
                </c:pt>
                <c:pt idx="31">
                  <c:v>1313</c:v>
                </c:pt>
                <c:pt idx="32">
                  <c:v>1454</c:v>
                </c:pt>
                <c:pt idx="33">
                  <c:v>1489</c:v>
                </c:pt>
                <c:pt idx="34">
                  <c:v>1620</c:v>
                </c:pt>
                <c:pt idx="35">
                  <c:v>905</c:v>
                </c:pt>
                <c:pt idx="36">
                  <c:v>1269</c:v>
                </c:pt>
                <c:pt idx="37">
                  <c:v>1592</c:v>
                </c:pt>
                <c:pt idx="38">
                  <c:v>1466</c:v>
                </c:pt>
                <c:pt idx="39">
                  <c:v>1552</c:v>
                </c:pt>
                <c:pt idx="40">
                  <c:v>1491</c:v>
                </c:pt>
                <c:pt idx="41">
                  <c:v>1597</c:v>
                </c:pt>
                <c:pt idx="42">
                  <c:v>1184</c:v>
                </c:pt>
                <c:pt idx="43">
                  <c:v>1192</c:v>
                </c:pt>
                <c:pt idx="44">
                  <c:v>1705</c:v>
                </c:pt>
                <c:pt idx="45">
                  <c:v>1675</c:v>
                </c:pt>
                <c:pt idx="46">
                  <c:v>1897</c:v>
                </c:pt>
                <c:pt idx="47">
                  <c:v>2216</c:v>
                </c:pt>
                <c:pt idx="48">
                  <c:v>2348</c:v>
                </c:pt>
                <c:pt idx="49">
                  <c:v>1103</c:v>
                </c:pt>
                <c:pt idx="50">
                  <c:v>1173</c:v>
                </c:pt>
                <c:pt idx="51">
                  <c:v>912</c:v>
                </c:pt>
                <c:pt idx="52">
                  <c:v>1376</c:v>
                </c:pt>
                <c:pt idx="53">
                  <c:v>1778</c:v>
                </c:pt>
                <c:pt idx="54">
                  <c:v>1707</c:v>
                </c:pt>
                <c:pt idx="55">
                  <c:v>1341</c:v>
                </c:pt>
                <c:pt idx="56">
                  <c:v>1545</c:v>
                </c:pt>
                <c:pt idx="57">
                  <c:v>1708</c:v>
                </c:pt>
                <c:pt idx="58">
                  <c:v>1365</c:v>
                </c:pt>
                <c:pt idx="59">
                  <c:v>1714</c:v>
                </c:pt>
                <c:pt idx="60">
                  <c:v>1903</c:v>
                </c:pt>
                <c:pt idx="61">
                  <c:v>1562</c:v>
                </c:pt>
                <c:pt idx="62">
                  <c:v>1730</c:v>
                </c:pt>
                <c:pt idx="63">
                  <c:v>1437</c:v>
                </c:pt>
                <c:pt idx="64">
                  <c:v>491</c:v>
                </c:pt>
                <c:pt idx="65">
                  <c:v>1628</c:v>
                </c:pt>
                <c:pt idx="66">
                  <c:v>1817</c:v>
                </c:pt>
                <c:pt idx="67">
                  <c:v>1700</c:v>
                </c:pt>
                <c:pt idx="68">
                  <c:v>577</c:v>
                </c:pt>
                <c:pt idx="69">
                  <c:v>1730</c:v>
                </c:pt>
                <c:pt idx="70">
                  <c:v>1408</c:v>
                </c:pt>
                <c:pt idx="71">
                  <c:v>1435</c:v>
                </c:pt>
                <c:pt idx="72">
                  <c:v>1687</c:v>
                </c:pt>
                <c:pt idx="73">
                  <c:v>1767</c:v>
                </c:pt>
                <c:pt idx="74">
                  <c:v>1871</c:v>
                </c:pt>
                <c:pt idx="75">
                  <c:v>2320</c:v>
                </c:pt>
                <c:pt idx="76">
                  <c:v>2355</c:v>
                </c:pt>
                <c:pt idx="77">
                  <c:v>1693</c:v>
                </c:pt>
                <c:pt idx="78">
                  <c:v>1424</c:v>
                </c:pt>
                <c:pt idx="79">
                  <c:v>1676</c:v>
                </c:pt>
                <c:pt idx="80">
                  <c:v>2243</c:v>
                </c:pt>
                <c:pt idx="81">
                  <c:v>1918</c:v>
                </c:pt>
                <c:pt idx="82">
                  <c:v>1699</c:v>
                </c:pt>
                <c:pt idx="83">
                  <c:v>1910</c:v>
                </c:pt>
                <c:pt idx="84">
                  <c:v>1515</c:v>
                </c:pt>
                <c:pt idx="85">
                  <c:v>1221</c:v>
                </c:pt>
                <c:pt idx="86">
                  <c:v>1806</c:v>
                </c:pt>
                <c:pt idx="87">
                  <c:v>2108</c:v>
                </c:pt>
                <c:pt idx="88">
                  <c:v>1368</c:v>
                </c:pt>
                <c:pt idx="89">
                  <c:v>1506</c:v>
                </c:pt>
                <c:pt idx="90">
                  <c:v>1920</c:v>
                </c:pt>
                <c:pt idx="91">
                  <c:v>1354</c:v>
                </c:pt>
                <c:pt idx="92">
                  <c:v>1598</c:v>
                </c:pt>
                <c:pt idx="93">
                  <c:v>2381</c:v>
                </c:pt>
                <c:pt idx="94">
                  <c:v>1628</c:v>
                </c:pt>
                <c:pt idx="95">
                  <c:v>2395</c:v>
                </c:pt>
                <c:pt idx="96">
                  <c:v>2570</c:v>
                </c:pt>
                <c:pt idx="97">
                  <c:v>1299</c:v>
                </c:pt>
                <c:pt idx="98">
                  <c:v>1576</c:v>
                </c:pt>
                <c:pt idx="99">
                  <c:v>1707</c:v>
                </c:pt>
                <c:pt idx="100">
                  <c:v>2493</c:v>
                </c:pt>
                <c:pt idx="101">
                  <c:v>1777</c:v>
                </c:pt>
                <c:pt idx="102">
                  <c:v>1953</c:v>
                </c:pt>
                <c:pt idx="103">
                  <c:v>2738</c:v>
                </c:pt>
                <c:pt idx="104">
                  <c:v>2484</c:v>
                </c:pt>
                <c:pt idx="105">
                  <c:v>674</c:v>
                </c:pt>
                <c:pt idx="106">
                  <c:v>2186</c:v>
                </c:pt>
                <c:pt idx="107">
                  <c:v>2760</c:v>
                </c:pt>
                <c:pt idx="108">
                  <c:v>2795</c:v>
                </c:pt>
                <c:pt idx="109">
                  <c:v>3331</c:v>
                </c:pt>
                <c:pt idx="110">
                  <c:v>3444</c:v>
                </c:pt>
                <c:pt idx="111">
                  <c:v>1506</c:v>
                </c:pt>
                <c:pt idx="112">
                  <c:v>2574</c:v>
                </c:pt>
                <c:pt idx="113">
                  <c:v>2481</c:v>
                </c:pt>
                <c:pt idx="114">
                  <c:v>3300</c:v>
                </c:pt>
                <c:pt idx="115">
                  <c:v>3722</c:v>
                </c:pt>
                <c:pt idx="116">
                  <c:v>3325</c:v>
                </c:pt>
                <c:pt idx="117">
                  <c:v>3489</c:v>
                </c:pt>
                <c:pt idx="118">
                  <c:v>3717</c:v>
                </c:pt>
                <c:pt idx="119">
                  <c:v>3347</c:v>
                </c:pt>
                <c:pt idx="120">
                  <c:v>2213</c:v>
                </c:pt>
                <c:pt idx="121">
                  <c:v>3554</c:v>
                </c:pt>
                <c:pt idx="122">
                  <c:v>3848</c:v>
                </c:pt>
                <c:pt idx="123">
                  <c:v>2378</c:v>
                </c:pt>
                <c:pt idx="124">
                  <c:v>3819</c:v>
                </c:pt>
                <c:pt idx="125">
                  <c:v>3714</c:v>
                </c:pt>
                <c:pt idx="126">
                  <c:v>3102</c:v>
                </c:pt>
                <c:pt idx="127">
                  <c:v>2932</c:v>
                </c:pt>
                <c:pt idx="128">
                  <c:v>3698</c:v>
                </c:pt>
                <c:pt idx="129">
                  <c:v>4109</c:v>
                </c:pt>
                <c:pt idx="130">
                  <c:v>3632</c:v>
                </c:pt>
                <c:pt idx="131">
                  <c:v>4169</c:v>
                </c:pt>
                <c:pt idx="132">
                  <c:v>3413</c:v>
                </c:pt>
                <c:pt idx="133">
                  <c:v>2507</c:v>
                </c:pt>
                <c:pt idx="134">
                  <c:v>2971</c:v>
                </c:pt>
                <c:pt idx="135">
                  <c:v>3185</c:v>
                </c:pt>
                <c:pt idx="136">
                  <c:v>3445</c:v>
                </c:pt>
                <c:pt idx="137">
                  <c:v>3319</c:v>
                </c:pt>
                <c:pt idx="138">
                  <c:v>3840</c:v>
                </c:pt>
                <c:pt idx="139">
                  <c:v>4008</c:v>
                </c:pt>
                <c:pt idx="140">
                  <c:v>3547</c:v>
                </c:pt>
                <c:pt idx="141">
                  <c:v>3084</c:v>
                </c:pt>
                <c:pt idx="142">
                  <c:v>3438</c:v>
                </c:pt>
                <c:pt idx="143">
                  <c:v>3833</c:v>
                </c:pt>
                <c:pt idx="144">
                  <c:v>4238</c:v>
                </c:pt>
                <c:pt idx="145">
                  <c:v>3919</c:v>
                </c:pt>
                <c:pt idx="146">
                  <c:v>3808</c:v>
                </c:pt>
                <c:pt idx="147">
                  <c:v>2757</c:v>
                </c:pt>
                <c:pt idx="148">
                  <c:v>2433</c:v>
                </c:pt>
                <c:pt idx="149">
                  <c:v>2549</c:v>
                </c:pt>
                <c:pt idx="150">
                  <c:v>3309</c:v>
                </c:pt>
                <c:pt idx="151">
                  <c:v>3461</c:v>
                </c:pt>
                <c:pt idx="152">
                  <c:v>4232</c:v>
                </c:pt>
                <c:pt idx="153">
                  <c:v>4414</c:v>
                </c:pt>
                <c:pt idx="154">
                  <c:v>3473</c:v>
                </c:pt>
                <c:pt idx="155">
                  <c:v>3221</c:v>
                </c:pt>
                <c:pt idx="156">
                  <c:v>3875</c:v>
                </c:pt>
                <c:pt idx="157">
                  <c:v>4070</c:v>
                </c:pt>
                <c:pt idx="158">
                  <c:v>3725</c:v>
                </c:pt>
                <c:pt idx="159">
                  <c:v>3352</c:v>
                </c:pt>
                <c:pt idx="160">
                  <c:v>3771</c:v>
                </c:pt>
                <c:pt idx="161">
                  <c:v>3237</c:v>
                </c:pt>
                <c:pt idx="162">
                  <c:v>2993</c:v>
                </c:pt>
                <c:pt idx="163">
                  <c:v>4157</c:v>
                </c:pt>
                <c:pt idx="164">
                  <c:v>4164</c:v>
                </c:pt>
                <c:pt idx="165">
                  <c:v>4411</c:v>
                </c:pt>
                <c:pt idx="166">
                  <c:v>3222</c:v>
                </c:pt>
                <c:pt idx="167">
                  <c:v>3981</c:v>
                </c:pt>
                <c:pt idx="168">
                  <c:v>3312</c:v>
                </c:pt>
                <c:pt idx="169">
                  <c:v>3105</c:v>
                </c:pt>
                <c:pt idx="170">
                  <c:v>3311</c:v>
                </c:pt>
                <c:pt idx="171">
                  <c:v>4061</c:v>
                </c:pt>
                <c:pt idx="172">
                  <c:v>3846</c:v>
                </c:pt>
                <c:pt idx="173">
                  <c:v>4044</c:v>
                </c:pt>
                <c:pt idx="174">
                  <c:v>4022</c:v>
                </c:pt>
                <c:pt idx="175">
                  <c:v>3420</c:v>
                </c:pt>
                <c:pt idx="176">
                  <c:v>3385</c:v>
                </c:pt>
                <c:pt idx="177">
                  <c:v>3854</c:v>
                </c:pt>
                <c:pt idx="178">
                  <c:v>3916</c:v>
                </c:pt>
                <c:pt idx="179">
                  <c:v>4377</c:v>
                </c:pt>
                <c:pt idx="180">
                  <c:v>4488</c:v>
                </c:pt>
                <c:pt idx="181">
                  <c:v>4116</c:v>
                </c:pt>
                <c:pt idx="182">
                  <c:v>2915</c:v>
                </c:pt>
                <c:pt idx="183">
                  <c:v>2367</c:v>
                </c:pt>
                <c:pt idx="184">
                  <c:v>2978</c:v>
                </c:pt>
                <c:pt idx="185">
                  <c:v>3634</c:v>
                </c:pt>
                <c:pt idx="186">
                  <c:v>3845</c:v>
                </c:pt>
                <c:pt idx="187">
                  <c:v>3838</c:v>
                </c:pt>
                <c:pt idx="188">
                  <c:v>3348</c:v>
                </c:pt>
                <c:pt idx="189">
                  <c:v>3348</c:v>
                </c:pt>
                <c:pt idx="190">
                  <c:v>3138</c:v>
                </c:pt>
                <c:pt idx="191">
                  <c:v>3363</c:v>
                </c:pt>
                <c:pt idx="192">
                  <c:v>3596</c:v>
                </c:pt>
                <c:pt idx="193">
                  <c:v>3594</c:v>
                </c:pt>
                <c:pt idx="194">
                  <c:v>4196</c:v>
                </c:pt>
                <c:pt idx="195">
                  <c:v>4220</c:v>
                </c:pt>
                <c:pt idx="196">
                  <c:v>3505</c:v>
                </c:pt>
                <c:pt idx="197">
                  <c:v>3296</c:v>
                </c:pt>
                <c:pt idx="198">
                  <c:v>3617</c:v>
                </c:pt>
                <c:pt idx="199">
                  <c:v>3789</c:v>
                </c:pt>
                <c:pt idx="200">
                  <c:v>3688</c:v>
                </c:pt>
                <c:pt idx="201">
                  <c:v>3152</c:v>
                </c:pt>
                <c:pt idx="202">
                  <c:v>2825</c:v>
                </c:pt>
                <c:pt idx="203">
                  <c:v>2298</c:v>
                </c:pt>
                <c:pt idx="204">
                  <c:v>2556</c:v>
                </c:pt>
                <c:pt idx="205">
                  <c:v>3272</c:v>
                </c:pt>
                <c:pt idx="206">
                  <c:v>3840</c:v>
                </c:pt>
                <c:pt idx="207">
                  <c:v>3901</c:v>
                </c:pt>
                <c:pt idx="208">
                  <c:v>3784</c:v>
                </c:pt>
                <c:pt idx="209">
                  <c:v>3176</c:v>
                </c:pt>
                <c:pt idx="210">
                  <c:v>2916</c:v>
                </c:pt>
                <c:pt idx="211">
                  <c:v>2778</c:v>
                </c:pt>
                <c:pt idx="212">
                  <c:v>3537</c:v>
                </c:pt>
                <c:pt idx="213">
                  <c:v>4044</c:v>
                </c:pt>
                <c:pt idx="214">
                  <c:v>3107</c:v>
                </c:pt>
                <c:pt idx="215">
                  <c:v>3777</c:v>
                </c:pt>
                <c:pt idx="216">
                  <c:v>3843</c:v>
                </c:pt>
                <c:pt idx="217">
                  <c:v>2773</c:v>
                </c:pt>
                <c:pt idx="218">
                  <c:v>2487</c:v>
                </c:pt>
                <c:pt idx="219">
                  <c:v>3480</c:v>
                </c:pt>
                <c:pt idx="220">
                  <c:v>3695</c:v>
                </c:pt>
                <c:pt idx="221">
                  <c:v>3896</c:v>
                </c:pt>
                <c:pt idx="222">
                  <c:v>3980</c:v>
                </c:pt>
                <c:pt idx="223">
                  <c:v>3854</c:v>
                </c:pt>
                <c:pt idx="224">
                  <c:v>2646</c:v>
                </c:pt>
                <c:pt idx="225">
                  <c:v>2482</c:v>
                </c:pt>
                <c:pt idx="226">
                  <c:v>3563</c:v>
                </c:pt>
                <c:pt idx="227">
                  <c:v>4004</c:v>
                </c:pt>
                <c:pt idx="228">
                  <c:v>4026</c:v>
                </c:pt>
                <c:pt idx="229">
                  <c:v>3166</c:v>
                </c:pt>
                <c:pt idx="230">
                  <c:v>3356</c:v>
                </c:pt>
                <c:pt idx="231">
                  <c:v>3277</c:v>
                </c:pt>
                <c:pt idx="232">
                  <c:v>2624</c:v>
                </c:pt>
                <c:pt idx="233">
                  <c:v>3925</c:v>
                </c:pt>
                <c:pt idx="234">
                  <c:v>4614</c:v>
                </c:pt>
                <c:pt idx="235">
                  <c:v>4181</c:v>
                </c:pt>
                <c:pt idx="236">
                  <c:v>3107</c:v>
                </c:pt>
                <c:pt idx="237">
                  <c:v>3893</c:v>
                </c:pt>
                <c:pt idx="238">
                  <c:v>889</c:v>
                </c:pt>
                <c:pt idx="239">
                  <c:v>2919</c:v>
                </c:pt>
                <c:pt idx="240">
                  <c:v>3905</c:v>
                </c:pt>
                <c:pt idx="241">
                  <c:v>4429</c:v>
                </c:pt>
                <c:pt idx="242">
                  <c:v>4370</c:v>
                </c:pt>
                <c:pt idx="243">
                  <c:v>4332</c:v>
                </c:pt>
                <c:pt idx="244">
                  <c:v>3852</c:v>
                </c:pt>
                <c:pt idx="245">
                  <c:v>2549</c:v>
                </c:pt>
                <c:pt idx="246">
                  <c:v>2419</c:v>
                </c:pt>
                <c:pt idx="247">
                  <c:v>2115</c:v>
                </c:pt>
                <c:pt idx="248">
                  <c:v>2506</c:v>
                </c:pt>
                <c:pt idx="249">
                  <c:v>1878</c:v>
                </c:pt>
                <c:pt idx="250">
                  <c:v>1689</c:v>
                </c:pt>
                <c:pt idx="251">
                  <c:v>3127</c:v>
                </c:pt>
                <c:pt idx="252">
                  <c:v>3595</c:v>
                </c:pt>
                <c:pt idx="253">
                  <c:v>3413</c:v>
                </c:pt>
                <c:pt idx="254">
                  <c:v>4023</c:v>
                </c:pt>
                <c:pt idx="255">
                  <c:v>4062</c:v>
                </c:pt>
                <c:pt idx="256">
                  <c:v>4138</c:v>
                </c:pt>
                <c:pt idx="257">
                  <c:v>3231</c:v>
                </c:pt>
                <c:pt idx="258">
                  <c:v>4018</c:v>
                </c:pt>
                <c:pt idx="259">
                  <c:v>3077</c:v>
                </c:pt>
                <c:pt idx="260">
                  <c:v>2921</c:v>
                </c:pt>
                <c:pt idx="261">
                  <c:v>3848</c:v>
                </c:pt>
                <c:pt idx="262">
                  <c:v>3203</c:v>
                </c:pt>
                <c:pt idx="263">
                  <c:v>3813</c:v>
                </c:pt>
                <c:pt idx="264">
                  <c:v>4240</c:v>
                </c:pt>
                <c:pt idx="265">
                  <c:v>2137</c:v>
                </c:pt>
                <c:pt idx="266">
                  <c:v>3647</c:v>
                </c:pt>
                <c:pt idx="267">
                  <c:v>3466</c:v>
                </c:pt>
                <c:pt idx="268">
                  <c:v>3946</c:v>
                </c:pt>
                <c:pt idx="269">
                  <c:v>3643</c:v>
                </c:pt>
                <c:pt idx="270">
                  <c:v>3427</c:v>
                </c:pt>
                <c:pt idx="271">
                  <c:v>4186</c:v>
                </c:pt>
                <c:pt idx="272">
                  <c:v>4372</c:v>
                </c:pt>
                <c:pt idx="273">
                  <c:v>1949</c:v>
                </c:pt>
                <c:pt idx="274">
                  <c:v>2302</c:v>
                </c:pt>
                <c:pt idx="275">
                  <c:v>3240</c:v>
                </c:pt>
                <c:pt idx="276">
                  <c:v>3970</c:v>
                </c:pt>
                <c:pt idx="277">
                  <c:v>4267</c:v>
                </c:pt>
                <c:pt idx="278">
                  <c:v>4126</c:v>
                </c:pt>
                <c:pt idx="279">
                  <c:v>4036</c:v>
                </c:pt>
                <c:pt idx="280">
                  <c:v>3174</c:v>
                </c:pt>
                <c:pt idx="281">
                  <c:v>3114</c:v>
                </c:pt>
                <c:pt idx="282">
                  <c:v>3603</c:v>
                </c:pt>
                <c:pt idx="283">
                  <c:v>3896</c:v>
                </c:pt>
                <c:pt idx="284">
                  <c:v>2199</c:v>
                </c:pt>
                <c:pt idx="285">
                  <c:v>2623</c:v>
                </c:pt>
                <c:pt idx="286">
                  <c:v>3115</c:v>
                </c:pt>
                <c:pt idx="287">
                  <c:v>3318</c:v>
                </c:pt>
                <c:pt idx="288">
                  <c:v>3293</c:v>
                </c:pt>
                <c:pt idx="289">
                  <c:v>3857</c:v>
                </c:pt>
                <c:pt idx="290">
                  <c:v>4111</c:v>
                </c:pt>
                <c:pt idx="291">
                  <c:v>2170</c:v>
                </c:pt>
                <c:pt idx="292">
                  <c:v>3724</c:v>
                </c:pt>
                <c:pt idx="293">
                  <c:v>3628</c:v>
                </c:pt>
                <c:pt idx="294">
                  <c:v>2809</c:v>
                </c:pt>
                <c:pt idx="295">
                  <c:v>2762</c:v>
                </c:pt>
                <c:pt idx="296">
                  <c:v>3488</c:v>
                </c:pt>
                <c:pt idx="297">
                  <c:v>3992</c:v>
                </c:pt>
                <c:pt idx="298">
                  <c:v>3490</c:v>
                </c:pt>
                <c:pt idx="299">
                  <c:v>2419</c:v>
                </c:pt>
                <c:pt idx="300">
                  <c:v>3291</c:v>
                </c:pt>
                <c:pt idx="301">
                  <c:v>570</c:v>
                </c:pt>
                <c:pt idx="302">
                  <c:v>2446</c:v>
                </c:pt>
                <c:pt idx="303">
                  <c:v>3307</c:v>
                </c:pt>
                <c:pt idx="304">
                  <c:v>3658</c:v>
                </c:pt>
                <c:pt idx="305">
                  <c:v>3816</c:v>
                </c:pt>
                <c:pt idx="306">
                  <c:v>3656</c:v>
                </c:pt>
                <c:pt idx="307">
                  <c:v>3576</c:v>
                </c:pt>
                <c:pt idx="308">
                  <c:v>2770</c:v>
                </c:pt>
                <c:pt idx="309">
                  <c:v>2697</c:v>
                </c:pt>
                <c:pt idx="310">
                  <c:v>3662</c:v>
                </c:pt>
                <c:pt idx="311">
                  <c:v>3829</c:v>
                </c:pt>
                <c:pt idx="312">
                  <c:v>3804</c:v>
                </c:pt>
                <c:pt idx="313">
                  <c:v>2743</c:v>
                </c:pt>
                <c:pt idx="314">
                  <c:v>2928</c:v>
                </c:pt>
                <c:pt idx="315">
                  <c:v>2792</c:v>
                </c:pt>
                <c:pt idx="316">
                  <c:v>2713</c:v>
                </c:pt>
                <c:pt idx="317">
                  <c:v>3891</c:v>
                </c:pt>
                <c:pt idx="318">
                  <c:v>3746</c:v>
                </c:pt>
                <c:pt idx="319">
                  <c:v>1672</c:v>
                </c:pt>
                <c:pt idx="320">
                  <c:v>2914</c:v>
                </c:pt>
                <c:pt idx="321">
                  <c:v>3147</c:v>
                </c:pt>
                <c:pt idx="322">
                  <c:v>2720</c:v>
                </c:pt>
                <c:pt idx="323">
                  <c:v>2733</c:v>
                </c:pt>
                <c:pt idx="324">
                  <c:v>2545</c:v>
                </c:pt>
                <c:pt idx="325">
                  <c:v>1538</c:v>
                </c:pt>
                <c:pt idx="326">
                  <c:v>2454</c:v>
                </c:pt>
                <c:pt idx="327">
                  <c:v>935</c:v>
                </c:pt>
                <c:pt idx="328">
                  <c:v>1697</c:v>
                </c:pt>
                <c:pt idx="329">
                  <c:v>1819</c:v>
                </c:pt>
                <c:pt idx="330">
                  <c:v>2261</c:v>
                </c:pt>
                <c:pt idx="331">
                  <c:v>3614</c:v>
                </c:pt>
                <c:pt idx="332">
                  <c:v>2818</c:v>
                </c:pt>
                <c:pt idx="333">
                  <c:v>3425</c:v>
                </c:pt>
                <c:pt idx="334">
                  <c:v>3545</c:v>
                </c:pt>
                <c:pt idx="335">
                  <c:v>3672</c:v>
                </c:pt>
                <c:pt idx="336">
                  <c:v>2908</c:v>
                </c:pt>
                <c:pt idx="337">
                  <c:v>2851</c:v>
                </c:pt>
                <c:pt idx="338">
                  <c:v>3578</c:v>
                </c:pt>
                <c:pt idx="339">
                  <c:v>2468</c:v>
                </c:pt>
                <c:pt idx="340">
                  <c:v>655</c:v>
                </c:pt>
                <c:pt idx="341">
                  <c:v>3172</c:v>
                </c:pt>
                <c:pt idx="342">
                  <c:v>3359</c:v>
                </c:pt>
                <c:pt idx="343">
                  <c:v>2688</c:v>
                </c:pt>
                <c:pt idx="344">
                  <c:v>2366</c:v>
                </c:pt>
                <c:pt idx="345">
                  <c:v>3167</c:v>
                </c:pt>
                <c:pt idx="346">
                  <c:v>3368</c:v>
                </c:pt>
                <c:pt idx="347">
                  <c:v>3562</c:v>
                </c:pt>
                <c:pt idx="348">
                  <c:v>3528</c:v>
                </c:pt>
                <c:pt idx="349">
                  <c:v>3399</c:v>
                </c:pt>
                <c:pt idx="350">
                  <c:v>2464</c:v>
                </c:pt>
                <c:pt idx="351">
                  <c:v>2211</c:v>
                </c:pt>
                <c:pt idx="352">
                  <c:v>3143</c:v>
                </c:pt>
                <c:pt idx="353">
                  <c:v>3534</c:v>
                </c:pt>
                <c:pt idx="354">
                  <c:v>2553</c:v>
                </c:pt>
                <c:pt idx="355">
                  <c:v>2841</c:v>
                </c:pt>
                <c:pt idx="356">
                  <c:v>2046</c:v>
                </c:pt>
                <c:pt idx="357">
                  <c:v>856</c:v>
                </c:pt>
                <c:pt idx="358">
                  <c:v>451</c:v>
                </c:pt>
                <c:pt idx="359">
                  <c:v>887</c:v>
                </c:pt>
                <c:pt idx="360">
                  <c:v>1059</c:v>
                </c:pt>
                <c:pt idx="361">
                  <c:v>2047</c:v>
                </c:pt>
                <c:pt idx="362">
                  <c:v>2169</c:v>
                </c:pt>
                <c:pt idx="363">
                  <c:v>2508</c:v>
                </c:pt>
                <c:pt idx="364">
                  <c:v>1820</c:v>
                </c:pt>
                <c:pt idx="365">
                  <c:v>1608</c:v>
                </c:pt>
                <c:pt idx="366">
                  <c:v>1707</c:v>
                </c:pt>
                <c:pt idx="367">
                  <c:v>2147</c:v>
                </c:pt>
                <c:pt idx="368">
                  <c:v>2273</c:v>
                </c:pt>
                <c:pt idx="369">
                  <c:v>3132</c:v>
                </c:pt>
                <c:pt idx="370">
                  <c:v>3791</c:v>
                </c:pt>
                <c:pt idx="371">
                  <c:v>3451</c:v>
                </c:pt>
                <c:pt idx="372">
                  <c:v>2826</c:v>
                </c:pt>
                <c:pt idx="373">
                  <c:v>2270</c:v>
                </c:pt>
                <c:pt idx="374">
                  <c:v>3425</c:v>
                </c:pt>
                <c:pt idx="375">
                  <c:v>2085</c:v>
                </c:pt>
                <c:pt idx="376">
                  <c:v>3828</c:v>
                </c:pt>
                <c:pt idx="377">
                  <c:v>3040</c:v>
                </c:pt>
                <c:pt idx="378">
                  <c:v>2160</c:v>
                </c:pt>
                <c:pt idx="379">
                  <c:v>2027</c:v>
                </c:pt>
                <c:pt idx="380">
                  <c:v>2081</c:v>
                </c:pt>
                <c:pt idx="381">
                  <c:v>2808</c:v>
                </c:pt>
                <c:pt idx="382">
                  <c:v>3267</c:v>
                </c:pt>
                <c:pt idx="383">
                  <c:v>3162</c:v>
                </c:pt>
                <c:pt idx="384">
                  <c:v>3048</c:v>
                </c:pt>
                <c:pt idx="385">
                  <c:v>1234</c:v>
                </c:pt>
                <c:pt idx="386">
                  <c:v>1781</c:v>
                </c:pt>
                <c:pt idx="387">
                  <c:v>2287</c:v>
                </c:pt>
                <c:pt idx="388">
                  <c:v>3900</c:v>
                </c:pt>
                <c:pt idx="389">
                  <c:v>3803</c:v>
                </c:pt>
                <c:pt idx="390">
                  <c:v>3831</c:v>
                </c:pt>
                <c:pt idx="391">
                  <c:v>3187</c:v>
                </c:pt>
                <c:pt idx="392">
                  <c:v>3248</c:v>
                </c:pt>
                <c:pt idx="393">
                  <c:v>2685</c:v>
                </c:pt>
                <c:pt idx="394">
                  <c:v>3498</c:v>
                </c:pt>
                <c:pt idx="395">
                  <c:v>4185</c:v>
                </c:pt>
                <c:pt idx="396">
                  <c:v>4275</c:v>
                </c:pt>
                <c:pt idx="397">
                  <c:v>3571</c:v>
                </c:pt>
                <c:pt idx="398">
                  <c:v>3841</c:v>
                </c:pt>
                <c:pt idx="399">
                  <c:v>2448</c:v>
                </c:pt>
                <c:pt idx="400">
                  <c:v>2629</c:v>
                </c:pt>
                <c:pt idx="401">
                  <c:v>3578</c:v>
                </c:pt>
                <c:pt idx="402">
                  <c:v>4176</c:v>
                </c:pt>
                <c:pt idx="403">
                  <c:v>2693</c:v>
                </c:pt>
                <c:pt idx="404">
                  <c:v>3667</c:v>
                </c:pt>
                <c:pt idx="405">
                  <c:v>3604</c:v>
                </c:pt>
                <c:pt idx="406">
                  <c:v>1977</c:v>
                </c:pt>
                <c:pt idx="407">
                  <c:v>1456</c:v>
                </c:pt>
                <c:pt idx="408">
                  <c:v>3328</c:v>
                </c:pt>
                <c:pt idx="409">
                  <c:v>3787</c:v>
                </c:pt>
                <c:pt idx="410">
                  <c:v>4028</c:v>
                </c:pt>
                <c:pt idx="411">
                  <c:v>2931</c:v>
                </c:pt>
                <c:pt idx="412">
                  <c:v>3805</c:v>
                </c:pt>
                <c:pt idx="413">
                  <c:v>2883</c:v>
                </c:pt>
                <c:pt idx="414">
                  <c:v>2071</c:v>
                </c:pt>
                <c:pt idx="415">
                  <c:v>2627</c:v>
                </c:pt>
                <c:pt idx="416">
                  <c:v>3614</c:v>
                </c:pt>
                <c:pt idx="417">
                  <c:v>4379</c:v>
                </c:pt>
                <c:pt idx="418">
                  <c:v>4546</c:v>
                </c:pt>
                <c:pt idx="419">
                  <c:v>3241</c:v>
                </c:pt>
                <c:pt idx="420">
                  <c:v>2415</c:v>
                </c:pt>
                <c:pt idx="421">
                  <c:v>2874</c:v>
                </c:pt>
                <c:pt idx="422">
                  <c:v>4069</c:v>
                </c:pt>
                <c:pt idx="423">
                  <c:v>4134</c:v>
                </c:pt>
                <c:pt idx="424">
                  <c:v>1769</c:v>
                </c:pt>
                <c:pt idx="425">
                  <c:v>4665</c:v>
                </c:pt>
                <c:pt idx="426">
                  <c:v>2948</c:v>
                </c:pt>
                <c:pt idx="427">
                  <c:v>3110</c:v>
                </c:pt>
                <c:pt idx="428">
                  <c:v>2713</c:v>
                </c:pt>
                <c:pt idx="429">
                  <c:v>3130</c:v>
                </c:pt>
                <c:pt idx="430">
                  <c:v>3735</c:v>
                </c:pt>
                <c:pt idx="431">
                  <c:v>4484</c:v>
                </c:pt>
                <c:pt idx="432">
                  <c:v>4896</c:v>
                </c:pt>
                <c:pt idx="433">
                  <c:v>4122</c:v>
                </c:pt>
                <c:pt idx="434">
                  <c:v>3150</c:v>
                </c:pt>
                <c:pt idx="435">
                  <c:v>3253</c:v>
                </c:pt>
                <c:pt idx="436">
                  <c:v>4460</c:v>
                </c:pt>
                <c:pt idx="437">
                  <c:v>5085</c:v>
                </c:pt>
                <c:pt idx="438">
                  <c:v>5315</c:v>
                </c:pt>
                <c:pt idx="439">
                  <c:v>5187</c:v>
                </c:pt>
                <c:pt idx="440">
                  <c:v>3830</c:v>
                </c:pt>
                <c:pt idx="441">
                  <c:v>4681</c:v>
                </c:pt>
                <c:pt idx="442">
                  <c:v>3685</c:v>
                </c:pt>
                <c:pt idx="443">
                  <c:v>5171</c:v>
                </c:pt>
                <c:pt idx="444">
                  <c:v>5042</c:v>
                </c:pt>
                <c:pt idx="445">
                  <c:v>5108</c:v>
                </c:pt>
                <c:pt idx="446">
                  <c:v>5537</c:v>
                </c:pt>
                <c:pt idx="447">
                  <c:v>5893</c:v>
                </c:pt>
                <c:pt idx="448">
                  <c:v>2339</c:v>
                </c:pt>
                <c:pt idx="449">
                  <c:v>3464</c:v>
                </c:pt>
                <c:pt idx="450">
                  <c:v>4763</c:v>
                </c:pt>
                <c:pt idx="451">
                  <c:v>4571</c:v>
                </c:pt>
                <c:pt idx="452">
                  <c:v>5024</c:v>
                </c:pt>
                <c:pt idx="453">
                  <c:v>5299</c:v>
                </c:pt>
                <c:pt idx="454">
                  <c:v>4663</c:v>
                </c:pt>
                <c:pt idx="455">
                  <c:v>3934</c:v>
                </c:pt>
                <c:pt idx="456">
                  <c:v>3694</c:v>
                </c:pt>
                <c:pt idx="457">
                  <c:v>4728</c:v>
                </c:pt>
                <c:pt idx="458">
                  <c:v>5424</c:v>
                </c:pt>
                <c:pt idx="459">
                  <c:v>5378</c:v>
                </c:pt>
                <c:pt idx="460">
                  <c:v>5265</c:v>
                </c:pt>
                <c:pt idx="461">
                  <c:v>4653</c:v>
                </c:pt>
                <c:pt idx="462">
                  <c:v>3605</c:v>
                </c:pt>
                <c:pt idx="463">
                  <c:v>2939</c:v>
                </c:pt>
                <c:pt idx="464">
                  <c:v>4680</c:v>
                </c:pt>
                <c:pt idx="465">
                  <c:v>5099</c:v>
                </c:pt>
                <c:pt idx="466">
                  <c:v>4380</c:v>
                </c:pt>
                <c:pt idx="467">
                  <c:v>4746</c:v>
                </c:pt>
                <c:pt idx="468">
                  <c:v>5146</c:v>
                </c:pt>
                <c:pt idx="469">
                  <c:v>4665</c:v>
                </c:pt>
                <c:pt idx="470">
                  <c:v>4286</c:v>
                </c:pt>
                <c:pt idx="471">
                  <c:v>5172</c:v>
                </c:pt>
                <c:pt idx="472">
                  <c:v>5702</c:v>
                </c:pt>
                <c:pt idx="473">
                  <c:v>4020</c:v>
                </c:pt>
                <c:pt idx="474">
                  <c:v>5719</c:v>
                </c:pt>
                <c:pt idx="475">
                  <c:v>5950</c:v>
                </c:pt>
                <c:pt idx="476">
                  <c:v>4083</c:v>
                </c:pt>
                <c:pt idx="477">
                  <c:v>907</c:v>
                </c:pt>
                <c:pt idx="478">
                  <c:v>3019</c:v>
                </c:pt>
                <c:pt idx="479">
                  <c:v>5115</c:v>
                </c:pt>
                <c:pt idx="480">
                  <c:v>5541</c:v>
                </c:pt>
                <c:pt idx="481">
                  <c:v>4551</c:v>
                </c:pt>
                <c:pt idx="482">
                  <c:v>5219</c:v>
                </c:pt>
                <c:pt idx="483">
                  <c:v>3100</c:v>
                </c:pt>
                <c:pt idx="484">
                  <c:v>4075</c:v>
                </c:pt>
                <c:pt idx="485">
                  <c:v>4907</c:v>
                </c:pt>
                <c:pt idx="486">
                  <c:v>5087</c:v>
                </c:pt>
                <c:pt idx="487">
                  <c:v>5502</c:v>
                </c:pt>
                <c:pt idx="488">
                  <c:v>5657</c:v>
                </c:pt>
                <c:pt idx="489">
                  <c:v>5227</c:v>
                </c:pt>
                <c:pt idx="490">
                  <c:v>4387</c:v>
                </c:pt>
                <c:pt idx="491">
                  <c:v>4224</c:v>
                </c:pt>
                <c:pt idx="492">
                  <c:v>5265</c:v>
                </c:pt>
                <c:pt idx="493">
                  <c:v>4990</c:v>
                </c:pt>
                <c:pt idx="494">
                  <c:v>4097</c:v>
                </c:pt>
                <c:pt idx="495">
                  <c:v>5546</c:v>
                </c:pt>
                <c:pt idx="496">
                  <c:v>5711</c:v>
                </c:pt>
                <c:pt idx="497">
                  <c:v>4807</c:v>
                </c:pt>
                <c:pt idx="498">
                  <c:v>3946</c:v>
                </c:pt>
                <c:pt idx="499">
                  <c:v>2501</c:v>
                </c:pt>
                <c:pt idx="500">
                  <c:v>4490</c:v>
                </c:pt>
                <c:pt idx="501">
                  <c:v>6433</c:v>
                </c:pt>
                <c:pt idx="502">
                  <c:v>6142</c:v>
                </c:pt>
                <c:pt idx="503">
                  <c:v>6118</c:v>
                </c:pt>
                <c:pt idx="504">
                  <c:v>4884</c:v>
                </c:pt>
                <c:pt idx="505">
                  <c:v>4425</c:v>
                </c:pt>
                <c:pt idx="506">
                  <c:v>3729</c:v>
                </c:pt>
                <c:pt idx="507">
                  <c:v>5254</c:v>
                </c:pt>
                <c:pt idx="508">
                  <c:v>4494</c:v>
                </c:pt>
                <c:pt idx="509">
                  <c:v>5711</c:v>
                </c:pt>
                <c:pt idx="510">
                  <c:v>5317</c:v>
                </c:pt>
                <c:pt idx="511">
                  <c:v>3681</c:v>
                </c:pt>
                <c:pt idx="512">
                  <c:v>3308</c:v>
                </c:pt>
                <c:pt idx="513">
                  <c:v>3486</c:v>
                </c:pt>
                <c:pt idx="514">
                  <c:v>4863</c:v>
                </c:pt>
                <c:pt idx="515">
                  <c:v>6110</c:v>
                </c:pt>
                <c:pt idx="516">
                  <c:v>6238</c:v>
                </c:pt>
                <c:pt idx="517">
                  <c:v>3594</c:v>
                </c:pt>
                <c:pt idx="518">
                  <c:v>5325</c:v>
                </c:pt>
                <c:pt idx="519">
                  <c:v>5147</c:v>
                </c:pt>
                <c:pt idx="520">
                  <c:v>5927</c:v>
                </c:pt>
                <c:pt idx="521">
                  <c:v>6033</c:v>
                </c:pt>
                <c:pt idx="522">
                  <c:v>6028</c:v>
                </c:pt>
                <c:pt idx="523">
                  <c:v>6456</c:v>
                </c:pt>
                <c:pt idx="524">
                  <c:v>6248</c:v>
                </c:pt>
                <c:pt idx="525">
                  <c:v>4790</c:v>
                </c:pt>
                <c:pt idx="526">
                  <c:v>4374</c:v>
                </c:pt>
                <c:pt idx="527">
                  <c:v>5647</c:v>
                </c:pt>
                <c:pt idx="528">
                  <c:v>4495</c:v>
                </c:pt>
                <c:pt idx="529">
                  <c:v>6248</c:v>
                </c:pt>
                <c:pt idx="530">
                  <c:v>6183</c:v>
                </c:pt>
                <c:pt idx="531">
                  <c:v>6102</c:v>
                </c:pt>
                <c:pt idx="532">
                  <c:v>4739</c:v>
                </c:pt>
                <c:pt idx="533">
                  <c:v>4344</c:v>
                </c:pt>
                <c:pt idx="534">
                  <c:v>4446</c:v>
                </c:pt>
                <c:pt idx="535">
                  <c:v>5857</c:v>
                </c:pt>
                <c:pt idx="536">
                  <c:v>5339</c:v>
                </c:pt>
                <c:pt idx="537">
                  <c:v>5127</c:v>
                </c:pt>
                <c:pt idx="538">
                  <c:v>4859</c:v>
                </c:pt>
                <c:pt idx="539">
                  <c:v>4801</c:v>
                </c:pt>
                <c:pt idx="540">
                  <c:v>4340</c:v>
                </c:pt>
                <c:pt idx="541">
                  <c:v>5640</c:v>
                </c:pt>
                <c:pt idx="542">
                  <c:v>6365</c:v>
                </c:pt>
                <c:pt idx="543">
                  <c:v>6258</c:v>
                </c:pt>
                <c:pt idx="544">
                  <c:v>5958</c:v>
                </c:pt>
                <c:pt idx="545">
                  <c:v>4634</c:v>
                </c:pt>
                <c:pt idx="546">
                  <c:v>4232</c:v>
                </c:pt>
                <c:pt idx="547">
                  <c:v>4110</c:v>
                </c:pt>
                <c:pt idx="548">
                  <c:v>5323</c:v>
                </c:pt>
                <c:pt idx="549">
                  <c:v>5608</c:v>
                </c:pt>
                <c:pt idx="550">
                  <c:v>4841</c:v>
                </c:pt>
                <c:pt idx="551">
                  <c:v>4836</c:v>
                </c:pt>
                <c:pt idx="552">
                  <c:v>4841</c:v>
                </c:pt>
                <c:pt idx="553">
                  <c:v>3392</c:v>
                </c:pt>
                <c:pt idx="554">
                  <c:v>3469</c:v>
                </c:pt>
                <c:pt idx="555">
                  <c:v>5571</c:v>
                </c:pt>
                <c:pt idx="556">
                  <c:v>5336</c:v>
                </c:pt>
                <c:pt idx="557">
                  <c:v>6289</c:v>
                </c:pt>
                <c:pt idx="558">
                  <c:v>6414</c:v>
                </c:pt>
                <c:pt idx="559">
                  <c:v>5988</c:v>
                </c:pt>
                <c:pt idx="560">
                  <c:v>4614</c:v>
                </c:pt>
                <c:pt idx="561">
                  <c:v>4111</c:v>
                </c:pt>
                <c:pt idx="562">
                  <c:v>5742</c:v>
                </c:pt>
                <c:pt idx="563">
                  <c:v>5865</c:v>
                </c:pt>
                <c:pt idx="564">
                  <c:v>4914</c:v>
                </c:pt>
                <c:pt idx="565">
                  <c:v>5703</c:v>
                </c:pt>
                <c:pt idx="566">
                  <c:v>5123</c:v>
                </c:pt>
                <c:pt idx="567">
                  <c:v>3195</c:v>
                </c:pt>
                <c:pt idx="568">
                  <c:v>4866</c:v>
                </c:pt>
                <c:pt idx="569">
                  <c:v>5831</c:v>
                </c:pt>
                <c:pt idx="570">
                  <c:v>6452</c:v>
                </c:pt>
                <c:pt idx="571">
                  <c:v>6790</c:v>
                </c:pt>
                <c:pt idx="572">
                  <c:v>5825</c:v>
                </c:pt>
                <c:pt idx="573">
                  <c:v>5645</c:v>
                </c:pt>
                <c:pt idx="574">
                  <c:v>4451</c:v>
                </c:pt>
                <c:pt idx="575">
                  <c:v>4444</c:v>
                </c:pt>
                <c:pt idx="576">
                  <c:v>6065</c:v>
                </c:pt>
                <c:pt idx="577">
                  <c:v>6248</c:v>
                </c:pt>
                <c:pt idx="578">
                  <c:v>6506</c:v>
                </c:pt>
                <c:pt idx="579">
                  <c:v>6278</c:v>
                </c:pt>
                <c:pt idx="580">
                  <c:v>5847</c:v>
                </c:pt>
                <c:pt idx="581">
                  <c:v>4479</c:v>
                </c:pt>
                <c:pt idx="582">
                  <c:v>3757</c:v>
                </c:pt>
                <c:pt idx="583">
                  <c:v>5780</c:v>
                </c:pt>
                <c:pt idx="584">
                  <c:v>5995</c:v>
                </c:pt>
                <c:pt idx="585">
                  <c:v>6271</c:v>
                </c:pt>
                <c:pt idx="586">
                  <c:v>6090</c:v>
                </c:pt>
                <c:pt idx="587">
                  <c:v>4721</c:v>
                </c:pt>
                <c:pt idx="588">
                  <c:v>4052</c:v>
                </c:pt>
                <c:pt idx="589">
                  <c:v>4362</c:v>
                </c:pt>
                <c:pt idx="590">
                  <c:v>5676</c:v>
                </c:pt>
                <c:pt idx="591">
                  <c:v>5656</c:v>
                </c:pt>
                <c:pt idx="592">
                  <c:v>6149</c:v>
                </c:pt>
                <c:pt idx="593">
                  <c:v>6267</c:v>
                </c:pt>
                <c:pt idx="594">
                  <c:v>5665</c:v>
                </c:pt>
                <c:pt idx="595">
                  <c:v>5038</c:v>
                </c:pt>
                <c:pt idx="596">
                  <c:v>3341</c:v>
                </c:pt>
                <c:pt idx="597">
                  <c:v>5504</c:v>
                </c:pt>
                <c:pt idx="598">
                  <c:v>5925</c:v>
                </c:pt>
                <c:pt idx="599">
                  <c:v>6281</c:v>
                </c:pt>
                <c:pt idx="600">
                  <c:v>6402</c:v>
                </c:pt>
                <c:pt idx="601">
                  <c:v>6257</c:v>
                </c:pt>
                <c:pt idx="602">
                  <c:v>4224</c:v>
                </c:pt>
                <c:pt idx="603">
                  <c:v>3772</c:v>
                </c:pt>
                <c:pt idx="604">
                  <c:v>5928</c:v>
                </c:pt>
                <c:pt idx="605">
                  <c:v>6105</c:v>
                </c:pt>
                <c:pt idx="606">
                  <c:v>6520</c:v>
                </c:pt>
                <c:pt idx="607">
                  <c:v>6541</c:v>
                </c:pt>
                <c:pt idx="608">
                  <c:v>5917</c:v>
                </c:pt>
                <c:pt idx="609">
                  <c:v>3788</c:v>
                </c:pt>
                <c:pt idx="610">
                  <c:v>3197</c:v>
                </c:pt>
                <c:pt idx="611">
                  <c:v>4069</c:v>
                </c:pt>
                <c:pt idx="612">
                  <c:v>5997</c:v>
                </c:pt>
                <c:pt idx="613">
                  <c:v>6280</c:v>
                </c:pt>
                <c:pt idx="614">
                  <c:v>5592</c:v>
                </c:pt>
                <c:pt idx="615">
                  <c:v>6459</c:v>
                </c:pt>
                <c:pt idx="616">
                  <c:v>4419</c:v>
                </c:pt>
                <c:pt idx="617">
                  <c:v>5657</c:v>
                </c:pt>
                <c:pt idx="618">
                  <c:v>6407</c:v>
                </c:pt>
                <c:pt idx="619">
                  <c:v>6697</c:v>
                </c:pt>
                <c:pt idx="620">
                  <c:v>6820</c:v>
                </c:pt>
                <c:pt idx="621">
                  <c:v>6750</c:v>
                </c:pt>
                <c:pt idx="622">
                  <c:v>6630</c:v>
                </c:pt>
                <c:pt idx="623">
                  <c:v>5554</c:v>
                </c:pt>
                <c:pt idx="624">
                  <c:v>5167</c:v>
                </c:pt>
                <c:pt idx="625">
                  <c:v>5847</c:v>
                </c:pt>
                <c:pt idx="626">
                  <c:v>3702</c:v>
                </c:pt>
                <c:pt idx="627">
                  <c:v>6803</c:v>
                </c:pt>
                <c:pt idx="628">
                  <c:v>6781</c:v>
                </c:pt>
                <c:pt idx="629">
                  <c:v>6917</c:v>
                </c:pt>
                <c:pt idx="630">
                  <c:v>5883</c:v>
                </c:pt>
                <c:pt idx="631">
                  <c:v>5453</c:v>
                </c:pt>
                <c:pt idx="632">
                  <c:v>6435</c:v>
                </c:pt>
                <c:pt idx="633">
                  <c:v>6693</c:v>
                </c:pt>
                <c:pt idx="634">
                  <c:v>6946</c:v>
                </c:pt>
                <c:pt idx="635">
                  <c:v>6642</c:v>
                </c:pt>
                <c:pt idx="636">
                  <c:v>6370</c:v>
                </c:pt>
                <c:pt idx="637">
                  <c:v>5966</c:v>
                </c:pt>
                <c:pt idx="638">
                  <c:v>4874</c:v>
                </c:pt>
                <c:pt idx="639">
                  <c:v>6015</c:v>
                </c:pt>
                <c:pt idx="640">
                  <c:v>4324</c:v>
                </c:pt>
                <c:pt idx="641">
                  <c:v>6844</c:v>
                </c:pt>
                <c:pt idx="642">
                  <c:v>6437</c:v>
                </c:pt>
                <c:pt idx="643">
                  <c:v>6640</c:v>
                </c:pt>
                <c:pt idx="644">
                  <c:v>4934</c:v>
                </c:pt>
                <c:pt idx="645">
                  <c:v>2729</c:v>
                </c:pt>
                <c:pt idx="646">
                  <c:v>4604</c:v>
                </c:pt>
                <c:pt idx="647">
                  <c:v>5791</c:v>
                </c:pt>
                <c:pt idx="648">
                  <c:v>6911</c:v>
                </c:pt>
                <c:pt idx="649">
                  <c:v>6736</c:v>
                </c:pt>
                <c:pt idx="650">
                  <c:v>6222</c:v>
                </c:pt>
                <c:pt idx="651">
                  <c:v>4857</c:v>
                </c:pt>
                <c:pt idx="652">
                  <c:v>4559</c:v>
                </c:pt>
                <c:pt idx="653">
                  <c:v>5115</c:v>
                </c:pt>
                <c:pt idx="654">
                  <c:v>6612</c:v>
                </c:pt>
                <c:pt idx="655">
                  <c:v>6482</c:v>
                </c:pt>
                <c:pt idx="656">
                  <c:v>6501</c:v>
                </c:pt>
                <c:pt idx="657">
                  <c:v>4671</c:v>
                </c:pt>
                <c:pt idx="658">
                  <c:v>5284</c:v>
                </c:pt>
                <c:pt idx="659">
                  <c:v>4692</c:v>
                </c:pt>
                <c:pt idx="660">
                  <c:v>6228</c:v>
                </c:pt>
                <c:pt idx="661">
                  <c:v>6625</c:v>
                </c:pt>
                <c:pt idx="662">
                  <c:v>6898</c:v>
                </c:pt>
                <c:pt idx="663">
                  <c:v>6484</c:v>
                </c:pt>
                <c:pt idx="664">
                  <c:v>6262</c:v>
                </c:pt>
                <c:pt idx="665">
                  <c:v>5209</c:v>
                </c:pt>
                <c:pt idx="666">
                  <c:v>3461</c:v>
                </c:pt>
                <c:pt idx="667">
                  <c:v>20</c:v>
                </c:pt>
                <c:pt idx="668">
                  <c:v>1009</c:v>
                </c:pt>
                <c:pt idx="669">
                  <c:v>5147</c:v>
                </c:pt>
                <c:pt idx="670">
                  <c:v>5520</c:v>
                </c:pt>
                <c:pt idx="671">
                  <c:v>5229</c:v>
                </c:pt>
                <c:pt idx="672">
                  <c:v>4109</c:v>
                </c:pt>
                <c:pt idx="673">
                  <c:v>3906</c:v>
                </c:pt>
                <c:pt idx="674">
                  <c:v>4881</c:v>
                </c:pt>
                <c:pt idx="675">
                  <c:v>5220</c:v>
                </c:pt>
                <c:pt idx="676">
                  <c:v>4709</c:v>
                </c:pt>
                <c:pt idx="677">
                  <c:v>4975</c:v>
                </c:pt>
                <c:pt idx="678">
                  <c:v>5283</c:v>
                </c:pt>
                <c:pt idx="679">
                  <c:v>4446</c:v>
                </c:pt>
                <c:pt idx="680">
                  <c:v>4562</c:v>
                </c:pt>
                <c:pt idx="681">
                  <c:v>5172</c:v>
                </c:pt>
                <c:pt idx="682">
                  <c:v>3767</c:v>
                </c:pt>
                <c:pt idx="683">
                  <c:v>5122</c:v>
                </c:pt>
                <c:pt idx="684">
                  <c:v>5125</c:v>
                </c:pt>
                <c:pt idx="685">
                  <c:v>5214</c:v>
                </c:pt>
                <c:pt idx="686">
                  <c:v>4316</c:v>
                </c:pt>
                <c:pt idx="687">
                  <c:v>3747</c:v>
                </c:pt>
                <c:pt idx="688">
                  <c:v>5050</c:v>
                </c:pt>
                <c:pt idx="689">
                  <c:v>5100</c:v>
                </c:pt>
                <c:pt idx="690">
                  <c:v>4531</c:v>
                </c:pt>
                <c:pt idx="691">
                  <c:v>1470</c:v>
                </c:pt>
                <c:pt idx="692">
                  <c:v>2307</c:v>
                </c:pt>
                <c:pt idx="693">
                  <c:v>1745</c:v>
                </c:pt>
                <c:pt idx="694">
                  <c:v>2115</c:v>
                </c:pt>
                <c:pt idx="695">
                  <c:v>4750</c:v>
                </c:pt>
                <c:pt idx="696">
                  <c:v>3836</c:v>
                </c:pt>
                <c:pt idx="697">
                  <c:v>5062</c:v>
                </c:pt>
                <c:pt idx="698">
                  <c:v>5080</c:v>
                </c:pt>
                <c:pt idx="699">
                  <c:v>5306</c:v>
                </c:pt>
                <c:pt idx="700">
                  <c:v>4240</c:v>
                </c:pt>
                <c:pt idx="701">
                  <c:v>3757</c:v>
                </c:pt>
                <c:pt idx="702">
                  <c:v>5679</c:v>
                </c:pt>
                <c:pt idx="703">
                  <c:v>6055</c:v>
                </c:pt>
                <c:pt idx="704">
                  <c:v>5398</c:v>
                </c:pt>
                <c:pt idx="705">
                  <c:v>5035</c:v>
                </c:pt>
                <c:pt idx="706">
                  <c:v>4659</c:v>
                </c:pt>
                <c:pt idx="707">
                  <c:v>4429</c:v>
                </c:pt>
                <c:pt idx="708">
                  <c:v>2787</c:v>
                </c:pt>
                <c:pt idx="709">
                  <c:v>4841</c:v>
                </c:pt>
                <c:pt idx="710">
                  <c:v>5219</c:v>
                </c:pt>
                <c:pt idx="711">
                  <c:v>5009</c:v>
                </c:pt>
                <c:pt idx="712">
                  <c:v>5107</c:v>
                </c:pt>
                <c:pt idx="713">
                  <c:v>5182</c:v>
                </c:pt>
                <c:pt idx="714">
                  <c:v>4280</c:v>
                </c:pt>
                <c:pt idx="715">
                  <c:v>3248</c:v>
                </c:pt>
                <c:pt idx="716">
                  <c:v>4373</c:v>
                </c:pt>
                <c:pt idx="717">
                  <c:v>5124</c:v>
                </c:pt>
                <c:pt idx="718">
                  <c:v>4934</c:v>
                </c:pt>
                <c:pt idx="719">
                  <c:v>3814</c:v>
                </c:pt>
                <c:pt idx="720">
                  <c:v>3402</c:v>
                </c:pt>
                <c:pt idx="721">
                  <c:v>1544</c:v>
                </c:pt>
                <c:pt idx="722">
                  <c:v>1379</c:v>
                </c:pt>
                <c:pt idx="723">
                  <c:v>746</c:v>
                </c:pt>
                <c:pt idx="724">
                  <c:v>573</c:v>
                </c:pt>
                <c:pt idx="725">
                  <c:v>432</c:v>
                </c:pt>
                <c:pt idx="726">
                  <c:v>1867</c:v>
                </c:pt>
                <c:pt idx="727">
                  <c:v>2451</c:v>
                </c:pt>
                <c:pt idx="728">
                  <c:v>1182</c:v>
                </c:pt>
                <c:pt idx="729">
                  <c:v>1432</c:v>
                </c:pt>
                <c:pt idx="730">
                  <c:v>2290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6AC-E445-9C05-B6DDE45708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004767"/>
        <c:axId val="37007471"/>
      </c:scatterChart>
      <c:valAx>
        <c:axId val="370047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7471"/>
        <c:crosses val="autoZero"/>
        <c:crossBetween val="midCat"/>
      </c:valAx>
      <c:valAx>
        <c:axId val="3700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Registered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47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</a:t>
            </a:r>
            <a:r>
              <a:rPr lang="en-US" baseline="0"/>
              <a:t> of Temperature and Registered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daily_bike_data!$N$1</c:f>
              <c:strCache>
                <c:ptCount val="1"/>
                <c:pt idx="0">
                  <c:v>registered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daily_bike_data!$N$2:$N$732</c:f>
              <c:numCache>
                <c:formatCode>General</c:formatCode>
                <c:ptCount val="731"/>
                <c:pt idx="0">
                  <c:v>654</c:v>
                </c:pt>
                <c:pt idx="1">
                  <c:v>670</c:v>
                </c:pt>
                <c:pt idx="2">
                  <c:v>1229</c:v>
                </c:pt>
                <c:pt idx="3">
                  <c:v>1454</c:v>
                </c:pt>
                <c:pt idx="4">
                  <c:v>1518</c:v>
                </c:pt>
                <c:pt idx="5">
                  <c:v>1518</c:v>
                </c:pt>
                <c:pt idx="6">
                  <c:v>1362</c:v>
                </c:pt>
                <c:pt idx="7">
                  <c:v>891</c:v>
                </c:pt>
                <c:pt idx="8">
                  <c:v>768</c:v>
                </c:pt>
                <c:pt idx="9">
                  <c:v>1280</c:v>
                </c:pt>
                <c:pt idx="10">
                  <c:v>1220</c:v>
                </c:pt>
                <c:pt idx="11">
                  <c:v>1137</c:v>
                </c:pt>
                <c:pt idx="12">
                  <c:v>1368</c:v>
                </c:pt>
                <c:pt idx="13">
                  <c:v>1367</c:v>
                </c:pt>
                <c:pt idx="14">
                  <c:v>1026</c:v>
                </c:pt>
                <c:pt idx="15">
                  <c:v>953</c:v>
                </c:pt>
                <c:pt idx="16">
                  <c:v>883</c:v>
                </c:pt>
                <c:pt idx="17">
                  <c:v>674</c:v>
                </c:pt>
                <c:pt idx="18">
                  <c:v>1572</c:v>
                </c:pt>
                <c:pt idx="19">
                  <c:v>1844</c:v>
                </c:pt>
                <c:pt idx="20">
                  <c:v>1468</c:v>
                </c:pt>
                <c:pt idx="21">
                  <c:v>888</c:v>
                </c:pt>
                <c:pt idx="22">
                  <c:v>836</c:v>
                </c:pt>
                <c:pt idx="23">
                  <c:v>1330</c:v>
                </c:pt>
                <c:pt idx="24">
                  <c:v>1799</c:v>
                </c:pt>
                <c:pt idx="25">
                  <c:v>472</c:v>
                </c:pt>
                <c:pt idx="26">
                  <c:v>416</c:v>
                </c:pt>
                <c:pt idx="27">
                  <c:v>1129</c:v>
                </c:pt>
                <c:pt idx="28">
                  <c:v>975</c:v>
                </c:pt>
                <c:pt idx="29">
                  <c:v>956</c:v>
                </c:pt>
                <c:pt idx="30">
                  <c:v>1459</c:v>
                </c:pt>
                <c:pt idx="31">
                  <c:v>1313</c:v>
                </c:pt>
                <c:pt idx="32">
                  <c:v>1454</c:v>
                </c:pt>
                <c:pt idx="33">
                  <c:v>1489</c:v>
                </c:pt>
                <c:pt idx="34">
                  <c:v>1620</c:v>
                </c:pt>
                <c:pt idx="35">
                  <c:v>905</c:v>
                </c:pt>
                <c:pt idx="36">
                  <c:v>1269</c:v>
                </c:pt>
                <c:pt idx="37">
                  <c:v>1592</c:v>
                </c:pt>
                <c:pt idx="38">
                  <c:v>1466</c:v>
                </c:pt>
                <c:pt idx="39">
                  <c:v>1552</c:v>
                </c:pt>
                <c:pt idx="40">
                  <c:v>1491</c:v>
                </c:pt>
                <c:pt idx="41">
                  <c:v>1597</c:v>
                </c:pt>
                <c:pt idx="42">
                  <c:v>1184</c:v>
                </c:pt>
                <c:pt idx="43">
                  <c:v>1192</c:v>
                </c:pt>
                <c:pt idx="44">
                  <c:v>1705</c:v>
                </c:pt>
                <c:pt idx="45">
                  <c:v>1675</c:v>
                </c:pt>
                <c:pt idx="46">
                  <c:v>1897</c:v>
                </c:pt>
                <c:pt idx="47">
                  <c:v>2216</c:v>
                </c:pt>
                <c:pt idx="48">
                  <c:v>2348</c:v>
                </c:pt>
                <c:pt idx="49">
                  <c:v>1103</c:v>
                </c:pt>
                <c:pt idx="50">
                  <c:v>1173</c:v>
                </c:pt>
                <c:pt idx="51">
                  <c:v>912</c:v>
                </c:pt>
                <c:pt idx="52">
                  <c:v>1376</c:v>
                </c:pt>
                <c:pt idx="53">
                  <c:v>1778</c:v>
                </c:pt>
                <c:pt idx="54">
                  <c:v>1707</c:v>
                </c:pt>
                <c:pt idx="55">
                  <c:v>1341</c:v>
                </c:pt>
                <c:pt idx="56">
                  <c:v>1545</c:v>
                </c:pt>
                <c:pt idx="57">
                  <c:v>1708</c:v>
                </c:pt>
                <c:pt idx="58">
                  <c:v>1365</c:v>
                </c:pt>
                <c:pt idx="59">
                  <c:v>1714</c:v>
                </c:pt>
                <c:pt idx="60">
                  <c:v>1903</c:v>
                </c:pt>
                <c:pt idx="61">
                  <c:v>1562</c:v>
                </c:pt>
                <c:pt idx="62">
                  <c:v>1730</c:v>
                </c:pt>
                <c:pt idx="63">
                  <c:v>1437</c:v>
                </c:pt>
                <c:pt idx="64">
                  <c:v>491</c:v>
                </c:pt>
                <c:pt idx="65">
                  <c:v>1628</c:v>
                </c:pt>
                <c:pt idx="66">
                  <c:v>1817</c:v>
                </c:pt>
                <c:pt idx="67">
                  <c:v>1700</c:v>
                </c:pt>
                <c:pt idx="68">
                  <c:v>577</c:v>
                </c:pt>
                <c:pt idx="69">
                  <c:v>1730</c:v>
                </c:pt>
                <c:pt idx="70">
                  <c:v>1408</c:v>
                </c:pt>
                <c:pt idx="71">
                  <c:v>1435</c:v>
                </c:pt>
                <c:pt idx="72">
                  <c:v>1687</c:v>
                </c:pt>
                <c:pt idx="73">
                  <c:v>1767</c:v>
                </c:pt>
                <c:pt idx="74">
                  <c:v>1871</c:v>
                </c:pt>
                <c:pt idx="75">
                  <c:v>2320</c:v>
                </c:pt>
                <c:pt idx="76">
                  <c:v>2355</c:v>
                </c:pt>
                <c:pt idx="77">
                  <c:v>1693</c:v>
                </c:pt>
                <c:pt idx="78">
                  <c:v>1424</c:v>
                </c:pt>
                <c:pt idx="79">
                  <c:v>1676</c:v>
                </c:pt>
                <c:pt idx="80">
                  <c:v>2243</c:v>
                </c:pt>
                <c:pt idx="81">
                  <c:v>1918</c:v>
                </c:pt>
                <c:pt idx="82">
                  <c:v>1699</c:v>
                </c:pt>
                <c:pt idx="83">
                  <c:v>1910</c:v>
                </c:pt>
                <c:pt idx="84">
                  <c:v>1515</c:v>
                </c:pt>
                <c:pt idx="85">
                  <c:v>1221</c:v>
                </c:pt>
                <c:pt idx="86">
                  <c:v>1806</c:v>
                </c:pt>
                <c:pt idx="87">
                  <c:v>2108</c:v>
                </c:pt>
                <c:pt idx="88">
                  <c:v>1368</c:v>
                </c:pt>
                <c:pt idx="89">
                  <c:v>1506</c:v>
                </c:pt>
                <c:pt idx="90">
                  <c:v>1920</c:v>
                </c:pt>
                <c:pt idx="91">
                  <c:v>1354</c:v>
                </c:pt>
                <c:pt idx="92">
                  <c:v>1598</c:v>
                </c:pt>
                <c:pt idx="93">
                  <c:v>2381</c:v>
                </c:pt>
                <c:pt idx="94">
                  <c:v>1628</c:v>
                </c:pt>
                <c:pt idx="95">
                  <c:v>2395</c:v>
                </c:pt>
                <c:pt idx="96">
                  <c:v>2570</c:v>
                </c:pt>
                <c:pt idx="97">
                  <c:v>1299</c:v>
                </c:pt>
                <c:pt idx="98">
                  <c:v>1576</c:v>
                </c:pt>
                <c:pt idx="99">
                  <c:v>1707</c:v>
                </c:pt>
                <c:pt idx="100">
                  <c:v>2493</c:v>
                </c:pt>
                <c:pt idx="101">
                  <c:v>1777</c:v>
                </c:pt>
                <c:pt idx="102">
                  <c:v>1953</c:v>
                </c:pt>
                <c:pt idx="103">
                  <c:v>2738</c:v>
                </c:pt>
                <c:pt idx="104">
                  <c:v>2484</c:v>
                </c:pt>
                <c:pt idx="105">
                  <c:v>674</c:v>
                </c:pt>
                <c:pt idx="106">
                  <c:v>2186</c:v>
                </c:pt>
                <c:pt idx="107">
                  <c:v>2760</c:v>
                </c:pt>
                <c:pt idx="108">
                  <c:v>2795</c:v>
                </c:pt>
                <c:pt idx="109">
                  <c:v>3331</c:v>
                </c:pt>
                <c:pt idx="110">
                  <c:v>3444</c:v>
                </c:pt>
                <c:pt idx="111">
                  <c:v>1506</c:v>
                </c:pt>
                <c:pt idx="112">
                  <c:v>2574</c:v>
                </c:pt>
                <c:pt idx="113">
                  <c:v>2481</c:v>
                </c:pt>
                <c:pt idx="114">
                  <c:v>3300</c:v>
                </c:pt>
                <c:pt idx="115">
                  <c:v>3722</c:v>
                </c:pt>
                <c:pt idx="116">
                  <c:v>3325</c:v>
                </c:pt>
                <c:pt idx="117">
                  <c:v>3489</c:v>
                </c:pt>
                <c:pt idx="118">
                  <c:v>3717</c:v>
                </c:pt>
                <c:pt idx="119">
                  <c:v>3347</c:v>
                </c:pt>
                <c:pt idx="120">
                  <c:v>2213</c:v>
                </c:pt>
                <c:pt idx="121">
                  <c:v>3554</c:v>
                </c:pt>
                <c:pt idx="122">
                  <c:v>3848</c:v>
                </c:pt>
                <c:pt idx="123">
                  <c:v>2378</c:v>
                </c:pt>
                <c:pt idx="124">
                  <c:v>3819</c:v>
                </c:pt>
                <c:pt idx="125">
                  <c:v>3714</c:v>
                </c:pt>
                <c:pt idx="126">
                  <c:v>3102</c:v>
                </c:pt>
                <c:pt idx="127">
                  <c:v>2932</c:v>
                </c:pt>
                <c:pt idx="128">
                  <c:v>3698</c:v>
                </c:pt>
                <c:pt idx="129">
                  <c:v>4109</c:v>
                </c:pt>
                <c:pt idx="130">
                  <c:v>3632</c:v>
                </c:pt>
                <c:pt idx="131">
                  <c:v>4169</c:v>
                </c:pt>
                <c:pt idx="132">
                  <c:v>3413</c:v>
                </c:pt>
                <c:pt idx="133">
                  <c:v>2507</c:v>
                </c:pt>
                <c:pt idx="134">
                  <c:v>2971</c:v>
                </c:pt>
                <c:pt idx="135">
                  <c:v>3185</c:v>
                </c:pt>
                <c:pt idx="136">
                  <c:v>3445</c:v>
                </c:pt>
                <c:pt idx="137">
                  <c:v>3319</c:v>
                </c:pt>
                <c:pt idx="138">
                  <c:v>3840</c:v>
                </c:pt>
                <c:pt idx="139">
                  <c:v>4008</c:v>
                </c:pt>
                <c:pt idx="140">
                  <c:v>3547</c:v>
                </c:pt>
                <c:pt idx="141">
                  <c:v>3084</c:v>
                </c:pt>
                <c:pt idx="142">
                  <c:v>3438</c:v>
                </c:pt>
                <c:pt idx="143">
                  <c:v>3833</c:v>
                </c:pt>
                <c:pt idx="144">
                  <c:v>4238</c:v>
                </c:pt>
                <c:pt idx="145">
                  <c:v>3919</c:v>
                </c:pt>
                <c:pt idx="146">
                  <c:v>3808</c:v>
                </c:pt>
                <c:pt idx="147">
                  <c:v>2757</c:v>
                </c:pt>
                <c:pt idx="148">
                  <c:v>2433</c:v>
                </c:pt>
                <c:pt idx="149">
                  <c:v>2549</c:v>
                </c:pt>
                <c:pt idx="150">
                  <c:v>3309</c:v>
                </c:pt>
                <c:pt idx="151">
                  <c:v>3461</c:v>
                </c:pt>
                <c:pt idx="152">
                  <c:v>4232</c:v>
                </c:pt>
                <c:pt idx="153">
                  <c:v>4414</c:v>
                </c:pt>
                <c:pt idx="154">
                  <c:v>3473</c:v>
                </c:pt>
                <c:pt idx="155">
                  <c:v>3221</c:v>
                </c:pt>
                <c:pt idx="156">
                  <c:v>3875</c:v>
                </c:pt>
                <c:pt idx="157">
                  <c:v>4070</c:v>
                </c:pt>
                <c:pt idx="158">
                  <c:v>3725</c:v>
                </c:pt>
                <c:pt idx="159">
                  <c:v>3352</c:v>
                </c:pt>
                <c:pt idx="160">
                  <c:v>3771</c:v>
                </c:pt>
                <c:pt idx="161">
                  <c:v>3237</c:v>
                </c:pt>
                <c:pt idx="162">
                  <c:v>2993</c:v>
                </c:pt>
                <c:pt idx="163">
                  <c:v>4157</c:v>
                </c:pt>
                <c:pt idx="164">
                  <c:v>4164</c:v>
                </c:pt>
                <c:pt idx="165">
                  <c:v>4411</c:v>
                </c:pt>
                <c:pt idx="166">
                  <c:v>3222</c:v>
                </c:pt>
                <c:pt idx="167">
                  <c:v>3981</c:v>
                </c:pt>
                <c:pt idx="168">
                  <c:v>3312</c:v>
                </c:pt>
                <c:pt idx="169">
                  <c:v>3105</c:v>
                </c:pt>
                <c:pt idx="170">
                  <c:v>3311</c:v>
                </c:pt>
                <c:pt idx="171">
                  <c:v>4061</c:v>
                </c:pt>
                <c:pt idx="172">
                  <c:v>3846</c:v>
                </c:pt>
                <c:pt idx="173">
                  <c:v>4044</c:v>
                </c:pt>
                <c:pt idx="174">
                  <c:v>4022</c:v>
                </c:pt>
                <c:pt idx="175">
                  <c:v>3420</c:v>
                </c:pt>
                <c:pt idx="176">
                  <c:v>3385</c:v>
                </c:pt>
                <c:pt idx="177">
                  <c:v>3854</c:v>
                </c:pt>
                <c:pt idx="178">
                  <c:v>3916</c:v>
                </c:pt>
                <c:pt idx="179">
                  <c:v>4377</c:v>
                </c:pt>
                <c:pt idx="180">
                  <c:v>4488</c:v>
                </c:pt>
                <c:pt idx="181">
                  <c:v>4116</c:v>
                </c:pt>
                <c:pt idx="182">
                  <c:v>2915</c:v>
                </c:pt>
                <c:pt idx="183">
                  <c:v>2367</c:v>
                </c:pt>
                <c:pt idx="184">
                  <c:v>2978</c:v>
                </c:pt>
                <c:pt idx="185">
                  <c:v>3634</c:v>
                </c:pt>
                <c:pt idx="186">
                  <c:v>3845</c:v>
                </c:pt>
                <c:pt idx="187">
                  <c:v>3838</c:v>
                </c:pt>
                <c:pt idx="188">
                  <c:v>3348</c:v>
                </c:pt>
                <c:pt idx="189">
                  <c:v>3348</c:v>
                </c:pt>
                <c:pt idx="190">
                  <c:v>3138</c:v>
                </c:pt>
                <c:pt idx="191">
                  <c:v>3363</c:v>
                </c:pt>
                <c:pt idx="192">
                  <c:v>3596</c:v>
                </c:pt>
                <c:pt idx="193">
                  <c:v>3594</c:v>
                </c:pt>
                <c:pt idx="194">
                  <c:v>4196</c:v>
                </c:pt>
                <c:pt idx="195">
                  <c:v>4220</c:v>
                </c:pt>
                <c:pt idx="196">
                  <c:v>3505</c:v>
                </c:pt>
                <c:pt idx="197">
                  <c:v>3296</c:v>
                </c:pt>
                <c:pt idx="198">
                  <c:v>3617</c:v>
                </c:pt>
                <c:pt idx="199">
                  <c:v>3789</c:v>
                </c:pt>
                <c:pt idx="200">
                  <c:v>3688</c:v>
                </c:pt>
                <c:pt idx="201">
                  <c:v>3152</c:v>
                </c:pt>
                <c:pt idx="202">
                  <c:v>2825</c:v>
                </c:pt>
                <c:pt idx="203">
                  <c:v>2298</c:v>
                </c:pt>
                <c:pt idx="204">
                  <c:v>2556</c:v>
                </c:pt>
                <c:pt idx="205">
                  <c:v>3272</c:v>
                </c:pt>
                <c:pt idx="206">
                  <c:v>3840</c:v>
                </c:pt>
                <c:pt idx="207">
                  <c:v>3901</c:v>
                </c:pt>
                <c:pt idx="208">
                  <c:v>3784</c:v>
                </c:pt>
                <c:pt idx="209">
                  <c:v>3176</c:v>
                </c:pt>
                <c:pt idx="210">
                  <c:v>2916</c:v>
                </c:pt>
                <c:pt idx="211">
                  <c:v>2778</c:v>
                </c:pt>
                <c:pt idx="212">
                  <c:v>3537</c:v>
                </c:pt>
                <c:pt idx="213">
                  <c:v>4044</c:v>
                </c:pt>
                <c:pt idx="214">
                  <c:v>3107</c:v>
                </c:pt>
                <c:pt idx="215">
                  <c:v>3777</c:v>
                </c:pt>
                <c:pt idx="216">
                  <c:v>3843</c:v>
                </c:pt>
                <c:pt idx="217">
                  <c:v>2773</c:v>
                </c:pt>
                <c:pt idx="218">
                  <c:v>2487</c:v>
                </c:pt>
                <c:pt idx="219">
                  <c:v>3480</c:v>
                </c:pt>
                <c:pt idx="220">
                  <c:v>3695</c:v>
                </c:pt>
                <c:pt idx="221">
                  <c:v>3896</c:v>
                </c:pt>
                <c:pt idx="222">
                  <c:v>3980</c:v>
                </c:pt>
                <c:pt idx="223">
                  <c:v>3854</c:v>
                </c:pt>
                <c:pt idx="224">
                  <c:v>2646</c:v>
                </c:pt>
                <c:pt idx="225">
                  <c:v>2482</c:v>
                </c:pt>
                <c:pt idx="226">
                  <c:v>3563</c:v>
                </c:pt>
                <c:pt idx="227">
                  <c:v>4004</c:v>
                </c:pt>
                <c:pt idx="228">
                  <c:v>4026</c:v>
                </c:pt>
                <c:pt idx="229">
                  <c:v>3166</c:v>
                </c:pt>
                <c:pt idx="230">
                  <c:v>3356</c:v>
                </c:pt>
                <c:pt idx="231">
                  <c:v>3277</c:v>
                </c:pt>
                <c:pt idx="232">
                  <c:v>2624</c:v>
                </c:pt>
                <c:pt idx="233">
                  <c:v>3925</c:v>
                </c:pt>
                <c:pt idx="234">
                  <c:v>4614</c:v>
                </c:pt>
                <c:pt idx="235">
                  <c:v>4181</c:v>
                </c:pt>
                <c:pt idx="236">
                  <c:v>3107</c:v>
                </c:pt>
                <c:pt idx="237">
                  <c:v>3893</c:v>
                </c:pt>
                <c:pt idx="238">
                  <c:v>889</c:v>
                </c:pt>
                <c:pt idx="239">
                  <c:v>2919</c:v>
                </c:pt>
                <c:pt idx="240">
                  <c:v>3905</c:v>
                </c:pt>
                <c:pt idx="241">
                  <c:v>4429</c:v>
                </c:pt>
                <c:pt idx="242">
                  <c:v>4370</c:v>
                </c:pt>
                <c:pt idx="243">
                  <c:v>4332</c:v>
                </c:pt>
                <c:pt idx="244">
                  <c:v>3852</c:v>
                </c:pt>
                <c:pt idx="245">
                  <c:v>2549</c:v>
                </c:pt>
                <c:pt idx="246">
                  <c:v>2419</c:v>
                </c:pt>
                <c:pt idx="247">
                  <c:v>2115</c:v>
                </c:pt>
                <c:pt idx="248">
                  <c:v>2506</c:v>
                </c:pt>
                <c:pt idx="249">
                  <c:v>1878</c:v>
                </c:pt>
                <c:pt idx="250">
                  <c:v>1689</c:v>
                </c:pt>
                <c:pt idx="251">
                  <c:v>3127</c:v>
                </c:pt>
                <c:pt idx="252">
                  <c:v>3595</c:v>
                </c:pt>
                <c:pt idx="253">
                  <c:v>3413</c:v>
                </c:pt>
                <c:pt idx="254">
                  <c:v>4023</c:v>
                </c:pt>
                <c:pt idx="255">
                  <c:v>4062</c:v>
                </c:pt>
                <c:pt idx="256">
                  <c:v>4138</c:v>
                </c:pt>
                <c:pt idx="257">
                  <c:v>3231</c:v>
                </c:pt>
                <c:pt idx="258">
                  <c:v>4018</c:v>
                </c:pt>
                <c:pt idx="259">
                  <c:v>3077</c:v>
                </c:pt>
                <c:pt idx="260">
                  <c:v>2921</c:v>
                </c:pt>
                <c:pt idx="261">
                  <c:v>3848</c:v>
                </c:pt>
                <c:pt idx="262">
                  <c:v>3203</c:v>
                </c:pt>
                <c:pt idx="263">
                  <c:v>3813</c:v>
                </c:pt>
                <c:pt idx="264">
                  <c:v>4240</c:v>
                </c:pt>
                <c:pt idx="265">
                  <c:v>2137</c:v>
                </c:pt>
                <c:pt idx="266">
                  <c:v>3647</c:v>
                </c:pt>
                <c:pt idx="267">
                  <c:v>3466</c:v>
                </c:pt>
                <c:pt idx="268">
                  <c:v>3946</c:v>
                </c:pt>
                <c:pt idx="269">
                  <c:v>3643</c:v>
                </c:pt>
                <c:pt idx="270">
                  <c:v>3427</c:v>
                </c:pt>
                <c:pt idx="271">
                  <c:v>4186</c:v>
                </c:pt>
                <c:pt idx="272">
                  <c:v>4372</c:v>
                </c:pt>
                <c:pt idx="273">
                  <c:v>1949</c:v>
                </c:pt>
                <c:pt idx="274">
                  <c:v>2302</c:v>
                </c:pt>
                <c:pt idx="275">
                  <c:v>3240</c:v>
                </c:pt>
                <c:pt idx="276">
                  <c:v>3970</c:v>
                </c:pt>
                <c:pt idx="277">
                  <c:v>4267</c:v>
                </c:pt>
                <c:pt idx="278">
                  <c:v>4126</c:v>
                </c:pt>
                <c:pt idx="279">
                  <c:v>4036</c:v>
                </c:pt>
                <c:pt idx="280">
                  <c:v>3174</c:v>
                </c:pt>
                <c:pt idx="281">
                  <c:v>3114</c:v>
                </c:pt>
                <c:pt idx="282">
                  <c:v>3603</c:v>
                </c:pt>
                <c:pt idx="283">
                  <c:v>3896</c:v>
                </c:pt>
                <c:pt idx="284">
                  <c:v>2199</c:v>
                </c:pt>
                <c:pt idx="285">
                  <c:v>2623</c:v>
                </c:pt>
                <c:pt idx="286">
                  <c:v>3115</c:v>
                </c:pt>
                <c:pt idx="287">
                  <c:v>3318</c:v>
                </c:pt>
                <c:pt idx="288">
                  <c:v>3293</c:v>
                </c:pt>
                <c:pt idx="289">
                  <c:v>3857</c:v>
                </c:pt>
                <c:pt idx="290">
                  <c:v>4111</c:v>
                </c:pt>
                <c:pt idx="291">
                  <c:v>2170</c:v>
                </c:pt>
                <c:pt idx="292">
                  <c:v>3724</c:v>
                </c:pt>
                <c:pt idx="293">
                  <c:v>3628</c:v>
                </c:pt>
                <c:pt idx="294">
                  <c:v>2809</c:v>
                </c:pt>
                <c:pt idx="295">
                  <c:v>2762</c:v>
                </c:pt>
                <c:pt idx="296">
                  <c:v>3488</c:v>
                </c:pt>
                <c:pt idx="297">
                  <c:v>3992</c:v>
                </c:pt>
                <c:pt idx="298">
                  <c:v>3490</c:v>
                </c:pt>
                <c:pt idx="299">
                  <c:v>2419</c:v>
                </c:pt>
                <c:pt idx="300">
                  <c:v>3291</c:v>
                </c:pt>
                <c:pt idx="301">
                  <c:v>570</c:v>
                </c:pt>
                <c:pt idx="302">
                  <c:v>2446</c:v>
                </c:pt>
                <c:pt idx="303">
                  <c:v>3307</c:v>
                </c:pt>
                <c:pt idx="304">
                  <c:v>3658</c:v>
                </c:pt>
                <c:pt idx="305">
                  <c:v>3816</c:v>
                </c:pt>
                <c:pt idx="306">
                  <c:v>3656</c:v>
                </c:pt>
                <c:pt idx="307">
                  <c:v>3576</c:v>
                </c:pt>
                <c:pt idx="308">
                  <c:v>2770</c:v>
                </c:pt>
                <c:pt idx="309">
                  <c:v>2697</c:v>
                </c:pt>
                <c:pt idx="310">
                  <c:v>3662</c:v>
                </c:pt>
                <c:pt idx="311">
                  <c:v>3829</c:v>
                </c:pt>
                <c:pt idx="312">
                  <c:v>3804</c:v>
                </c:pt>
                <c:pt idx="313">
                  <c:v>2743</c:v>
                </c:pt>
                <c:pt idx="314">
                  <c:v>2928</c:v>
                </c:pt>
                <c:pt idx="315">
                  <c:v>2792</c:v>
                </c:pt>
                <c:pt idx="316">
                  <c:v>2713</c:v>
                </c:pt>
                <c:pt idx="317">
                  <c:v>3891</c:v>
                </c:pt>
                <c:pt idx="318">
                  <c:v>3746</c:v>
                </c:pt>
                <c:pt idx="319">
                  <c:v>1672</c:v>
                </c:pt>
                <c:pt idx="320">
                  <c:v>2914</c:v>
                </c:pt>
                <c:pt idx="321">
                  <c:v>3147</c:v>
                </c:pt>
                <c:pt idx="322">
                  <c:v>2720</c:v>
                </c:pt>
                <c:pt idx="323">
                  <c:v>2733</c:v>
                </c:pt>
                <c:pt idx="324">
                  <c:v>2545</c:v>
                </c:pt>
                <c:pt idx="325">
                  <c:v>1538</c:v>
                </c:pt>
                <c:pt idx="326">
                  <c:v>2454</c:v>
                </c:pt>
                <c:pt idx="327">
                  <c:v>935</c:v>
                </c:pt>
                <c:pt idx="328">
                  <c:v>1697</c:v>
                </c:pt>
                <c:pt idx="329">
                  <c:v>1819</c:v>
                </c:pt>
                <c:pt idx="330">
                  <c:v>2261</c:v>
                </c:pt>
                <c:pt idx="331">
                  <c:v>3614</c:v>
                </c:pt>
                <c:pt idx="332">
                  <c:v>2818</c:v>
                </c:pt>
                <c:pt idx="333">
                  <c:v>3425</c:v>
                </c:pt>
                <c:pt idx="334">
                  <c:v>3545</c:v>
                </c:pt>
                <c:pt idx="335">
                  <c:v>3672</c:v>
                </c:pt>
                <c:pt idx="336">
                  <c:v>2908</c:v>
                </c:pt>
                <c:pt idx="337">
                  <c:v>2851</c:v>
                </c:pt>
                <c:pt idx="338">
                  <c:v>3578</c:v>
                </c:pt>
                <c:pt idx="339">
                  <c:v>2468</c:v>
                </c:pt>
                <c:pt idx="340">
                  <c:v>655</c:v>
                </c:pt>
                <c:pt idx="341">
                  <c:v>3172</c:v>
                </c:pt>
                <c:pt idx="342">
                  <c:v>3359</c:v>
                </c:pt>
                <c:pt idx="343">
                  <c:v>2688</c:v>
                </c:pt>
                <c:pt idx="344">
                  <c:v>2366</c:v>
                </c:pt>
                <c:pt idx="345">
                  <c:v>3167</c:v>
                </c:pt>
                <c:pt idx="346">
                  <c:v>3368</c:v>
                </c:pt>
                <c:pt idx="347">
                  <c:v>3562</c:v>
                </c:pt>
                <c:pt idx="348">
                  <c:v>3528</c:v>
                </c:pt>
                <c:pt idx="349">
                  <c:v>3399</c:v>
                </c:pt>
                <c:pt idx="350">
                  <c:v>2464</c:v>
                </c:pt>
                <c:pt idx="351">
                  <c:v>2211</c:v>
                </c:pt>
                <c:pt idx="352">
                  <c:v>3143</c:v>
                </c:pt>
                <c:pt idx="353">
                  <c:v>3534</c:v>
                </c:pt>
                <c:pt idx="354">
                  <c:v>2553</c:v>
                </c:pt>
                <c:pt idx="355">
                  <c:v>2841</c:v>
                </c:pt>
                <c:pt idx="356">
                  <c:v>2046</c:v>
                </c:pt>
                <c:pt idx="357">
                  <c:v>856</c:v>
                </c:pt>
                <c:pt idx="358">
                  <c:v>451</c:v>
                </c:pt>
                <c:pt idx="359">
                  <c:v>887</c:v>
                </c:pt>
                <c:pt idx="360">
                  <c:v>1059</c:v>
                </c:pt>
                <c:pt idx="361">
                  <c:v>2047</c:v>
                </c:pt>
                <c:pt idx="362">
                  <c:v>2169</c:v>
                </c:pt>
                <c:pt idx="363">
                  <c:v>2508</c:v>
                </c:pt>
                <c:pt idx="364">
                  <c:v>1820</c:v>
                </c:pt>
                <c:pt idx="365">
                  <c:v>1608</c:v>
                </c:pt>
                <c:pt idx="366">
                  <c:v>1707</c:v>
                </c:pt>
                <c:pt idx="367">
                  <c:v>2147</c:v>
                </c:pt>
                <c:pt idx="368">
                  <c:v>2273</c:v>
                </c:pt>
                <c:pt idx="369">
                  <c:v>3132</c:v>
                </c:pt>
                <c:pt idx="370">
                  <c:v>3791</c:v>
                </c:pt>
                <c:pt idx="371">
                  <c:v>3451</c:v>
                </c:pt>
                <c:pt idx="372">
                  <c:v>2826</c:v>
                </c:pt>
                <c:pt idx="373">
                  <c:v>2270</c:v>
                </c:pt>
                <c:pt idx="374">
                  <c:v>3425</c:v>
                </c:pt>
                <c:pt idx="375">
                  <c:v>2085</c:v>
                </c:pt>
                <c:pt idx="376">
                  <c:v>3828</c:v>
                </c:pt>
                <c:pt idx="377">
                  <c:v>3040</c:v>
                </c:pt>
                <c:pt idx="378">
                  <c:v>2160</c:v>
                </c:pt>
                <c:pt idx="379">
                  <c:v>2027</c:v>
                </c:pt>
                <c:pt idx="380">
                  <c:v>2081</c:v>
                </c:pt>
                <c:pt idx="381">
                  <c:v>2808</c:v>
                </c:pt>
                <c:pt idx="382">
                  <c:v>3267</c:v>
                </c:pt>
                <c:pt idx="383">
                  <c:v>3162</c:v>
                </c:pt>
                <c:pt idx="384">
                  <c:v>3048</c:v>
                </c:pt>
                <c:pt idx="385">
                  <c:v>1234</c:v>
                </c:pt>
                <c:pt idx="386">
                  <c:v>1781</c:v>
                </c:pt>
                <c:pt idx="387">
                  <c:v>2287</c:v>
                </c:pt>
                <c:pt idx="388">
                  <c:v>3900</c:v>
                </c:pt>
                <c:pt idx="389">
                  <c:v>3803</c:v>
                </c:pt>
                <c:pt idx="390">
                  <c:v>3831</c:v>
                </c:pt>
                <c:pt idx="391">
                  <c:v>3187</c:v>
                </c:pt>
                <c:pt idx="392">
                  <c:v>3248</c:v>
                </c:pt>
                <c:pt idx="393">
                  <c:v>2685</c:v>
                </c:pt>
                <c:pt idx="394">
                  <c:v>3498</c:v>
                </c:pt>
                <c:pt idx="395">
                  <c:v>4185</c:v>
                </c:pt>
                <c:pt idx="396">
                  <c:v>4275</c:v>
                </c:pt>
                <c:pt idx="397">
                  <c:v>3571</c:v>
                </c:pt>
                <c:pt idx="398">
                  <c:v>3841</c:v>
                </c:pt>
                <c:pt idx="399">
                  <c:v>2448</c:v>
                </c:pt>
                <c:pt idx="400">
                  <c:v>2629</c:v>
                </c:pt>
                <c:pt idx="401">
                  <c:v>3578</c:v>
                </c:pt>
                <c:pt idx="402">
                  <c:v>4176</c:v>
                </c:pt>
                <c:pt idx="403">
                  <c:v>2693</c:v>
                </c:pt>
                <c:pt idx="404">
                  <c:v>3667</c:v>
                </c:pt>
                <c:pt idx="405">
                  <c:v>3604</c:v>
                </c:pt>
                <c:pt idx="406">
                  <c:v>1977</c:v>
                </c:pt>
                <c:pt idx="407">
                  <c:v>1456</c:v>
                </c:pt>
                <c:pt idx="408">
                  <c:v>3328</c:v>
                </c:pt>
                <c:pt idx="409">
                  <c:v>3787</c:v>
                </c:pt>
                <c:pt idx="410">
                  <c:v>4028</c:v>
                </c:pt>
                <c:pt idx="411">
                  <c:v>2931</c:v>
                </c:pt>
                <c:pt idx="412">
                  <c:v>3805</c:v>
                </c:pt>
                <c:pt idx="413">
                  <c:v>2883</c:v>
                </c:pt>
                <c:pt idx="414">
                  <c:v>2071</c:v>
                </c:pt>
                <c:pt idx="415">
                  <c:v>2627</c:v>
                </c:pt>
                <c:pt idx="416">
                  <c:v>3614</c:v>
                </c:pt>
                <c:pt idx="417">
                  <c:v>4379</c:v>
                </c:pt>
                <c:pt idx="418">
                  <c:v>4546</c:v>
                </c:pt>
                <c:pt idx="419">
                  <c:v>3241</c:v>
                </c:pt>
                <c:pt idx="420">
                  <c:v>2415</c:v>
                </c:pt>
                <c:pt idx="421">
                  <c:v>2874</c:v>
                </c:pt>
                <c:pt idx="422">
                  <c:v>4069</c:v>
                </c:pt>
                <c:pt idx="423">
                  <c:v>4134</c:v>
                </c:pt>
                <c:pt idx="424">
                  <c:v>1769</c:v>
                </c:pt>
                <c:pt idx="425">
                  <c:v>4665</c:v>
                </c:pt>
                <c:pt idx="426">
                  <c:v>2948</c:v>
                </c:pt>
                <c:pt idx="427">
                  <c:v>3110</c:v>
                </c:pt>
                <c:pt idx="428">
                  <c:v>2713</c:v>
                </c:pt>
                <c:pt idx="429">
                  <c:v>3130</c:v>
                </c:pt>
                <c:pt idx="430">
                  <c:v>3735</c:v>
                </c:pt>
                <c:pt idx="431">
                  <c:v>4484</c:v>
                </c:pt>
                <c:pt idx="432">
                  <c:v>4896</c:v>
                </c:pt>
                <c:pt idx="433">
                  <c:v>4122</c:v>
                </c:pt>
                <c:pt idx="434">
                  <c:v>3150</c:v>
                </c:pt>
                <c:pt idx="435">
                  <c:v>3253</c:v>
                </c:pt>
                <c:pt idx="436">
                  <c:v>4460</c:v>
                </c:pt>
                <c:pt idx="437">
                  <c:v>5085</c:v>
                </c:pt>
                <c:pt idx="438">
                  <c:v>5315</c:v>
                </c:pt>
                <c:pt idx="439">
                  <c:v>5187</c:v>
                </c:pt>
                <c:pt idx="440">
                  <c:v>3830</c:v>
                </c:pt>
                <c:pt idx="441">
                  <c:v>4681</c:v>
                </c:pt>
                <c:pt idx="442">
                  <c:v>3685</c:v>
                </c:pt>
                <c:pt idx="443">
                  <c:v>5171</c:v>
                </c:pt>
                <c:pt idx="444">
                  <c:v>5042</c:v>
                </c:pt>
                <c:pt idx="445">
                  <c:v>5108</c:v>
                </c:pt>
                <c:pt idx="446">
                  <c:v>5537</c:v>
                </c:pt>
                <c:pt idx="447">
                  <c:v>5893</c:v>
                </c:pt>
                <c:pt idx="448">
                  <c:v>2339</c:v>
                </c:pt>
                <c:pt idx="449">
                  <c:v>3464</c:v>
                </c:pt>
                <c:pt idx="450">
                  <c:v>4763</c:v>
                </c:pt>
                <c:pt idx="451">
                  <c:v>4571</c:v>
                </c:pt>
                <c:pt idx="452">
                  <c:v>5024</c:v>
                </c:pt>
                <c:pt idx="453">
                  <c:v>5299</c:v>
                </c:pt>
                <c:pt idx="454">
                  <c:v>4663</c:v>
                </c:pt>
                <c:pt idx="455">
                  <c:v>3934</c:v>
                </c:pt>
                <c:pt idx="456">
                  <c:v>3694</c:v>
                </c:pt>
                <c:pt idx="457">
                  <c:v>4728</c:v>
                </c:pt>
                <c:pt idx="458">
                  <c:v>5424</c:v>
                </c:pt>
                <c:pt idx="459">
                  <c:v>5378</c:v>
                </c:pt>
                <c:pt idx="460">
                  <c:v>5265</c:v>
                </c:pt>
                <c:pt idx="461">
                  <c:v>4653</c:v>
                </c:pt>
                <c:pt idx="462">
                  <c:v>3605</c:v>
                </c:pt>
                <c:pt idx="463">
                  <c:v>2939</c:v>
                </c:pt>
                <c:pt idx="464">
                  <c:v>4680</c:v>
                </c:pt>
                <c:pt idx="465">
                  <c:v>5099</c:v>
                </c:pt>
                <c:pt idx="466">
                  <c:v>4380</c:v>
                </c:pt>
                <c:pt idx="467">
                  <c:v>4746</c:v>
                </c:pt>
                <c:pt idx="468">
                  <c:v>5146</c:v>
                </c:pt>
                <c:pt idx="469">
                  <c:v>4665</c:v>
                </c:pt>
                <c:pt idx="470">
                  <c:v>4286</c:v>
                </c:pt>
                <c:pt idx="471">
                  <c:v>5172</c:v>
                </c:pt>
                <c:pt idx="472">
                  <c:v>5702</c:v>
                </c:pt>
                <c:pt idx="473">
                  <c:v>4020</c:v>
                </c:pt>
                <c:pt idx="474">
                  <c:v>5719</c:v>
                </c:pt>
                <c:pt idx="475">
                  <c:v>5950</c:v>
                </c:pt>
                <c:pt idx="476">
                  <c:v>4083</c:v>
                </c:pt>
                <c:pt idx="477">
                  <c:v>907</c:v>
                </c:pt>
                <c:pt idx="478">
                  <c:v>3019</c:v>
                </c:pt>
                <c:pt idx="479">
                  <c:v>5115</c:v>
                </c:pt>
                <c:pt idx="480">
                  <c:v>5541</c:v>
                </c:pt>
                <c:pt idx="481">
                  <c:v>4551</c:v>
                </c:pt>
                <c:pt idx="482">
                  <c:v>5219</c:v>
                </c:pt>
                <c:pt idx="483">
                  <c:v>3100</c:v>
                </c:pt>
                <c:pt idx="484">
                  <c:v>4075</c:v>
                </c:pt>
                <c:pt idx="485">
                  <c:v>4907</c:v>
                </c:pt>
                <c:pt idx="486">
                  <c:v>5087</c:v>
                </c:pt>
                <c:pt idx="487">
                  <c:v>5502</c:v>
                </c:pt>
                <c:pt idx="488">
                  <c:v>5657</c:v>
                </c:pt>
                <c:pt idx="489">
                  <c:v>5227</c:v>
                </c:pt>
                <c:pt idx="490">
                  <c:v>4387</c:v>
                </c:pt>
                <c:pt idx="491">
                  <c:v>4224</c:v>
                </c:pt>
                <c:pt idx="492">
                  <c:v>5265</c:v>
                </c:pt>
                <c:pt idx="493">
                  <c:v>4990</c:v>
                </c:pt>
                <c:pt idx="494">
                  <c:v>4097</c:v>
                </c:pt>
                <c:pt idx="495">
                  <c:v>5546</c:v>
                </c:pt>
                <c:pt idx="496">
                  <c:v>5711</c:v>
                </c:pt>
                <c:pt idx="497">
                  <c:v>4807</c:v>
                </c:pt>
                <c:pt idx="498">
                  <c:v>3946</c:v>
                </c:pt>
                <c:pt idx="499">
                  <c:v>2501</c:v>
                </c:pt>
                <c:pt idx="500">
                  <c:v>4490</c:v>
                </c:pt>
                <c:pt idx="501">
                  <c:v>6433</c:v>
                </c:pt>
                <c:pt idx="502">
                  <c:v>6142</c:v>
                </c:pt>
                <c:pt idx="503">
                  <c:v>6118</c:v>
                </c:pt>
                <c:pt idx="504">
                  <c:v>4884</c:v>
                </c:pt>
                <c:pt idx="505">
                  <c:v>4425</c:v>
                </c:pt>
                <c:pt idx="506">
                  <c:v>3729</c:v>
                </c:pt>
                <c:pt idx="507">
                  <c:v>5254</c:v>
                </c:pt>
                <c:pt idx="508">
                  <c:v>4494</c:v>
                </c:pt>
                <c:pt idx="509">
                  <c:v>5711</c:v>
                </c:pt>
                <c:pt idx="510">
                  <c:v>5317</c:v>
                </c:pt>
                <c:pt idx="511">
                  <c:v>3681</c:v>
                </c:pt>
                <c:pt idx="512">
                  <c:v>3308</c:v>
                </c:pt>
                <c:pt idx="513">
                  <c:v>3486</c:v>
                </c:pt>
                <c:pt idx="514">
                  <c:v>4863</c:v>
                </c:pt>
                <c:pt idx="515">
                  <c:v>6110</c:v>
                </c:pt>
                <c:pt idx="516">
                  <c:v>6238</c:v>
                </c:pt>
                <c:pt idx="517">
                  <c:v>3594</c:v>
                </c:pt>
                <c:pt idx="518">
                  <c:v>5325</c:v>
                </c:pt>
                <c:pt idx="519">
                  <c:v>5147</c:v>
                </c:pt>
                <c:pt idx="520">
                  <c:v>5927</c:v>
                </c:pt>
                <c:pt idx="521">
                  <c:v>6033</c:v>
                </c:pt>
                <c:pt idx="522">
                  <c:v>6028</c:v>
                </c:pt>
                <c:pt idx="523">
                  <c:v>6456</c:v>
                </c:pt>
                <c:pt idx="524">
                  <c:v>6248</c:v>
                </c:pt>
                <c:pt idx="525">
                  <c:v>4790</c:v>
                </c:pt>
                <c:pt idx="526">
                  <c:v>4374</c:v>
                </c:pt>
                <c:pt idx="527">
                  <c:v>5647</c:v>
                </c:pt>
                <c:pt idx="528">
                  <c:v>4495</c:v>
                </c:pt>
                <c:pt idx="529">
                  <c:v>6248</c:v>
                </c:pt>
                <c:pt idx="530">
                  <c:v>6183</c:v>
                </c:pt>
                <c:pt idx="531">
                  <c:v>6102</c:v>
                </c:pt>
                <c:pt idx="532">
                  <c:v>4739</c:v>
                </c:pt>
                <c:pt idx="533">
                  <c:v>4344</c:v>
                </c:pt>
                <c:pt idx="534">
                  <c:v>4446</c:v>
                </c:pt>
                <c:pt idx="535">
                  <c:v>5857</c:v>
                </c:pt>
                <c:pt idx="536">
                  <c:v>5339</c:v>
                </c:pt>
                <c:pt idx="537">
                  <c:v>5127</c:v>
                </c:pt>
                <c:pt idx="538">
                  <c:v>4859</c:v>
                </c:pt>
                <c:pt idx="539">
                  <c:v>4801</c:v>
                </c:pt>
                <c:pt idx="540">
                  <c:v>4340</c:v>
                </c:pt>
                <c:pt idx="541">
                  <c:v>5640</c:v>
                </c:pt>
                <c:pt idx="542">
                  <c:v>6365</c:v>
                </c:pt>
                <c:pt idx="543">
                  <c:v>6258</c:v>
                </c:pt>
                <c:pt idx="544">
                  <c:v>5958</c:v>
                </c:pt>
                <c:pt idx="545">
                  <c:v>4634</c:v>
                </c:pt>
                <c:pt idx="546">
                  <c:v>4232</c:v>
                </c:pt>
                <c:pt idx="547">
                  <c:v>4110</c:v>
                </c:pt>
                <c:pt idx="548">
                  <c:v>5323</c:v>
                </c:pt>
                <c:pt idx="549">
                  <c:v>5608</c:v>
                </c:pt>
                <c:pt idx="550">
                  <c:v>4841</c:v>
                </c:pt>
                <c:pt idx="551">
                  <c:v>4836</c:v>
                </c:pt>
                <c:pt idx="552">
                  <c:v>4841</c:v>
                </c:pt>
                <c:pt idx="553">
                  <c:v>3392</c:v>
                </c:pt>
                <c:pt idx="554">
                  <c:v>3469</c:v>
                </c:pt>
                <c:pt idx="555">
                  <c:v>5571</c:v>
                </c:pt>
                <c:pt idx="556">
                  <c:v>5336</c:v>
                </c:pt>
                <c:pt idx="557">
                  <c:v>6289</c:v>
                </c:pt>
                <c:pt idx="558">
                  <c:v>6414</c:v>
                </c:pt>
                <c:pt idx="559">
                  <c:v>5988</c:v>
                </c:pt>
                <c:pt idx="560">
                  <c:v>4614</c:v>
                </c:pt>
                <c:pt idx="561">
                  <c:v>4111</c:v>
                </c:pt>
                <c:pt idx="562">
                  <c:v>5742</c:v>
                </c:pt>
                <c:pt idx="563">
                  <c:v>5865</c:v>
                </c:pt>
                <c:pt idx="564">
                  <c:v>4914</c:v>
                </c:pt>
                <c:pt idx="565">
                  <c:v>5703</c:v>
                </c:pt>
                <c:pt idx="566">
                  <c:v>5123</c:v>
                </c:pt>
                <c:pt idx="567">
                  <c:v>3195</c:v>
                </c:pt>
                <c:pt idx="568">
                  <c:v>4866</c:v>
                </c:pt>
                <c:pt idx="569">
                  <c:v>5831</c:v>
                </c:pt>
                <c:pt idx="570">
                  <c:v>6452</c:v>
                </c:pt>
                <c:pt idx="571">
                  <c:v>6790</c:v>
                </c:pt>
                <c:pt idx="572">
                  <c:v>5825</c:v>
                </c:pt>
                <c:pt idx="573">
                  <c:v>5645</c:v>
                </c:pt>
                <c:pt idx="574">
                  <c:v>4451</c:v>
                </c:pt>
                <c:pt idx="575">
                  <c:v>4444</c:v>
                </c:pt>
                <c:pt idx="576">
                  <c:v>6065</c:v>
                </c:pt>
                <c:pt idx="577">
                  <c:v>6248</c:v>
                </c:pt>
                <c:pt idx="578">
                  <c:v>6506</c:v>
                </c:pt>
                <c:pt idx="579">
                  <c:v>6278</c:v>
                </c:pt>
                <c:pt idx="580">
                  <c:v>5847</c:v>
                </c:pt>
                <c:pt idx="581">
                  <c:v>4479</c:v>
                </c:pt>
                <c:pt idx="582">
                  <c:v>3757</c:v>
                </c:pt>
                <c:pt idx="583">
                  <c:v>5780</c:v>
                </c:pt>
                <c:pt idx="584">
                  <c:v>5995</c:v>
                </c:pt>
                <c:pt idx="585">
                  <c:v>6271</c:v>
                </c:pt>
                <c:pt idx="586">
                  <c:v>6090</c:v>
                </c:pt>
                <c:pt idx="587">
                  <c:v>4721</c:v>
                </c:pt>
                <c:pt idx="588">
                  <c:v>4052</c:v>
                </c:pt>
                <c:pt idx="589">
                  <c:v>4362</c:v>
                </c:pt>
                <c:pt idx="590">
                  <c:v>5676</c:v>
                </c:pt>
                <c:pt idx="591">
                  <c:v>5656</c:v>
                </c:pt>
                <c:pt idx="592">
                  <c:v>6149</c:v>
                </c:pt>
                <c:pt idx="593">
                  <c:v>6267</c:v>
                </c:pt>
                <c:pt idx="594">
                  <c:v>5665</c:v>
                </c:pt>
                <c:pt idx="595">
                  <c:v>5038</c:v>
                </c:pt>
                <c:pt idx="596">
                  <c:v>3341</c:v>
                </c:pt>
                <c:pt idx="597">
                  <c:v>5504</c:v>
                </c:pt>
                <c:pt idx="598">
                  <c:v>5925</c:v>
                </c:pt>
                <c:pt idx="599">
                  <c:v>6281</c:v>
                </c:pt>
                <c:pt idx="600">
                  <c:v>6402</c:v>
                </c:pt>
                <c:pt idx="601">
                  <c:v>6257</c:v>
                </c:pt>
                <c:pt idx="602">
                  <c:v>4224</c:v>
                </c:pt>
                <c:pt idx="603">
                  <c:v>3772</c:v>
                </c:pt>
                <c:pt idx="604">
                  <c:v>5928</c:v>
                </c:pt>
                <c:pt idx="605">
                  <c:v>6105</c:v>
                </c:pt>
                <c:pt idx="606">
                  <c:v>6520</c:v>
                </c:pt>
                <c:pt idx="607">
                  <c:v>6541</c:v>
                </c:pt>
                <c:pt idx="608">
                  <c:v>5917</c:v>
                </c:pt>
                <c:pt idx="609">
                  <c:v>3788</c:v>
                </c:pt>
                <c:pt idx="610">
                  <c:v>3197</c:v>
                </c:pt>
                <c:pt idx="611">
                  <c:v>4069</c:v>
                </c:pt>
                <c:pt idx="612">
                  <c:v>5997</c:v>
                </c:pt>
                <c:pt idx="613">
                  <c:v>6280</c:v>
                </c:pt>
                <c:pt idx="614">
                  <c:v>5592</c:v>
                </c:pt>
                <c:pt idx="615">
                  <c:v>6459</c:v>
                </c:pt>
                <c:pt idx="616">
                  <c:v>4419</c:v>
                </c:pt>
                <c:pt idx="617">
                  <c:v>5657</c:v>
                </c:pt>
                <c:pt idx="618">
                  <c:v>6407</c:v>
                </c:pt>
                <c:pt idx="619">
                  <c:v>6697</c:v>
                </c:pt>
                <c:pt idx="620">
                  <c:v>6820</c:v>
                </c:pt>
                <c:pt idx="621">
                  <c:v>6750</c:v>
                </c:pt>
                <c:pt idx="622">
                  <c:v>6630</c:v>
                </c:pt>
                <c:pt idx="623">
                  <c:v>5554</c:v>
                </c:pt>
                <c:pt idx="624">
                  <c:v>5167</c:v>
                </c:pt>
                <c:pt idx="625">
                  <c:v>5847</c:v>
                </c:pt>
                <c:pt idx="626">
                  <c:v>3702</c:v>
                </c:pt>
                <c:pt idx="627">
                  <c:v>6803</c:v>
                </c:pt>
                <c:pt idx="628">
                  <c:v>6781</c:v>
                </c:pt>
                <c:pt idx="629">
                  <c:v>6917</c:v>
                </c:pt>
                <c:pt idx="630">
                  <c:v>5883</c:v>
                </c:pt>
                <c:pt idx="631">
                  <c:v>5453</c:v>
                </c:pt>
                <c:pt idx="632">
                  <c:v>6435</c:v>
                </c:pt>
                <c:pt idx="633">
                  <c:v>6693</c:v>
                </c:pt>
                <c:pt idx="634">
                  <c:v>6946</c:v>
                </c:pt>
                <c:pt idx="635">
                  <c:v>6642</c:v>
                </c:pt>
                <c:pt idx="636">
                  <c:v>6370</c:v>
                </c:pt>
                <c:pt idx="637">
                  <c:v>5966</c:v>
                </c:pt>
                <c:pt idx="638">
                  <c:v>4874</c:v>
                </c:pt>
                <c:pt idx="639">
                  <c:v>6015</c:v>
                </c:pt>
                <c:pt idx="640">
                  <c:v>4324</c:v>
                </c:pt>
                <c:pt idx="641">
                  <c:v>6844</c:v>
                </c:pt>
                <c:pt idx="642">
                  <c:v>6437</c:v>
                </c:pt>
                <c:pt idx="643">
                  <c:v>6640</c:v>
                </c:pt>
                <c:pt idx="644">
                  <c:v>4934</c:v>
                </c:pt>
                <c:pt idx="645">
                  <c:v>2729</c:v>
                </c:pt>
                <c:pt idx="646">
                  <c:v>4604</c:v>
                </c:pt>
                <c:pt idx="647">
                  <c:v>5791</c:v>
                </c:pt>
                <c:pt idx="648">
                  <c:v>6911</c:v>
                </c:pt>
                <c:pt idx="649">
                  <c:v>6736</c:v>
                </c:pt>
                <c:pt idx="650">
                  <c:v>6222</c:v>
                </c:pt>
                <c:pt idx="651">
                  <c:v>4857</c:v>
                </c:pt>
                <c:pt idx="652">
                  <c:v>4559</c:v>
                </c:pt>
                <c:pt idx="653">
                  <c:v>5115</c:v>
                </c:pt>
                <c:pt idx="654">
                  <c:v>6612</c:v>
                </c:pt>
                <c:pt idx="655">
                  <c:v>6482</c:v>
                </c:pt>
                <c:pt idx="656">
                  <c:v>6501</c:v>
                </c:pt>
                <c:pt idx="657">
                  <c:v>4671</c:v>
                </c:pt>
                <c:pt idx="658">
                  <c:v>5284</c:v>
                </c:pt>
                <c:pt idx="659">
                  <c:v>4692</c:v>
                </c:pt>
                <c:pt idx="660">
                  <c:v>6228</c:v>
                </c:pt>
                <c:pt idx="661">
                  <c:v>6625</c:v>
                </c:pt>
                <c:pt idx="662">
                  <c:v>6898</c:v>
                </c:pt>
                <c:pt idx="663">
                  <c:v>6484</c:v>
                </c:pt>
                <c:pt idx="664">
                  <c:v>6262</c:v>
                </c:pt>
                <c:pt idx="665">
                  <c:v>5209</c:v>
                </c:pt>
                <c:pt idx="666">
                  <c:v>3461</c:v>
                </c:pt>
                <c:pt idx="667">
                  <c:v>20</c:v>
                </c:pt>
                <c:pt idx="668">
                  <c:v>1009</c:v>
                </c:pt>
                <c:pt idx="669">
                  <c:v>5147</c:v>
                </c:pt>
                <c:pt idx="670">
                  <c:v>5520</c:v>
                </c:pt>
                <c:pt idx="671">
                  <c:v>5229</c:v>
                </c:pt>
                <c:pt idx="672">
                  <c:v>4109</c:v>
                </c:pt>
                <c:pt idx="673">
                  <c:v>3906</c:v>
                </c:pt>
                <c:pt idx="674">
                  <c:v>4881</c:v>
                </c:pt>
                <c:pt idx="675">
                  <c:v>5220</c:v>
                </c:pt>
                <c:pt idx="676">
                  <c:v>4709</c:v>
                </c:pt>
                <c:pt idx="677">
                  <c:v>4975</c:v>
                </c:pt>
                <c:pt idx="678">
                  <c:v>5283</c:v>
                </c:pt>
                <c:pt idx="679">
                  <c:v>4446</c:v>
                </c:pt>
                <c:pt idx="680">
                  <c:v>4562</c:v>
                </c:pt>
                <c:pt idx="681">
                  <c:v>5172</c:v>
                </c:pt>
                <c:pt idx="682">
                  <c:v>3767</c:v>
                </c:pt>
                <c:pt idx="683">
                  <c:v>5122</c:v>
                </c:pt>
                <c:pt idx="684">
                  <c:v>5125</c:v>
                </c:pt>
                <c:pt idx="685">
                  <c:v>5214</c:v>
                </c:pt>
                <c:pt idx="686">
                  <c:v>4316</c:v>
                </c:pt>
                <c:pt idx="687">
                  <c:v>3747</c:v>
                </c:pt>
                <c:pt idx="688">
                  <c:v>5050</c:v>
                </c:pt>
                <c:pt idx="689">
                  <c:v>5100</c:v>
                </c:pt>
                <c:pt idx="690">
                  <c:v>4531</c:v>
                </c:pt>
                <c:pt idx="691">
                  <c:v>1470</c:v>
                </c:pt>
                <c:pt idx="692">
                  <c:v>2307</c:v>
                </c:pt>
                <c:pt idx="693">
                  <c:v>1745</c:v>
                </c:pt>
                <c:pt idx="694">
                  <c:v>2115</c:v>
                </c:pt>
                <c:pt idx="695">
                  <c:v>4750</c:v>
                </c:pt>
                <c:pt idx="696">
                  <c:v>3836</c:v>
                </c:pt>
                <c:pt idx="697">
                  <c:v>5062</c:v>
                </c:pt>
                <c:pt idx="698">
                  <c:v>5080</c:v>
                </c:pt>
                <c:pt idx="699">
                  <c:v>5306</c:v>
                </c:pt>
                <c:pt idx="700">
                  <c:v>4240</c:v>
                </c:pt>
                <c:pt idx="701">
                  <c:v>3757</c:v>
                </c:pt>
                <c:pt idx="702">
                  <c:v>5679</c:v>
                </c:pt>
                <c:pt idx="703">
                  <c:v>6055</c:v>
                </c:pt>
                <c:pt idx="704">
                  <c:v>5398</c:v>
                </c:pt>
                <c:pt idx="705">
                  <c:v>5035</c:v>
                </c:pt>
                <c:pt idx="706">
                  <c:v>4659</c:v>
                </c:pt>
                <c:pt idx="707">
                  <c:v>4429</c:v>
                </c:pt>
                <c:pt idx="708">
                  <c:v>2787</c:v>
                </c:pt>
                <c:pt idx="709">
                  <c:v>4841</c:v>
                </c:pt>
                <c:pt idx="710">
                  <c:v>5219</c:v>
                </c:pt>
                <c:pt idx="711">
                  <c:v>5009</c:v>
                </c:pt>
                <c:pt idx="712">
                  <c:v>5107</c:v>
                </c:pt>
                <c:pt idx="713">
                  <c:v>5182</c:v>
                </c:pt>
                <c:pt idx="714">
                  <c:v>4280</c:v>
                </c:pt>
                <c:pt idx="715">
                  <c:v>3248</c:v>
                </c:pt>
                <c:pt idx="716">
                  <c:v>4373</c:v>
                </c:pt>
                <c:pt idx="717">
                  <c:v>5124</c:v>
                </c:pt>
                <c:pt idx="718">
                  <c:v>4934</c:v>
                </c:pt>
                <c:pt idx="719">
                  <c:v>3814</c:v>
                </c:pt>
                <c:pt idx="720">
                  <c:v>3402</c:v>
                </c:pt>
                <c:pt idx="721">
                  <c:v>1544</c:v>
                </c:pt>
                <c:pt idx="722">
                  <c:v>1379</c:v>
                </c:pt>
                <c:pt idx="723">
                  <c:v>746</c:v>
                </c:pt>
                <c:pt idx="724">
                  <c:v>573</c:v>
                </c:pt>
                <c:pt idx="725">
                  <c:v>432</c:v>
                </c:pt>
                <c:pt idx="726">
                  <c:v>1867</c:v>
                </c:pt>
                <c:pt idx="727">
                  <c:v>2451</c:v>
                </c:pt>
                <c:pt idx="728">
                  <c:v>1182</c:v>
                </c:pt>
                <c:pt idx="729">
                  <c:v>1432</c:v>
                </c:pt>
                <c:pt idx="730">
                  <c:v>2290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B58-8A4B-AD65-0B4BA6172F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004767"/>
        <c:axId val="37007471"/>
      </c:scatterChart>
      <c:valAx>
        <c:axId val="370047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7471"/>
        <c:crosses val="autoZero"/>
        <c:crossBetween val="midCat"/>
      </c:valAx>
      <c:valAx>
        <c:axId val="3700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Registered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47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</a:t>
            </a:r>
            <a:r>
              <a:rPr lang="en-US" baseline="0"/>
              <a:t> of Temperature and Registered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daily_bike_data!$N$1</c:f>
              <c:strCache>
                <c:ptCount val="1"/>
                <c:pt idx="0">
                  <c:v>registered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daily_bike_data!$N$2:$N$732</c:f>
              <c:numCache>
                <c:formatCode>General</c:formatCode>
                <c:ptCount val="731"/>
                <c:pt idx="0">
                  <c:v>654</c:v>
                </c:pt>
                <c:pt idx="1">
                  <c:v>670</c:v>
                </c:pt>
                <c:pt idx="2">
                  <c:v>1229</c:v>
                </c:pt>
                <c:pt idx="3">
                  <c:v>1454</c:v>
                </c:pt>
                <c:pt idx="4">
                  <c:v>1518</c:v>
                </c:pt>
                <c:pt idx="5">
                  <c:v>1518</c:v>
                </c:pt>
                <c:pt idx="6">
                  <c:v>1362</c:v>
                </c:pt>
                <c:pt idx="7">
                  <c:v>891</c:v>
                </c:pt>
                <c:pt idx="8">
                  <c:v>768</c:v>
                </c:pt>
                <c:pt idx="9">
                  <c:v>1280</c:v>
                </c:pt>
                <c:pt idx="10">
                  <c:v>1220</c:v>
                </c:pt>
                <c:pt idx="11">
                  <c:v>1137</c:v>
                </c:pt>
                <c:pt idx="12">
                  <c:v>1368</c:v>
                </c:pt>
                <c:pt idx="13">
                  <c:v>1367</c:v>
                </c:pt>
                <c:pt idx="14">
                  <c:v>1026</c:v>
                </c:pt>
                <c:pt idx="15">
                  <c:v>953</c:v>
                </c:pt>
                <c:pt idx="16">
                  <c:v>883</c:v>
                </c:pt>
                <c:pt idx="17">
                  <c:v>674</c:v>
                </c:pt>
                <c:pt idx="18">
                  <c:v>1572</c:v>
                </c:pt>
                <c:pt idx="19">
                  <c:v>1844</c:v>
                </c:pt>
                <c:pt idx="20">
                  <c:v>1468</c:v>
                </c:pt>
                <c:pt idx="21">
                  <c:v>888</c:v>
                </c:pt>
                <c:pt idx="22">
                  <c:v>836</c:v>
                </c:pt>
                <c:pt idx="23">
                  <c:v>1330</c:v>
                </c:pt>
                <c:pt idx="24">
                  <c:v>1799</c:v>
                </c:pt>
                <c:pt idx="25">
                  <c:v>472</c:v>
                </c:pt>
                <c:pt idx="26">
                  <c:v>416</c:v>
                </c:pt>
                <c:pt idx="27">
                  <c:v>1129</c:v>
                </c:pt>
                <c:pt idx="28">
                  <c:v>975</c:v>
                </c:pt>
                <c:pt idx="29">
                  <c:v>956</c:v>
                </c:pt>
                <c:pt idx="30">
                  <c:v>1459</c:v>
                </c:pt>
                <c:pt idx="31">
                  <c:v>1313</c:v>
                </c:pt>
                <c:pt idx="32">
                  <c:v>1454</c:v>
                </c:pt>
                <c:pt idx="33">
                  <c:v>1489</c:v>
                </c:pt>
                <c:pt idx="34">
                  <c:v>1620</c:v>
                </c:pt>
                <c:pt idx="35">
                  <c:v>905</c:v>
                </c:pt>
                <c:pt idx="36">
                  <c:v>1269</c:v>
                </c:pt>
                <c:pt idx="37">
                  <c:v>1592</c:v>
                </c:pt>
                <c:pt idx="38">
                  <c:v>1466</c:v>
                </c:pt>
                <c:pt idx="39">
                  <c:v>1552</c:v>
                </c:pt>
                <c:pt idx="40">
                  <c:v>1491</c:v>
                </c:pt>
                <c:pt idx="41">
                  <c:v>1597</c:v>
                </c:pt>
                <c:pt idx="42">
                  <c:v>1184</c:v>
                </c:pt>
                <c:pt idx="43">
                  <c:v>1192</c:v>
                </c:pt>
                <c:pt idx="44">
                  <c:v>1705</c:v>
                </c:pt>
                <c:pt idx="45">
                  <c:v>1675</c:v>
                </c:pt>
                <c:pt idx="46">
                  <c:v>1897</c:v>
                </c:pt>
                <c:pt idx="47">
                  <c:v>2216</c:v>
                </c:pt>
                <c:pt idx="48">
                  <c:v>2348</c:v>
                </c:pt>
                <c:pt idx="49">
                  <c:v>1103</c:v>
                </c:pt>
                <c:pt idx="50">
                  <c:v>1173</c:v>
                </c:pt>
                <c:pt idx="51">
                  <c:v>912</c:v>
                </c:pt>
                <c:pt idx="52">
                  <c:v>1376</c:v>
                </c:pt>
                <c:pt idx="53">
                  <c:v>1778</c:v>
                </c:pt>
                <c:pt idx="54">
                  <c:v>1707</c:v>
                </c:pt>
                <c:pt idx="55">
                  <c:v>1341</c:v>
                </c:pt>
                <c:pt idx="56">
                  <c:v>1545</c:v>
                </c:pt>
                <c:pt idx="57">
                  <c:v>1708</c:v>
                </c:pt>
                <c:pt idx="58">
                  <c:v>1365</c:v>
                </c:pt>
                <c:pt idx="59">
                  <c:v>1714</c:v>
                </c:pt>
                <c:pt idx="60">
                  <c:v>1903</c:v>
                </c:pt>
                <c:pt idx="61">
                  <c:v>1562</c:v>
                </c:pt>
                <c:pt idx="62">
                  <c:v>1730</c:v>
                </c:pt>
                <c:pt idx="63">
                  <c:v>1437</c:v>
                </c:pt>
                <c:pt idx="64">
                  <c:v>491</c:v>
                </c:pt>
                <c:pt idx="65">
                  <c:v>1628</c:v>
                </c:pt>
                <c:pt idx="66">
                  <c:v>1817</c:v>
                </c:pt>
                <c:pt idx="67">
                  <c:v>1700</c:v>
                </c:pt>
                <c:pt idx="68">
                  <c:v>577</c:v>
                </c:pt>
                <c:pt idx="69">
                  <c:v>1730</c:v>
                </c:pt>
                <c:pt idx="70">
                  <c:v>1408</c:v>
                </c:pt>
                <c:pt idx="71">
                  <c:v>1435</c:v>
                </c:pt>
                <c:pt idx="72">
                  <c:v>1687</c:v>
                </c:pt>
                <c:pt idx="73">
                  <c:v>1767</c:v>
                </c:pt>
                <c:pt idx="74">
                  <c:v>1871</c:v>
                </c:pt>
                <c:pt idx="75">
                  <c:v>2320</c:v>
                </c:pt>
                <c:pt idx="76">
                  <c:v>2355</c:v>
                </c:pt>
                <c:pt idx="77">
                  <c:v>1693</c:v>
                </c:pt>
                <c:pt idx="78">
                  <c:v>1424</c:v>
                </c:pt>
                <c:pt idx="79">
                  <c:v>1676</c:v>
                </c:pt>
                <c:pt idx="80">
                  <c:v>2243</c:v>
                </c:pt>
                <c:pt idx="81">
                  <c:v>1918</c:v>
                </c:pt>
                <c:pt idx="82">
                  <c:v>1699</c:v>
                </c:pt>
                <c:pt idx="83">
                  <c:v>1910</c:v>
                </c:pt>
                <c:pt idx="84">
                  <c:v>1515</c:v>
                </c:pt>
                <c:pt idx="85">
                  <c:v>1221</c:v>
                </c:pt>
                <c:pt idx="86">
                  <c:v>1806</c:v>
                </c:pt>
                <c:pt idx="87">
                  <c:v>2108</c:v>
                </c:pt>
                <c:pt idx="88">
                  <c:v>1368</c:v>
                </c:pt>
                <c:pt idx="89">
                  <c:v>1506</c:v>
                </c:pt>
                <c:pt idx="90">
                  <c:v>1920</c:v>
                </c:pt>
                <c:pt idx="91">
                  <c:v>1354</c:v>
                </c:pt>
                <c:pt idx="92">
                  <c:v>1598</c:v>
                </c:pt>
                <c:pt idx="93">
                  <c:v>2381</c:v>
                </c:pt>
                <c:pt idx="94">
                  <c:v>1628</c:v>
                </c:pt>
                <c:pt idx="95">
                  <c:v>2395</c:v>
                </c:pt>
                <c:pt idx="96">
                  <c:v>2570</c:v>
                </c:pt>
                <c:pt idx="97">
                  <c:v>1299</c:v>
                </c:pt>
                <c:pt idx="98">
                  <c:v>1576</c:v>
                </c:pt>
                <c:pt idx="99">
                  <c:v>1707</c:v>
                </c:pt>
                <c:pt idx="100">
                  <c:v>2493</c:v>
                </c:pt>
                <c:pt idx="101">
                  <c:v>1777</c:v>
                </c:pt>
                <c:pt idx="102">
                  <c:v>1953</c:v>
                </c:pt>
                <c:pt idx="103">
                  <c:v>2738</c:v>
                </c:pt>
                <c:pt idx="104">
                  <c:v>2484</c:v>
                </c:pt>
                <c:pt idx="105">
                  <c:v>674</c:v>
                </c:pt>
                <c:pt idx="106">
                  <c:v>2186</c:v>
                </c:pt>
                <c:pt idx="107">
                  <c:v>2760</c:v>
                </c:pt>
                <c:pt idx="108">
                  <c:v>2795</c:v>
                </c:pt>
                <c:pt idx="109">
                  <c:v>3331</c:v>
                </c:pt>
                <c:pt idx="110">
                  <c:v>3444</c:v>
                </c:pt>
                <c:pt idx="111">
                  <c:v>1506</c:v>
                </c:pt>
                <c:pt idx="112">
                  <c:v>2574</c:v>
                </c:pt>
                <c:pt idx="113">
                  <c:v>2481</c:v>
                </c:pt>
                <c:pt idx="114">
                  <c:v>3300</c:v>
                </c:pt>
                <c:pt idx="115">
                  <c:v>3722</c:v>
                </c:pt>
                <c:pt idx="116">
                  <c:v>3325</c:v>
                </c:pt>
                <c:pt idx="117">
                  <c:v>3489</c:v>
                </c:pt>
                <c:pt idx="118">
                  <c:v>3717</c:v>
                </c:pt>
                <c:pt idx="119">
                  <c:v>3347</c:v>
                </c:pt>
                <c:pt idx="120">
                  <c:v>2213</c:v>
                </c:pt>
                <c:pt idx="121">
                  <c:v>3554</c:v>
                </c:pt>
                <c:pt idx="122">
                  <c:v>3848</c:v>
                </c:pt>
                <c:pt idx="123">
                  <c:v>2378</c:v>
                </c:pt>
                <c:pt idx="124">
                  <c:v>3819</c:v>
                </c:pt>
                <c:pt idx="125">
                  <c:v>3714</c:v>
                </c:pt>
                <c:pt idx="126">
                  <c:v>3102</c:v>
                </c:pt>
                <c:pt idx="127">
                  <c:v>2932</c:v>
                </c:pt>
                <c:pt idx="128">
                  <c:v>3698</c:v>
                </c:pt>
                <c:pt idx="129">
                  <c:v>4109</c:v>
                </c:pt>
                <c:pt idx="130">
                  <c:v>3632</c:v>
                </c:pt>
                <c:pt idx="131">
                  <c:v>4169</c:v>
                </c:pt>
                <c:pt idx="132">
                  <c:v>3413</c:v>
                </c:pt>
                <c:pt idx="133">
                  <c:v>2507</c:v>
                </c:pt>
                <c:pt idx="134">
                  <c:v>2971</c:v>
                </c:pt>
                <c:pt idx="135">
                  <c:v>3185</c:v>
                </c:pt>
                <c:pt idx="136">
                  <c:v>3445</c:v>
                </c:pt>
                <c:pt idx="137">
                  <c:v>3319</c:v>
                </c:pt>
                <c:pt idx="138">
                  <c:v>3840</c:v>
                </c:pt>
                <c:pt idx="139">
                  <c:v>4008</c:v>
                </c:pt>
                <c:pt idx="140">
                  <c:v>3547</c:v>
                </c:pt>
                <c:pt idx="141">
                  <c:v>3084</c:v>
                </c:pt>
                <c:pt idx="142">
                  <c:v>3438</c:v>
                </c:pt>
                <c:pt idx="143">
                  <c:v>3833</c:v>
                </c:pt>
                <c:pt idx="144">
                  <c:v>4238</c:v>
                </c:pt>
                <c:pt idx="145">
                  <c:v>3919</c:v>
                </c:pt>
                <c:pt idx="146">
                  <c:v>3808</c:v>
                </c:pt>
                <c:pt idx="147">
                  <c:v>2757</c:v>
                </c:pt>
                <c:pt idx="148">
                  <c:v>2433</c:v>
                </c:pt>
                <c:pt idx="149">
                  <c:v>2549</c:v>
                </c:pt>
                <c:pt idx="150">
                  <c:v>3309</c:v>
                </c:pt>
                <c:pt idx="151">
                  <c:v>3461</c:v>
                </c:pt>
                <c:pt idx="152">
                  <c:v>4232</c:v>
                </c:pt>
                <c:pt idx="153">
                  <c:v>4414</c:v>
                </c:pt>
                <c:pt idx="154">
                  <c:v>3473</c:v>
                </c:pt>
                <c:pt idx="155">
                  <c:v>3221</c:v>
                </c:pt>
                <c:pt idx="156">
                  <c:v>3875</c:v>
                </c:pt>
                <c:pt idx="157">
                  <c:v>4070</c:v>
                </c:pt>
                <c:pt idx="158">
                  <c:v>3725</c:v>
                </c:pt>
                <c:pt idx="159">
                  <c:v>3352</c:v>
                </c:pt>
                <c:pt idx="160">
                  <c:v>3771</c:v>
                </c:pt>
                <c:pt idx="161">
                  <c:v>3237</c:v>
                </c:pt>
                <c:pt idx="162">
                  <c:v>2993</c:v>
                </c:pt>
                <c:pt idx="163">
                  <c:v>4157</c:v>
                </c:pt>
                <c:pt idx="164">
                  <c:v>4164</c:v>
                </c:pt>
                <c:pt idx="165">
                  <c:v>4411</c:v>
                </c:pt>
                <c:pt idx="166">
                  <c:v>3222</c:v>
                </c:pt>
                <c:pt idx="167">
                  <c:v>3981</c:v>
                </c:pt>
                <c:pt idx="168">
                  <c:v>3312</c:v>
                </c:pt>
                <c:pt idx="169">
                  <c:v>3105</c:v>
                </c:pt>
                <c:pt idx="170">
                  <c:v>3311</c:v>
                </c:pt>
                <c:pt idx="171">
                  <c:v>4061</c:v>
                </c:pt>
                <c:pt idx="172">
                  <c:v>3846</c:v>
                </c:pt>
                <c:pt idx="173">
                  <c:v>4044</c:v>
                </c:pt>
                <c:pt idx="174">
                  <c:v>4022</c:v>
                </c:pt>
                <c:pt idx="175">
                  <c:v>3420</c:v>
                </c:pt>
                <c:pt idx="176">
                  <c:v>3385</c:v>
                </c:pt>
                <c:pt idx="177">
                  <c:v>3854</c:v>
                </c:pt>
                <c:pt idx="178">
                  <c:v>3916</c:v>
                </c:pt>
                <c:pt idx="179">
                  <c:v>4377</c:v>
                </c:pt>
                <c:pt idx="180">
                  <c:v>4488</c:v>
                </c:pt>
                <c:pt idx="181">
                  <c:v>4116</c:v>
                </c:pt>
                <c:pt idx="182">
                  <c:v>2915</c:v>
                </c:pt>
                <c:pt idx="183">
                  <c:v>2367</c:v>
                </c:pt>
                <c:pt idx="184">
                  <c:v>2978</c:v>
                </c:pt>
                <c:pt idx="185">
                  <c:v>3634</c:v>
                </c:pt>
                <c:pt idx="186">
                  <c:v>3845</c:v>
                </c:pt>
                <c:pt idx="187">
                  <c:v>3838</c:v>
                </c:pt>
                <c:pt idx="188">
                  <c:v>3348</c:v>
                </c:pt>
                <c:pt idx="189">
                  <c:v>3348</c:v>
                </c:pt>
                <c:pt idx="190">
                  <c:v>3138</c:v>
                </c:pt>
                <c:pt idx="191">
                  <c:v>3363</c:v>
                </c:pt>
                <c:pt idx="192">
                  <c:v>3596</c:v>
                </c:pt>
                <c:pt idx="193">
                  <c:v>3594</c:v>
                </c:pt>
                <c:pt idx="194">
                  <c:v>4196</c:v>
                </c:pt>
                <c:pt idx="195">
                  <c:v>4220</c:v>
                </c:pt>
                <c:pt idx="196">
                  <c:v>3505</c:v>
                </c:pt>
                <c:pt idx="197">
                  <c:v>3296</c:v>
                </c:pt>
                <c:pt idx="198">
                  <c:v>3617</c:v>
                </c:pt>
                <c:pt idx="199">
                  <c:v>3789</c:v>
                </c:pt>
                <c:pt idx="200">
                  <c:v>3688</c:v>
                </c:pt>
                <c:pt idx="201">
                  <c:v>3152</c:v>
                </c:pt>
                <c:pt idx="202">
                  <c:v>2825</c:v>
                </c:pt>
                <c:pt idx="203">
                  <c:v>2298</c:v>
                </c:pt>
                <c:pt idx="204">
                  <c:v>2556</c:v>
                </c:pt>
                <c:pt idx="205">
                  <c:v>3272</c:v>
                </c:pt>
                <c:pt idx="206">
                  <c:v>3840</c:v>
                </c:pt>
                <c:pt idx="207">
                  <c:v>3901</c:v>
                </c:pt>
                <c:pt idx="208">
                  <c:v>3784</c:v>
                </c:pt>
                <c:pt idx="209">
                  <c:v>3176</c:v>
                </c:pt>
                <c:pt idx="210">
                  <c:v>2916</c:v>
                </c:pt>
                <c:pt idx="211">
                  <c:v>2778</c:v>
                </c:pt>
                <c:pt idx="212">
                  <c:v>3537</c:v>
                </c:pt>
                <c:pt idx="213">
                  <c:v>4044</c:v>
                </c:pt>
                <c:pt idx="214">
                  <c:v>3107</c:v>
                </c:pt>
                <c:pt idx="215">
                  <c:v>3777</c:v>
                </c:pt>
                <c:pt idx="216">
                  <c:v>3843</c:v>
                </c:pt>
                <c:pt idx="217">
                  <c:v>2773</c:v>
                </c:pt>
                <c:pt idx="218">
                  <c:v>2487</c:v>
                </c:pt>
                <c:pt idx="219">
                  <c:v>3480</c:v>
                </c:pt>
                <c:pt idx="220">
                  <c:v>3695</c:v>
                </c:pt>
                <c:pt idx="221">
                  <c:v>3896</c:v>
                </c:pt>
                <c:pt idx="222">
                  <c:v>3980</c:v>
                </c:pt>
                <c:pt idx="223">
                  <c:v>3854</c:v>
                </c:pt>
                <c:pt idx="224">
                  <c:v>2646</c:v>
                </c:pt>
                <c:pt idx="225">
                  <c:v>2482</c:v>
                </c:pt>
                <c:pt idx="226">
                  <c:v>3563</c:v>
                </c:pt>
                <c:pt idx="227">
                  <c:v>4004</c:v>
                </c:pt>
                <c:pt idx="228">
                  <c:v>4026</c:v>
                </c:pt>
                <c:pt idx="229">
                  <c:v>3166</c:v>
                </c:pt>
                <c:pt idx="230">
                  <c:v>3356</c:v>
                </c:pt>
                <c:pt idx="231">
                  <c:v>3277</c:v>
                </c:pt>
                <c:pt idx="232">
                  <c:v>2624</c:v>
                </c:pt>
                <c:pt idx="233">
                  <c:v>3925</c:v>
                </c:pt>
                <c:pt idx="234">
                  <c:v>4614</c:v>
                </c:pt>
                <c:pt idx="235">
                  <c:v>4181</c:v>
                </c:pt>
                <c:pt idx="236">
                  <c:v>3107</c:v>
                </c:pt>
                <c:pt idx="237">
                  <c:v>3893</c:v>
                </c:pt>
                <c:pt idx="238">
                  <c:v>889</c:v>
                </c:pt>
                <c:pt idx="239">
                  <c:v>2919</c:v>
                </c:pt>
                <c:pt idx="240">
                  <c:v>3905</c:v>
                </c:pt>
                <c:pt idx="241">
                  <c:v>4429</c:v>
                </c:pt>
                <c:pt idx="242">
                  <c:v>4370</c:v>
                </c:pt>
                <c:pt idx="243">
                  <c:v>4332</c:v>
                </c:pt>
                <c:pt idx="244">
                  <c:v>3852</c:v>
                </c:pt>
                <c:pt idx="245">
                  <c:v>2549</c:v>
                </c:pt>
                <c:pt idx="246">
                  <c:v>2419</c:v>
                </c:pt>
                <c:pt idx="247">
                  <c:v>2115</c:v>
                </c:pt>
                <c:pt idx="248">
                  <c:v>2506</c:v>
                </c:pt>
                <c:pt idx="249">
                  <c:v>1878</c:v>
                </c:pt>
                <c:pt idx="250">
                  <c:v>1689</c:v>
                </c:pt>
                <c:pt idx="251">
                  <c:v>3127</c:v>
                </c:pt>
                <c:pt idx="252">
                  <c:v>3595</c:v>
                </c:pt>
                <c:pt idx="253">
                  <c:v>3413</c:v>
                </c:pt>
                <c:pt idx="254">
                  <c:v>4023</c:v>
                </c:pt>
                <c:pt idx="255">
                  <c:v>4062</c:v>
                </c:pt>
                <c:pt idx="256">
                  <c:v>4138</c:v>
                </c:pt>
                <c:pt idx="257">
                  <c:v>3231</c:v>
                </c:pt>
                <c:pt idx="258">
                  <c:v>4018</c:v>
                </c:pt>
                <c:pt idx="259">
                  <c:v>3077</c:v>
                </c:pt>
                <c:pt idx="260">
                  <c:v>2921</c:v>
                </c:pt>
                <c:pt idx="261">
                  <c:v>3848</c:v>
                </c:pt>
                <c:pt idx="262">
                  <c:v>3203</c:v>
                </c:pt>
                <c:pt idx="263">
                  <c:v>3813</c:v>
                </c:pt>
                <c:pt idx="264">
                  <c:v>4240</c:v>
                </c:pt>
                <c:pt idx="265">
                  <c:v>2137</c:v>
                </c:pt>
                <c:pt idx="266">
                  <c:v>3647</c:v>
                </c:pt>
                <c:pt idx="267">
                  <c:v>3466</c:v>
                </c:pt>
                <c:pt idx="268">
                  <c:v>3946</c:v>
                </c:pt>
                <c:pt idx="269">
                  <c:v>3643</c:v>
                </c:pt>
                <c:pt idx="270">
                  <c:v>3427</c:v>
                </c:pt>
                <c:pt idx="271">
                  <c:v>4186</c:v>
                </c:pt>
                <c:pt idx="272">
                  <c:v>4372</c:v>
                </c:pt>
                <c:pt idx="273">
                  <c:v>1949</c:v>
                </c:pt>
                <c:pt idx="274">
                  <c:v>2302</c:v>
                </c:pt>
                <c:pt idx="275">
                  <c:v>3240</c:v>
                </c:pt>
                <c:pt idx="276">
                  <c:v>3970</c:v>
                </c:pt>
                <c:pt idx="277">
                  <c:v>4267</c:v>
                </c:pt>
                <c:pt idx="278">
                  <c:v>4126</c:v>
                </c:pt>
                <c:pt idx="279">
                  <c:v>4036</c:v>
                </c:pt>
                <c:pt idx="280">
                  <c:v>3174</c:v>
                </c:pt>
                <c:pt idx="281">
                  <c:v>3114</c:v>
                </c:pt>
                <c:pt idx="282">
                  <c:v>3603</c:v>
                </c:pt>
                <c:pt idx="283">
                  <c:v>3896</c:v>
                </c:pt>
                <c:pt idx="284">
                  <c:v>2199</c:v>
                </c:pt>
                <c:pt idx="285">
                  <c:v>2623</c:v>
                </c:pt>
                <c:pt idx="286">
                  <c:v>3115</c:v>
                </c:pt>
                <c:pt idx="287">
                  <c:v>3318</c:v>
                </c:pt>
                <c:pt idx="288">
                  <c:v>3293</c:v>
                </c:pt>
                <c:pt idx="289">
                  <c:v>3857</c:v>
                </c:pt>
                <c:pt idx="290">
                  <c:v>4111</c:v>
                </c:pt>
                <c:pt idx="291">
                  <c:v>2170</c:v>
                </c:pt>
                <c:pt idx="292">
                  <c:v>3724</c:v>
                </c:pt>
                <c:pt idx="293">
                  <c:v>3628</c:v>
                </c:pt>
                <c:pt idx="294">
                  <c:v>2809</c:v>
                </c:pt>
                <c:pt idx="295">
                  <c:v>2762</c:v>
                </c:pt>
                <c:pt idx="296">
                  <c:v>3488</c:v>
                </c:pt>
                <c:pt idx="297">
                  <c:v>3992</c:v>
                </c:pt>
                <c:pt idx="298">
                  <c:v>3490</c:v>
                </c:pt>
                <c:pt idx="299">
                  <c:v>2419</c:v>
                </c:pt>
                <c:pt idx="300">
                  <c:v>3291</c:v>
                </c:pt>
                <c:pt idx="301">
                  <c:v>570</c:v>
                </c:pt>
                <c:pt idx="302">
                  <c:v>2446</c:v>
                </c:pt>
                <c:pt idx="303">
                  <c:v>3307</c:v>
                </c:pt>
                <c:pt idx="304">
                  <c:v>3658</c:v>
                </c:pt>
                <c:pt idx="305">
                  <c:v>3816</c:v>
                </c:pt>
                <c:pt idx="306">
                  <c:v>3656</c:v>
                </c:pt>
                <c:pt idx="307">
                  <c:v>3576</c:v>
                </c:pt>
                <c:pt idx="308">
                  <c:v>2770</c:v>
                </c:pt>
                <c:pt idx="309">
                  <c:v>2697</c:v>
                </c:pt>
                <c:pt idx="310">
                  <c:v>3662</c:v>
                </c:pt>
                <c:pt idx="311">
                  <c:v>3829</c:v>
                </c:pt>
                <c:pt idx="312">
                  <c:v>3804</c:v>
                </c:pt>
                <c:pt idx="313">
                  <c:v>2743</c:v>
                </c:pt>
                <c:pt idx="314">
                  <c:v>2928</c:v>
                </c:pt>
                <c:pt idx="315">
                  <c:v>2792</c:v>
                </c:pt>
                <c:pt idx="316">
                  <c:v>2713</c:v>
                </c:pt>
                <c:pt idx="317">
                  <c:v>3891</c:v>
                </c:pt>
                <c:pt idx="318">
                  <c:v>3746</c:v>
                </c:pt>
                <c:pt idx="319">
                  <c:v>1672</c:v>
                </c:pt>
                <c:pt idx="320">
                  <c:v>2914</c:v>
                </c:pt>
                <c:pt idx="321">
                  <c:v>3147</c:v>
                </c:pt>
                <c:pt idx="322">
                  <c:v>2720</c:v>
                </c:pt>
                <c:pt idx="323">
                  <c:v>2733</c:v>
                </c:pt>
                <c:pt idx="324">
                  <c:v>2545</c:v>
                </c:pt>
                <c:pt idx="325">
                  <c:v>1538</c:v>
                </c:pt>
                <c:pt idx="326">
                  <c:v>2454</c:v>
                </c:pt>
                <c:pt idx="327">
                  <c:v>935</c:v>
                </c:pt>
                <c:pt idx="328">
                  <c:v>1697</c:v>
                </c:pt>
                <c:pt idx="329">
                  <c:v>1819</c:v>
                </c:pt>
                <c:pt idx="330">
                  <c:v>2261</c:v>
                </c:pt>
                <c:pt idx="331">
                  <c:v>3614</c:v>
                </c:pt>
                <c:pt idx="332">
                  <c:v>2818</c:v>
                </c:pt>
                <c:pt idx="333">
                  <c:v>3425</c:v>
                </c:pt>
                <c:pt idx="334">
                  <c:v>3545</c:v>
                </c:pt>
                <c:pt idx="335">
                  <c:v>3672</c:v>
                </c:pt>
                <c:pt idx="336">
                  <c:v>2908</c:v>
                </c:pt>
                <c:pt idx="337">
                  <c:v>2851</c:v>
                </c:pt>
                <c:pt idx="338">
                  <c:v>3578</c:v>
                </c:pt>
                <c:pt idx="339">
                  <c:v>2468</c:v>
                </c:pt>
                <c:pt idx="340">
                  <c:v>655</c:v>
                </c:pt>
                <c:pt idx="341">
                  <c:v>3172</c:v>
                </c:pt>
                <c:pt idx="342">
                  <c:v>3359</c:v>
                </c:pt>
                <c:pt idx="343">
                  <c:v>2688</c:v>
                </c:pt>
                <c:pt idx="344">
                  <c:v>2366</c:v>
                </c:pt>
                <c:pt idx="345">
                  <c:v>3167</c:v>
                </c:pt>
                <c:pt idx="346">
                  <c:v>3368</c:v>
                </c:pt>
                <c:pt idx="347">
                  <c:v>3562</c:v>
                </c:pt>
                <c:pt idx="348">
                  <c:v>3528</c:v>
                </c:pt>
                <c:pt idx="349">
                  <c:v>3399</c:v>
                </c:pt>
                <c:pt idx="350">
                  <c:v>2464</c:v>
                </c:pt>
                <c:pt idx="351">
                  <c:v>2211</c:v>
                </c:pt>
                <c:pt idx="352">
                  <c:v>3143</c:v>
                </c:pt>
                <c:pt idx="353">
                  <c:v>3534</c:v>
                </c:pt>
                <c:pt idx="354">
                  <c:v>2553</c:v>
                </c:pt>
                <c:pt idx="355">
                  <c:v>2841</c:v>
                </c:pt>
                <c:pt idx="356">
                  <c:v>2046</c:v>
                </c:pt>
                <c:pt idx="357">
                  <c:v>856</c:v>
                </c:pt>
                <c:pt idx="358">
                  <c:v>451</c:v>
                </c:pt>
                <c:pt idx="359">
                  <c:v>887</c:v>
                </c:pt>
                <c:pt idx="360">
                  <c:v>1059</c:v>
                </c:pt>
                <c:pt idx="361">
                  <c:v>2047</c:v>
                </c:pt>
                <c:pt idx="362">
                  <c:v>2169</c:v>
                </c:pt>
                <c:pt idx="363">
                  <c:v>2508</c:v>
                </c:pt>
                <c:pt idx="364">
                  <c:v>1820</c:v>
                </c:pt>
                <c:pt idx="365">
                  <c:v>1608</c:v>
                </c:pt>
                <c:pt idx="366">
                  <c:v>1707</c:v>
                </c:pt>
                <c:pt idx="367">
                  <c:v>2147</c:v>
                </c:pt>
                <c:pt idx="368">
                  <c:v>2273</c:v>
                </c:pt>
                <c:pt idx="369">
                  <c:v>3132</c:v>
                </c:pt>
                <c:pt idx="370">
                  <c:v>3791</c:v>
                </c:pt>
                <c:pt idx="371">
                  <c:v>3451</c:v>
                </c:pt>
                <c:pt idx="372">
                  <c:v>2826</c:v>
                </c:pt>
                <c:pt idx="373">
                  <c:v>2270</c:v>
                </c:pt>
                <c:pt idx="374">
                  <c:v>3425</c:v>
                </c:pt>
                <c:pt idx="375">
                  <c:v>2085</c:v>
                </c:pt>
                <c:pt idx="376">
                  <c:v>3828</c:v>
                </c:pt>
                <c:pt idx="377">
                  <c:v>3040</c:v>
                </c:pt>
                <c:pt idx="378">
                  <c:v>2160</c:v>
                </c:pt>
                <c:pt idx="379">
                  <c:v>2027</c:v>
                </c:pt>
                <c:pt idx="380">
                  <c:v>2081</c:v>
                </c:pt>
                <c:pt idx="381">
                  <c:v>2808</c:v>
                </c:pt>
                <c:pt idx="382">
                  <c:v>3267</c:v>
                </c:pt>
                <c:pt idx="383">
                  <c:v>3162</c:v>
                </c:pt>
                <c:pt idx="384">
                  <c:v>3048</c:v>
                </c:pt>
                <c:pt idx="385">
                  <c:v>1234</c:v>
                </c:pt>
                <c:pt idx="386">
                  <c:v>1781</c:v>
                </c:pt>
                <c:pt idx="387">
                  <c:v>2287</c:v>
                </c:pt>
                <c:pt idx="388">
                  <c:v>3900</c:v>
                </c:pt>
                <c:pt idx="389">
                  <c:v>3803</c:v>
                </c:pt>
                <c:pt idx="390">
                  <c:v>3831</c:v>
                </c:pt>
                <c:pt idx="391">
                  <c:v>3187</c:v>
                </c:pt>
                <c:pt idx="392">
                  <c:v>3248</c:v>
                </c:pt>
                <c:pt idx="393">
                  <c:v>2685</c:v>
                </c:pt>
                <c:pt idx="394">
                  <c:v>3498</c:v>
                </c:pt>
                <c:pt idx="395">
                  <c:v>4185</c:v>
                </c:pt>
                <c:pt idx="396">
                  <c:v>4275</c:v>
                </c:pt>
                <c:pt idx="397">
                  <c:v>3571</c:v>
                </c:pt>
                <c:pt idx="398">
                  <c:v>3841</c:v>
                </c:pt>
                <c:pt idx="399">
                  <c:v>2448</c:v>
                </c:pt>
                <c:pt idx="400">
                  <c:v>2629</c:v>
                </c:pt>
                <c:pt idx="401">
                  <c:v>3578</c:v>
                </c:pt>
                <c:pt idx="402">
                  <c:v>4176</c:v>
                </c:pt>
                <c:pt idx="403">
                  <c:v>2693</c:v>
                </c:pt>
                <c:pt idx="404">
                  <c:v>3667</c:v>
                </c:pt>
                <c:pt idx="405">
                  <c:v>3604</c:v>
                </c:pt>
                <c:pt idx="406">
                  <c:v>1977</c:v>
                </c:pt>
                <c:pt idx="407">
                  <c:v>1456</c:v>
                </c:pt>
                <c:pt idx="408">
                  <c:v>3328</c:v>
                </c:pt>
                <c:pt idx="409">
                  <c:v>3787</c:v>
                </c:pt>
                <c:pt idx="410">
                  <c:v>4028</c:v>
                </c:pt>
                <c:pt idx="411">
                  <c:v>2931</c:v>
                </c:pt>
                <c:pt idx="412">
                  <c:v>3805</c:v>
                </c:pt>
                <c:pt idx="413">
                  <c:v>2883</c:v>
                </c:pt>
                <c:pt idx="414">
                  <c:v>2071</c:v>
                </c:pt>
                <c:pt idx="415">
                  <c:v>2627</c:v>
                </c:pt>
                <c:pt idx="416">
                  <c:v>3614</c:v>
                </c:pt>
                <c:pt idx="417">
                  <c:v>4379</c:v>
                </c:pt>
                <c:pt idx="418">
                  <c:v>4546</c:v>
                </c:pt>
                <c:pt idx="419">
                  <c:v>3241</c:v>
                </c:pt>
                <c:pt idx="420">
                  <c:v>2415</c:v>
                </c:pt>
                <c:pt idx="421">
                  <c:v>2874</c:v>
                </c:pt>
                <c:pt idx="422">
                  <c:v>4069</c:v>
                </c:pt>
                <c:pt idx="423">
                  <c:v>4134</c:v>
                </c:pt>
                <c:pt idx="424">
                  <c:v>1769</c:v>
                </c:pt>
                <c:pt idx="425">
                  <c:v>4665</c:v>
                </c:pt>
                <c:pt idx="426">
                  <c:v>2948</c:v>
                </c:pt>
                <c:pt idx="427">
                  <c:v>3110</c:v>
                </c:pt>
                <c:pt idx="428">
                  <c:v>2713</c:v>
                </c:pt>
                <c:pt idx="429">
                  <c:v>3130</c:v>
                </c:pt>
                <c:pt idx="430">
                  <c:v>3735</c:v>
                </c:pt>
                <c:pt idx="431">
                  <c:v>4484</c:v>
                </c:pt>
                <c:pt idx="432">
                  <c:v>4896</c:v>
                </c:pt>
                <c:pt idx="433">
                  <c:v>4122</c:v>
                </c:pt>
                <c:pt idx="434">
                  <c:v>3150</c:v>
                </c:pt>
                <c:pt idx="435">
                  <c:v>3253</c:v>
                </c:pt>
                <c:pt idx="436">
                  <c:v>4460</c:v>
                </c:pt>
                <c:pt idx="437">
                  <c:v>5085</c:v>
                </c:pt>
                <c:pt idx="438">
                  <c:v>5315</c:v>
                </c:pt>
                <c:pt idx="439">
                  <c:v>5187</c:v>
                </c:pt>
                <c:pt idx="440">
                  <c:v>3830</c:v>
                </c:pt>
                <c:pt idx="441">
                  <c:v>4681</c:v>
                </c:pt>
                <c:pt idx="442">
                  <c:v>3685</c:v>
                </c:pt>
                <c:pt idx="443">
                  <c:v>5171</c:v>
                </c:pt>
                <c:pt idx="444">
                  <c:v>5042</c:v>
                </c:pt>
                <c:pt idx="445">
                  <c:v>5108</c:v>
                </c:pt>
                <c:pt idx="446">
                  <c:v>5537</c:v>
                </c:pt>
                <c:pt idx="447">
                  <c:v>5893</c:v>
                </c:pt>
                <c:pt idx="448">
                  <c:v>2339</c:v>
                </c:pt>
                <c:pt idx="449">
                  <c:v>3464</c:v>
                </c:pt>
                <c:pt idx="450">
                  <c:v>4763</c:v>
                </c:pt>
                <c:pt idx="451">
                  <c:v>4571</c:v>
                </c:pt>
                <c:pt idx="452">
                  <c:v>5024</c:v>
                </c:pt>
                <c:pt idx="453">
                  <c:v>5299</c:v>
                </c:pt>
                <c:pt idx="454">
                  <c:v>4663</c:v>
                </c:pt>
                <c:pt idx="455">
                  <c:v>3934</c:v>
                </c:pt>
                <c:pt idx="456">
                  <c:v>3694</c:v>
                </c:pt>
                <c:pt idx="457">
                  <c:v>4728</c:v>
                </c:pt>
                <c:pt idx="458">
                  <c:v>5424</c:v>
                </c:pt>
                <c:pt idx="459">
                  <c:v>5378</c:v>
                </c:pt>
                <c:pt idx="460">
                  <c:v>5265</c:v>
                </c:pt>
                <c:pt idx="461">
                  <c:v>4653</c:v>
                </c:pt>
                <c:pt idx="462">
                  <c:v>3605</c:v>
                </c:pt>
                <c:pt idx="463">
                  <c:v>2939</c:v>
                </c:pt>
                <c:pt idx="464">
                  <c:v>4680</c:v>
                </c:pt>
                <c:pt idx="465">
                  <c:v>5099</c:v>
                </c:pt>
                <c:pt idx="466">
                  <c:v>4380</c:v>
                </c:pt>
                <c:pt idx="467">
                  <c:v>4746</c:v>
                </c:pt>
                <c:pt idx="468">
                  <c:v>5146</c:v>
                </c:pt>
                <c:pt idx="469">
                  <c:v>4665</c:v>
                </c:pt>
                <c:pt idx="470">
                  <c:v>4286</c:v>
                </c:pt>
                <c:pt idx="471">
                  <c:v>5172</c:v>
                </c:pt>
                <c:pt idx="472">
                  <c:v>5702</c:v>
                </c:pt>
                <c:pt idx="473">
                  <c:v>4020</c:v>
                </c:pt>
                <c:pt idx="474">
                  <c:v>5719</c:v>
                </c:pt>
                <c:pt idx="475">
                  <c:v>5950</c:v>
                </c:pt>
                <c:pt idx="476">
                  <c:v>4083</c:v>
                </c:pt>
                <c:pt idx="477">
                  <c:v>907</c:v>
                </c:pt>
                <c:pt idx="478">
                  <c:v>3019</c:v>
                </c:pt>
                <c:pt idx="479">
                  <c:v>5115</c:v>
                </c:pt>
                <c:pt idx="480">
                  <c:v>5541</c:v>
                </c:pt>
                <c:pt idx="481">
                  <c:v>4551</c:v>
                </c:pt>
                <c:pt idx="482">
                  <c:v>5219</c:v>
                </c:pt>
                <c:pt idx="483">
                  <c:v>3100</c:v>
                </c:pt>
                <c:pt idx="484">
                  <c:v>4075</c:v>
                </c:pt>
                <c:pt idx="485">
                  <c:v>4907</c:v>
                </c:pt>
                <c:pt idx="486">
                  <c:v>5087</c:v>
                </c:pt>
                <c:pt idx="487">
                  <c:v>5502</c:v>
                </c:pt>
                <c:pt idx="488">
                  <c:v>5657</c:v>
                </c:pt>
                <c:pt idx="489">
                  <c:v>5227</c:v>
                </c:pt>
                <c:pt idx="490">
                  <c:v>4387</c:v>
                </c:pt>
                <c:pt idx="491">
                  <c:v>4224</c:v>
                </c:pt>
                <c:pt idx="492">
                  <c:v>5265</c:v>
                </c:pt>
                <c:pt idx="493">
                  <c:v>4990</c:v>
                </c:pt>
                <c:pt idx="494">
                  <c:v>4097</c:v>
                </c:pt>
                <c:pt idx="495">
                  <c:v>5546</c:v>
                </c:pt>
                <c:pt idx="496">
                  <c:v>5711</c:v>
                </c:pt>
                <c:pt idx="497">
                  <c:v>4807</c:v>
                </c:pt>
                <c:pt idx="498">
                  <c:v>3946</c:v>
                </c:pt>
                <c:pt idx="499">
                  <c:v>2501</c:v>
                </c:pt>
                <c:pt idx="500">
                  <c:v>4490</c:v>
                </c:pt>
                <c:pt idx="501">
                  <c:v>6433</c:v>
                </c:pt>
                <c:pt idx="502">
                  <c:v>6142</c:v>
                </c:pt>
                <c:pt idx="503">
                  <c:v>6118</c:v>
                </c:pt>
                <c:pt idx="504">
                  <c:v>4884</c:v>
                </c:pt>
                <c:pt idx="505">
                  <c:v>4425</c:v>
                </c:pt>
                <c:pt idx="506">
                  <c:v>3729</c:v>
                </c:pt>
                <c:pt idx="507">
                  <c:v>5254</c:v>
                </c:pt>
                <c:pt idx="508">
                  <c:v>4494</c:v>
                </c:pt>
                <c:pt idx="509">
                  <c:v>5711</c:v>
                </c:pt>
                <c:pt idx="510">
                  <c:v>5317</c:v>
                </c:pt>
                <c:pt idx="511">
                  <c:v>3681</c:v>
                </c:pt>
                <c:pt idx="512">
                  <c:v>3308</c:v>
                </c:pt>
                <c:pt idx="513">
                  <c:v>3486</c:v>
                </c:pt>
                <c:pt idx="514">
                  <c:v>4863</c:v>
                </c:pt>
                <c:pt idx="515">
                  <c:v>6110</c:v>
                </c:pt>
                <c:pt idx="516">
                  <c:v>6238</c:v>
                </c:pt>
                <c:pt idx="517">
                  <c:v>3594</c:v>
                </c:pt>
                <c:pt idx="518">
                  <c:v>5325</c:v>
                </c:pt>
                <c:pt idx="519">
                  <c:v>5147</c:v>
                </c:pt>
                <c:pt idx="520">
                  <c:v>5927</c:v>
                </c:pt>
                <c:pt idx="521">
                  <c:v>6033</c:v>
                </c:pt>
                <c:pt idx="522">
                  <c:v>6028</c:v>
                </c:pt>
                <c:pt idx="523">
                  <c:v>6456</c:v>
                </c:pt>
                <c:pt idx="524">
                  <c:v>6248</c:v>
                </c:pt>
                <c:pt idx="525">
                  <c:v>4790</c:v>
                </c:pt>
                <c:pt idx="526">
                  <c:v>4374</c:v>
                </c:pt>
                <c:pt idx="527">
                  <c:v>5647</c:v>
                </c:pt>
                <c:pt idx="528">
                  <c:v>4495</c:v>
                </c:pt>
                <c:pt idx="529">
                  <c:v>6248</c:v>
                </c:pt>
                <c:pt idx="530">
                  <c:v>6183</c:v>
                </c:pt>
                <c:pt idx="531">
                  <c:v>6102</c:v>
                </c:pt>
                <c:pt idx="532">
                  <c:v>4739</c:v>
                </c:pt>
                <c:pt idx="533">
                  <c:v>4344</c:v>
                </c:pt>
                <c:pt idx="534">
                  <c:v>4446</c:v>
                </c:pt>
                <c:pt idx="535">
                  <c:v>5857</c:v>
                </c:pt>
                <c:pt idx="536">
                  <c:v>5339</c:v>
                </c:pt>
                <c:pt idx="537">
                  <c:v>5127</c:v>
                </c:pt>
                <c:pt idx="538">
                  <c:v>4859</c:v>
                </c:pt>
                <c:pt idx="539">
                  <c:v>4801</c:v>
                </c:pt>
                <c:pt idx="540">
                  <c:v>4340</c:v>
                </c:pt>
                <c:pt idx="541">
                  <c:v>5640</c:v>
                </c:pt>
                <c:pt idx="542">
                  <c:v>6365</c:v>
                </c:pt>
                <c:pt idx="543">
                  <c:v>6258</c:v>
                </c:pt>
                <c:pt idx="544">
                  <c:v>5958</c:v>
                </c:pt>
                <c:pt idx="545">
                  <c:v>4634</c:v>
                </c:pt>
                <c:pt idx="546">
                  <c:v>4232</c:v>
                </c:pt>
                <c:pt idx="547">
                  <c:v>4110</c:v>
                </c:pt>
                <c:pt idx="548">
                  <c:v>5323</c:v>
                </c:pt>
                <c:pt idx="549">
                  <c:v>5608</c:v>
                </c:pt>
                <c:pt idx="550">
                  <c:v>4841</c:v>
                </c:pt>
                <c:pt idx="551">
                  <c:v>4836</c:v>
                </c:pt>
                <c:pt idx="552">
                  <c:v>4841</c:v>
                </c:pt>
                <c:pt idx="553">
                  <c:v>3392</c:v>
                </c:pt>
                <c:pt idx="554">
                  <c:v>3469</c:v>
                </c:pt>
                <c:pt idx="555">
                  <c:v>5571</c:v>
                </c:pt>
                <c:pt idx="556">
                  <c:v>5336</c:v>
                </c:pt>
                <c:pt idx="557">
                  <c:v>6289</c:v>
                </c:pt>
                <c:pt idx="558">
                  <c:v>6414</c:v>
                </c:pt>
                <c:pt idx="559">
                  <c:v>5988</c:v>
                </c:pt>
                <c:pt idx="560">
                  <c:v>4614</c:v>
                </c:pt>
                <c:pt idx="561">
                  <c:v>4111</c:v>
                </c:pt>
                <c:pt idx="562">
                  <c:v>5742</c:v>
                </c:pt>
                <c:pt idx="563">
                  <c:v>5865</c:v>
                </c:pt>
                <c:pt idx="564">
                  <c:v>4914</c:v>
                </c:pt>
                <c:pt idx="565">
                  <c:v>5703</c:v>
                </c:pt>
                <c:pt idx="566">
                  <c:v>5123</c:v>
                </c:pt>
                <c:pt idx="567">
                  <c:v>3195</c:v>
                </c:pt>
                <c:pt idx="568">
                  <c:v>4866</c:v>
                </c:pt>
                <c:pt idx="569">
                  <c:v>5831</c:v>
                </c:pt>
                <c:pt idx="570">
                  <c:v>6452</c:v>
                </c:pt>
                <c:pt idx="571">
                  <c:v>6790</c:v>
                </c:pt>
                <c:pt idx="572">
                  <c:v>5825</c:v>
                </c:pt>
                <c:pt idx="573">
                  <c:v>5645</c:v>
                </c:pt>
                <c:pt idx="574">
                  <c:v>4451</c:v>
                </c:pt>
                <c:pt idx="575">
                  <c:v>4444</c:v>
                </c:pt>
                <c:pt idx="576">
                  <c:v>6065</c:v>
                </c:pt>
                <c:pt idx="577">
                  <c:v>6248</c:v>
                </c:pt>
                <c:pt idx="578">
                  <c:v>6506</c:v>
                </c:pt>
                <c:pt idx="579">
                  <c:v>6278</c:v>
                </c:pt>
                <c:pt idx="580">
                  <c:v>5847</c:v>
                </c:pt>
                <c:pt idx="581">
                  <c:v>4479</c:v>
                </c:pt>
                <c:pt idx="582">
                  <c:v>3757</c:v>
                </c:pt>
                <c:pt idx="583">
                  <c:v>5780</c:v>
                </c:pt>
                <c:pt idx="584">
                  <c:v>5995</c:v>
                </c:pt>
                <c:pt idx="585">
                  <c:v>6271</c:v>
                </c:pt>
                <c:pt idx="586">
                  <c:v>6090</c:v>
                </c:pt>
                <c:pt idx="587">
                  <c:v>4721</c:v>
                </c:pt>
                <c:pt idx="588">
                  <c:v>4052</c:v>
                </c:pt>
                <c:pt idx="589">
                  <c:v>4362</c:v>
                </c:pt>
                <c:pt idx="590">
                  <c:v>5676</c:v>
                </c:pt>
                <c:pt idx="591">
                  <c:v>5656</c:v>
                </c:pt>
                <c:pt idx="592">
                  <c:v>6149</c:v>
                </c:pt>
                <c:pt idx="593">
                  <c:v>6267</c:v>
                </c:pt>
                <c:pt idx="594">
                  <c:v>5665</c:v>
                </c:pt>
                <c:pt idx="595">
                  <c:v>5038</c:v>
                </c:pt>
                <c:pt idx="596">
                  <c:v>3341</c:v>
                </c:pt>
                <c:pt idx="597">
                  <c:v>5504</c:v>
                </c:pt>
                <c:pt idx="598">
                  <c:v>5925</c:v>
                </c:pt>
                <c:pt idx="599">
                  <c:v>6281</c:v>
                </c:pt>
                <c:pt idx="600">
                  <c:v>6402</c:v>
                </c:pt>
                <c:pt idx="601">
                  <c:v>6257</c:v>
                </c:pt>
                <c:pt idx="602">
                  <c:v>4224</c:v>
                </c:pt>
                <c:pt idx="603">
                  <c:v>3772</c:v>
                </c:pt>
                <c:pt idx="604">
                  <c:v>5928</c:v>
                </c:pt>
                <c:pt idx="605">
                  <c:v>6105</c:v>
                </c:pt>
                <c:pt idx="606">
                  <c:v>6520</c:v>
                </c:pt>
                <c:pt idx="607">
                  <c:v>6541</c:v>
                </c:pt>
                <c:pt idx="608">
                  <c:v>5917</c:v>
                </c:pt>
                <c:pt idx="609">
                  <c:v>3788</c:v>
                </c:pt>
                <c:pt idx="610">
                  <c:v>3197</c:v>
                </c:pt>
                <c:pt idx="611">
                  <c:v>4069</c:v>
                </c:pt>
                <c:pt idx="612">
                  <c:v>5997</c:v>
                </c:pt>
                <c:pt idx="613">
                  <c:v>6280</c:v>
                </c:pt>
                <c:pt idx="614">
                  <c:v>5592</c:v>
                </c:pt>
                <c:pt idx="615">
                  <c:v>6459</c:v>
                </c:pt>
                <c:pt idx="616">
                  <c:v>4419</c:v>
                </c:pt>
                <c:pt idx="617">
                  <c:v>5657</c:v>
                </c:pt>
                <c:pt idx="618">
                  <c:v>6407</c:v>
                </c:pt>
                <c:pt idx="619">
                  <c:v>6697</c:v>
                </c:pt>
                <c:pt idx="620">
                  <c:v>6820</c:v>
                </c:pt>
                <c:pt idx="621">
                  <c:v>6750</c:v>
                </c:pt>
                <c:pt idx="622">
                  <c:v>6630</c:v>
                </c:pt>
                <c:pt idx="623">
                  <c:v>5554</c:v>
                </c:pt>
                <c:pt idx="624">
                  <c:v>5167</c:v>
                </c:pt>
                <c:pt idx="625">
                  <c:v>5847</c:v>
                </c:pt>
                <c:pt idx="626">
                  <c:v>3702</c:v>
                </c:pt>
                <c:pt idx="627">
                  <c:v>6803</c:v>
                </c:pt>
                <c:pt idx="628">
                  <c:v>6781</c:v>
                </c:pt>
                <c:pt idx="629">
                  <c:v>6917</c:v>
                </c:pt>
                <c:pt idx="630">
                  <c:v>5883</c:v>
                </c:pt>
                <c:pt idx="631">
                  <c:v>5453</c:v>
                </c:pt>
                <c:pt idx="632">
                  <c:v>6435</c:v>
                </c:pt>
                <c:pt idx="633">
                  <c:v>6693</c:v>
                </c:pt>
                <c:pt idx="634">
                  <c:v>6946</c:v>
                </c:pt>
                <c:pt idx="635">
                  <c:v>6642</c:v>
                </c:pt>
                <c:pt idx="636">
                  <c:v>6370</c:v>
                </c:pt>
                <c:pt idx="637">
                  <c:v>5966</c:v>
                </c:pt>
                <c:pt idx="638">
                  <c:v>4874</c:v>
                </c:pt>
                <c:pt idx="639">
                  <c:v>6015</c:v>
                </c:pt>
                <c:pt idx="640">
                  <c:v>4324</c:v>
                </c:pt>
                <c:pt idx="641">
                  <c:v>6844</c:v>
                </c:pt>
                <c:pt idx="642">
                  <c:v>6437</c:v>
                </c:pt>
                <c:pt idx="643">
                  <c:v>6640</c:v>
                </c:pt>
                <c:pt idx="644">
                  <c:v>4934</c:v>
                </c:pt>
                <c:pt idx="645">
                  <c:v>2729</c:v>
                </c:pt>
                <c:pt idx="646">
                  <c:v>4604</c:v>
                </c:pt>
                <c:pt idx="647">
                  <c:v>5791</c:v>
                </c:pt>
                <c:pt idx="648">
                  <c:v>6911</c:v>
                </c:pt>
                <c:pt idx="649">
                  <c:v>6736</c:v>
                </c:pt>
                <c:pt idx="650">
                  <c:v>6222</c:v>
                </c:pt>
                <c:pt idx="651">
                  <c:v>4857</c:v>
                </c:pt>
                <c:pt idx="652">
                  <c:v>4559</c:v>
                </c:pt>
                <c:pt idx="653">
                  <c:v>5115</c:v>
                </c:pt>
                <c:pt idx="654">
                  <c:v>6612</c:v>
                </c:pt>
                <c:pt idx="655">
                  <c:v>6482</c:v>
                </c:pt>
                <c:pt idx="656">
                  <c:v>6501</c:v>
                </c:pt>
                <c:pt idx="657">
                  <c:v>4671</c:v>
                </c:pt>
                <c:pt idx="658">
                  <c:v>5284</c:v>
                </c:pt>
                <c:pt idx="659">
                  <c:v>4692</c:v>
                </c:pt>
                <c:pt idx="660">
                  <c:v>6228</c:v>
                </c:pt>
                <c:pt idx="661">
                  <c:v>6625</c:v>
                </c:pt>
                <c:pt idx="662">
                  <c:v>6898</c:v>
                </c:pt>
                <c:pt idx="663">
                  <c:v>6484</c:v>
                </c:pt>
                <c:pt idx="664">
                  <c:v>6262</c:v>
                </c:pt>
                <c:pt idx="665">
                  <c:v>5209</c:v>
                </c:pt>
                <c:pt idx="666">
                  <c:v>3461</c:v>
                </c:pt>
                <c:pt idx="667">
                  <c:v>20</c:v>
                </c:pt>
                <c:pt idx="668">
                  <c:v>1009</c:v>
                </c:pt>
                <c:pt idx="669">
                  <c:v>5147</c:v>
                </c:pt>
                <c:pt idx="670">
                  <c:v>5520</c:v>
                </c:pt>
                <c:pt idx="671">
                  <c:v>5229</c:v>
                </c:pt>
                <c:pt idx="672">
                  <c:v>4109</c:v>
                </c:pt>
                <c:pt idx="673">
                  <c:v>3906</c:v>
                </c:pt>
                <c:pt idx="674">
                  <c:v>4881</c:v>
                </c:pt>
                <c:pt idx="675">
                  <c:v>5220</c:v>
                </c:pt>
                <c:pt idx="676">
                  <c:v>4709</c:v>
                </c:pt>
                <c:pt idx="677">
                  <c:v>4975</c:v>
                </c:pt>
                <c:pt idx="678">
                  <c:v>5283</c:v>
                </c:pt>
                <c:pt idx="679">
                  <c:v>4446</c:v>
                </c:pt>
                <c:pt idx="680">
                  <c:v>4562</c:v>
                </c:pt>
                <c:pt idx="681">
                  <c:v>5172</c:v>
                </c:pt>
                <c:pt idx="682">
                  <c:v>3767</c:v>
                </c:pt>
                <c:pt idx="683">
                  <c:v>5122</c:v>
                </c:pt>
                <c:pt idx="684">
                  <c:v>5125</c:v>
                </c:pt>
                <c:pt idx="685">
                  <c:v>5214</c:v>
                </c:pt>
                <c:pt idx="686">
                  <c:v>4316</c:v>
                </c:pt>
                <c:pt idx="687">
                  <c:v>3747</c:v>
                </c:pt>
                <c:pt idx="688">
                  <c:v>5050</c:v>
                </c:pt>
                <c:pt idx="689">
                  <c:v>5100</c:v>
                </c:pt>
                <c:pt idx="690">
                  <c:v>4531</c:v>
                </c:pt>
                <c:pt idx="691">
                  <c:v>1470</c:v>
                </c:pt>
                <c:pt idx="692">
                  <c:v>2307</c:v>
                </c:pt>
                <c:pt idx="693">
                  <c:v>1745</c:v>
                </c:pt>
                <c:pt idx="694">
                  <c:v>2115</c:v>
                </c:pt>
                <c:pt idx="695">
                  <c:v>4750</c:v>
                </c:pt>
                <c:pt idx="696">
                  <c:v>3836</c:v>
                </c:pt>
                <c:pt idx="697">
                  <c:v>5062</c:v>
                </c:pt>
                <c:pt idx="698">
                  <c:v>5080</c:v>
                </c:pt>
                <c:pt idx="699">
                  <c:v>5306</c:v>
                </c:pt>
                <c:pt idx="700">
                  <c:v>4240</c:v>
                </c:pt>
                <c:pt idx="701">
                  <c:v>3757</c:v>
                </c:pt>
                <c:pt idx="702">
                  <c:v>5679</c:v>
                </c:pt>
                <c:pt idx="703">
                  <c:v>6055</c:v>
                </c:pt>
                <c:pt idx="704">
                  <c:v>5398</c:v>
                </c:pt>
                <c:pt idx="705">
                  <c:v>5035</c:v>
                </c:pt>
                <c:pt idx="706">
                  <c:v>4659</c:v>
                </c:pt>
                <c:pt idx="707">
                  <c:v>4429</c:v>
                </c:pt>
                <c:pt idx="708">
                  <c:v>2787</c:v>
                </c:pt>
                <c:pt idx="709">
                  <c:v>4841</c:v>
                </c:pt>
                <c:pt idx="710">
                  <c:v>5219</c:v>
                </c:pt>
                <c:pt idx="711">
                  <c:v>5009</c:v>
                </c:pt>
                <c:pt idx="712">
                  <c:v>5107</c:v>
                </c:pt>
                <c:pt idx="713">
                  <c:v>5182</c:v>
                </c:pt>
                <c:pt idx="714">
                  <c:v>4280</c:v>
                </c:pt>
                <c:pt idx="715">
                  <c:v>3248</c:v>
                </c:pt>
                <c:pt idx="716">
                  <c:v>4373</c:v>
                </c:pt>
                <c:pt idx="717">
                  <c:v>5124</c:v>
                </c:pt>
                <c:pt idx="718">
                  <c:v>4934</c:v>
                </c:pt>
                <c:pt idx="719">
                  <c:v>3814</c:v>
                </c:pt>
                <c:pt idx="720">
                  <c:v>3402</c:v>
                </c:pt>
                <c:pt idx="721">
                  <c:v>1544</c:v>
                </c:pt>
                <c:pt idx="722">
                  <c:v>1379</c:v>
                </c:pt>
                <c:pt idx="723">
                  <c:v>746</c:v>
                </c:pt>
                <c:pt idx="724">
                  <c:v>573</c:v>
                </c:pt>
                <c:pt idx="725">
                  <c:v>432</c:v>
                </c:pt>
                <c:pt idx="726">
                  <c:v>1867</c:v>
                </c:pt>
                <c:pt idx="727">
                  <c:v>2451</c:v>
                </c:pt>
                <c:pt idx="728">
                  <c:v>1182</c:v>
                </c:pt>
                <c:pt idx="729">
                  <c:v>1432</c:v>
                </c:pt>
                <c:pt idx="730">
                  <c:v>2290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E8E-584C-A726-BB18F52649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004767"/>
        <c:axId val="37007471"/>
      </c:scatterChart>
      <c:valAx>
        <c:axId val="370047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7471"/>
        <c:crosses val="autoZero"/>
        <c:crossBetween val="midCat"/>
      </c:valAx>
      <c:valAx>
        <c:axId val="3700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Registered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47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 of Windspeed and Registered Users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daily_bike_data!$N$1</c:f>
              <c:strCache>
                <c:ptCount val="1"/>
                <c:pt idx="0">
                  <c:v>registered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daily_bike_data!$L$2:$L$732</c:f>
              <c:numCache>
                <c:formatCode>General</c:formatCode>
                <c:ptCount val="731"/>
                <c:pt idx="0">
                  <c:v>10.749881999999999</c:v>
                </c:pt>
                <c:pt idx="1">
                  <c:v>16.652113</c:v>
                </c:pt>
                <c:pt idx="2">
                  <c:v>16.636703000000001</c:v>
                </c:pt>
                <c:pt idx="3">
                  <c:v>10.739832</c:v>
                </c:pt>
                <c:pt idx="4">
                  <c:v>12.5223</c:v>
                </c:pt>
                <c:pt idx="5">
                  <c:v>6.0008683999999999</c:v>
                </c:pt>
                <c:pt idx="6">
                  <c:v>11.304641999999999</c:v>
                </c:pt>
                <c:pt idx="7">
                  <c:v>17.875868000000001</c:v>
                </c:pt>
                <c:pt idx="8">
                  <c:v>24.25065</c:v>
                </c:pt>
                <c:pt idx="9">
                  <c:v>14.958888999999999</c:v>
                </c:pt>
                <c:pt idx="10">
                  <c:v>8.1828439999999993</c:v>
                </c:pt>
                <c:pt idx="11">
                  <c:v>20.410008999999999</c:v>
                </c:pt>
                <c:pt idx="12">
                  <c:v>20.167000000000002</c:v>
                </c:pt>
                <c:pt idx="13">
                  <c:v>8.4787160000000004</c:v>
                </c:pt>
                <c:pt idx="14">
                  <c:v>10.583520999999999</c:v>
                </c:pt>
                <c:pt idx="15">
                  <c:v>12.625011000000001</c:v>
                </c:pt>
                <c:pt idx="16">
                  <c:v>12.999139</c:v>
                </c:pt>
                <c:pt idx="17">
                  <c:v>9.8339250000000007</c:v>
                </c:pt>
                <c:pt idx="18">
                  <c:v>13.957239</c:v>
                </c:pt>
                <c:pt idx="19">
                  <c:v>13.125567999999999</c:v>
                </c:pt>
                <c:pt idx="20">
                  <c:v>23.667214000000001</c:v>
                </c:pt>
                <c:pt idx="21">
                  <c:v>11.521990000000001</c:v>
                </c:pt>
                <c:pt idx="22">
                  <c:v>16.522200000000002</c:v>
                </c:pt>
                <c:pt idx="23">
                  <c:v>10.60811</c:v>
                </c:pt>
                <c:pt idx="24">
                  <c:v>8.696332</c:v>
                </c:pt>
                <c:pt idx="25">
                  <c:v>19.687950000000001</c:v>
                </c:pt>
                <c:pt idx="26">
                  <c:v>7.6270790000000002</c:v>
                </c:pt>
                <c:pt idx="27">
                  <c:v>8.2611000000000008</c:v>
                </c:pt>
                <c:pt idx="28">
                  <c:v>9.7394549999999995</c:v>
                </c:pt>
                <c:pt idx="29">
                  <c:v>4.9568342000000003</c:v>
                </c:pt>
                <c:pt idx="30">
                  <c:v>12.541864</c:v>
                </c:pt>
                <c:pt idx="31">
                  <c:v>3.5652710000000001</c:v>
                </c:pt>
                <c:pt idx="32">
                  <c:v>17.708635999999998</c:v>
                </c:pt>
                <c:pt idx="33">
                  <c:v>18.609383999999999</c:v>
                </c:pt>
                <c:pt idx="34">
                  <c:v>8.565213</c:v>
                </c:pt>
                <c:pt idx="35">
                  <c:v>10.792293000000001</c:v>
                </c:pt>
                <c:pt idx="36">
                  <c:v>9.5006000000000004</c:v>
                </c:pt>
                <c:pt idx="37">
                  <c:v>3.0423561000000001</c:v>
                </c:pt>
                <c:pt idx="38">
                  <c:v>24.25065</c:v>
                </c:pt>
                <c:pt idx="39">
                  <c:v>12.652213</c:v>
                </c:pt>
                <c:pt idx="40">
                  <c:v>14.869645</c:v>
                </c:pt>
                <c:pt idx="41">
                  <c:v>7.27285</c:v>
                </c:pt>
                <c:pt idx="42">
                  <c:v>13.625589</c:v>
                </c:pt>
                <c:pt idx="43">
                  <c:v>17.479161000000001</c:v>
                </c:pt>
                <c:pt idx="44">
                  <c:v>27.999835999999998</c:v>
                </c:pt>
                <c:pt idx="45">
                  <c:v>19.522058000000001</c:v>
                </c:pt>
                <c:pt idx="46">
                  <c:v>16.869997000000001</c:v>
                </c:pt>
                <c:pt idx="47">
                  <c:v>15.416968000000001</c:v>
                </c:pt>
                <c:pt idx="48">
                  <c:v>17.749974999999999</c:v>
                </c:pt>
                <c:pt idx="49">
                  <c:v>34.000020999999997</c:v>
                </c:pt>
                <c:pt idx="50">
                  <c:v>14.956745</c:v>
                </c:pt>
                <c:pt idx="51">
                  <c:v>20.625682000000001</c:v>
                </c:pt>
                <c:pt idx="52">
                  <c:v>13.110761</c:v>
                </c:pt>
                <c:pt idx="53">
                  <c:v>6.3055709999999996</c:v>
                </c:pt>
                <c:pt idx="54">
                  <c:v>16.783232000000002</c:v>
                </c:pt>
                <c:pt idx="55">
                  <c:v>23.218112999999999</c:v>
                </c:pt>
                <c:pt idx="56">
                  <c:v>12.500257</c:v>
                </c:pt>
                <c:pt idx="57">
                  <c:v>8.3916160000000009</c:v>
                </c:pt>
                <c:pt idx="58">
                  <c:v>19.408961999999999</c:v>
                </c:pt>
                <c:pt idx="59">
                  <c:v>14.500475</c:v>
                </c:pt>
                <c:pt idx="60">
                  <c:v>20.624811000000001</c:v>
                </c:pt>
                <c:pt idx="61">
                  <c:v>15.125518</c:v>
                </c:pt>
                <c:pt idx="62">
                  <c:v>13.624181999999999</c:v>
                </c:pt>
                <c:pt idx="63">
                  <c:v>16.875357000000001</c:v>
                </c:pt>
                <c:pt idx="64">
                  <c:v>23.000229000000001</c:v>
                </c:pt>
                <c:pt idx="65">
                  <c:v>22.870584000000001</c:v>
                </c:pt>
                <c:pt idx="66">
                  <c:v>8.0835500000000007</c:v>
                </c:pt>
                <c:pt idx="67">
                  <c:v>14.75005</c:v>
                </c:pt>
                <c:pt idx="68">
                  <c:v>17.545759</c:v>
                </c:pt>
                <c:pt idx="69">
                  <c:v>15.60899</c:v>
                </c:pt>
                <c:pt idx="70">
                  <c:v>14.791925000000001</c:v>
                </c:pt>
                <c:pt idx="71">
                  <c:v>18.130468</c:v>
                </c:pt>
                <c:pt idx="72">
                  <c:v>9.174042</c:v>
                </c:pt>
                <c:pt idx="73">
                  <c:v>12.348703</c:v>
                </c:pt>
                <c:pt idx="74">
                  <c:v>13.608839</c:v>
                </c:pt>
                <c:pt idx="75">
                  <c:v>14.041793</c:v>
                </c:pt>
                <c:pt idx="76">
                  <c:v>15.478139000000001</c:v>
                </c:pt>
                <c:pt idx="77">
                  <c:v>24.667189</c:v>
                </c:pt>
                <c:pt idx="78">
                  <c:v>13.917306999999999</c:v>
                </c:pt>
                <c:pt idx="79">
                  <c:v>19.348461</c:v>
                </c:pt>
                <c:pt idx="80">
                  <c:v>15.125249999999999</c:v>
                </c:pt>
                <c:pt idx="81">
                  <c:v>15.695487</c:v>
                </c:pt>
                <c:pt idx="82">
                  <c:v>16.333729000000002</c:v>
                </c:pt>
                <c:pt idx="83">
                  <c:v>15.458575</c:v>
                </c:pt>
                <c:pt idx="84">
                  <c:v>14.041257</c:v>
                </c:pt>
                <c:pt idx="85">
                  <c:v>12.348100000000001</c:v>
                </c:pt>
                <c:pt idx="86">
                  <c:v>14.217668</c:v>
                </c:pt>
                <c:pt idx="87">
                  <c:v>15.208731999999999</c:v>
                </c:pt>
                <c:pt idx="88">
                  <c:v>11.583496</c:v>
                </c:pt>
                <c:pt idx="89">
                  <c:v>14.582281999999999</c:v>
                </c:pt>
                <c:pt idx="90">
                  <c:v>17.333435999999999</c:v>
                </c:pt>
                <c:pt idx="91">
                  <c:v>13.208781999999999</c:v>
                </c:pt>
                <c:pt idx="92">
                  <c:v>12.208271</c:v>
                </c:pt>
                <c:pt idx="93">
                  <c:v>25.833257</c:v>
                </c:pt>
                <c:pt idx="94">
                  <c:v>26.000489000000002</c:v>
                </c:pt>
                <c:pt idx="95">
                  <c:v>17.625221</c:v>
                </c:pt>
                <c:pt idx="96">
                  <c:v>10.874904000000001</c:v>
                </c:pt>
                <c:pt idx="97">
                  <c:v>15.208463999999999</c:v>
                </c:pt>
                <c:pt idx="98">
                  <c:v>8.9165609999999997</c:v>
                </c:pt>
                <c:pt idx="99">
                  <c:v>9.8333890000000004</c:v>
                </c:pt>
                <c:pt idx="100">
                  <c:v>21.739757999999998</c:v>
                </c:pt>
                <c:pt idx="101">
                  <c:v>18.416893000000002</c:v>
                </c:pt>
                <c:pt idx="102">
                  <c:v>16.791339000000001</c:v>
                </c:pt>
                <c:pt idx="103">
                  <c:v>7.4169</c:v>
                </c:pt>
                <c:pt idx="104">
                  <c:v>15.167125</c:v>
                </c:pt>
                <c:pt idx="105">
                  <c:v>22.834136000000001</c:v>
                </c:pt>
                <c:pt idx="106">
                  <c:v>20.334232</c:v>
                </c:pt>
                <c:pt idx="107">
                  <c:v>10.958989000000001</c:v>
                </c:pt>
                <c:pt idx="108">
                  <c:v>10.584057</c:v>
                </c:pt>
                <c:pt idx="109">
                  <c:v>16.208974999999999</c:v>
                </c:pt>
                <c:pt idx="110">
                  <c:v>21.792286000000001</c:v>
                </c:pt>
                <c:pt idx="111">
                  <c:v>14.707907000000001</c:v>
                </c:pt>
                <c:pt idx="112">
                  <c:v>15.458575</c:v>
                </c:pt>
                <c:pt idx="113">
                  <c:v>12.875724999999999</c:v>
                </c:pt>
                <c:pt idx="114">
                  <c:v>12.417311</c:v>
                </c:pt>
                <c:pt idx="115">
                  <c:v>21.875499999999999</c:v>
                </c:pt>
                <c:pt idx="116">
                  <c:v>20.917400000000001</c:v>
                </c:pt>
                <c:pt idx="117">
                  <c:v>21.500836</c:v>
                </c:pt>
                <c:pt idx="118">
                  <c:v>16.084220999999999</c:v>
                </c:pt>
                <c:pt idx="119">
                  <c:v>15.750025000000001</c:v>
                </c:pt>
                <c:pt idx="120">
                  <c:v>7.125718</c:v>
                </c:pt>
                <c:pt idx="121">
                  <c:v>12.291418</c:v>
                </c:pt>
                <c:pt idx="122">
                  <c:v>22.958689</c:v>
                </c:pt>
                <c:pt idx="123">
                  <c:v>22.042732000000001</c:v>
                </c:pt>
                <c:pt idx="124">
                  <c:v>19.791264000000002</c:v>
                </c:pt>
                <c:pt idx="125">
                  <c:v>15.292482</c:v>
                </c:pt>
                <c:pt idx="126">
                  <c:v>10.75015</c:v>
                </c:pt>
                <c:pt idx="127">
                  <c:v>5.0007124999999997</c:v>
                </c:pt>
                <c:pt idx="128">
                  <c:v>11.792</c:v>
                </c:pt>
                <c:pt idx="129">
                  <c:v>7.7499570000000002</c:v>
                </c:pt>
                <c:pt idx="130">
                  <c:v>8.0830140000000004</c:v>
                </c:pt>
                <c:pt idx="131">
                  <c:v>12.707689</c:v>
                </c:pt>
                <c:pt idx="132">
                  <c:v>12.041575</c:v>
                </c:pt>
                <c:pt idx="133">
                  <c:v>9.0416500000000006</c:v>
                </c:pt>
                <c:pt idx="134">
                  <c:v>10.249593000000001</c:v>
                </c:pt>
                <c:pt idx="135">
                  <c:v>8.5003569999999993</c:v>
                </c:pt>
                <c:pt idx="136">
                  <c:v>18.582718</c:v>
                </c:pt>
                <c:pt idx="137">
                  <c:v>13.499964</c:v>
                </c:pt>
                <c:pt idx="138">
                  <c:v>7.2502709999999997</c:v>
                </c:pt>
                <c:pt idx="139">
                  <c:v>8.3758710000000001</c:v>
                </c:pt>
                <c:pt idx="140">
                  <c:v>8.0835500000000007</c:v>
                </c:pt>
                <c:pt idx="141">
                  <c:v>9.9165360000000007</c:v>
                </c:pt>
                <c:pt idx="142">
                  <c:v>15.667414000000001</c:v>
                </c:pt>
                <c:pt idx="143">
                  <c:v>13.875164</c:v>
                </c:pt>
                <c:pt idx="144">
                  <c:v>10.333610999999999</c:v>
                </c:pt>
                <c:pt idx="145">
                  <c:v>13.376014</c:v>
                </c:pt>
                <c:pt idx="146">
                  <c:v>16.125492999999999</c:v>
                </c:pt>
                <c:pt idx="147">
                  <c:v>15.416164</c:v>
                </c:pt>
                <c:pt idx="148">
                  <c:v>14.333845999999999</c:v>
                </c:pt>
                <c:pt idx="149">
                  <c:v>8.7920750000000005</c:v>
                </c:pt>
                <c:pt idx="150">
                  <c:v>7.4590430000000003</c:v>
                </c:pt>
                <c:pt idx="151">
                  <c:v>13.875164</c:v>
                </c:pt>
                <c:pt idx="152">
                  <c:v>19.583228999999999</c:v>
                </c:pt>
                <c:pt idx="153">
                  <c:v>16.959106999999999</c:v>
                </c:pt>
                <c:pt idx="154">
                  <c:v>8.2505140000000008</c:v>
                </c:pt>
                <c:pt idx="155">
                  <c:v>9.2923639999999992</c:v>
                </c:pt>
                <c:pt idx="156">
                  <c:v>8.1670320000000007</c:v>
                </c:pt>
                <c:pt idx="157">
                  <c:v>12.583136</c:v>
                </c:pt>
                <c:pt idx="158">
                  <c:v>9.1667389999999997</c:v>
                </c:pt>
                <c:pt idx="159">
                  <c:v>10.042161</c:v>
                </c:pt>
                <c:pt idx="160">
                  <c:v>9.4171180000000003</c:v>
                </c:pt>
                <c:pt idx="161">
                  <c:v>10.37495</c:v>
                </c:pt>
                <c:pt idx="162">
                  <c:v>10.958989000000001</c:v>
                </c:pt>
                <c:pt idx="163">
                  <c:v>20.458449999999999</c:v>
                </c:pt>
                <c:pt idx="164">
                  <c:v>18.041961000000001</c:v>
                </c:pt>
                <c:pt idx="165">
                  <c:v>11.250104</c:v>
                </c:pt>
                <c:pt idx="166">
                  <c:v>13.833557000000001</c:v>
                </c:pt>
                <c:pt idx="167">
                  <c:v>9.5829430000000002</c:v>
                </c:pt>
                <c:pt idx="168">
                  <c:v>8.0003360000000008</c:v>
                </c:pt>
                <c:pt idx="169">
                  <c:v>6.8339999999999996</c:v>
                </c:pt>
                <c:pt idx="170">
                  <c:v>10.416824999999999</c:v>
                </c:pt>
                <c:pt idx="171">
                  <c:v>11.458674999999999</c:v>
                </c:pt>
                <c:pt idx="172">
                  <c:v>11.541554</c:v>
                </c:pt>
                <c:pt idx="173">
                  <c:v>15.999867999999999</c:v>
                </c:pt>
                <c:pt idx="174">
                  <c:v>14.875674999999999</c:v>
                </c:pt>
                <c:pt idx="175">
                  <c:v>14.041257</c:v>
                </c:pt>
                <c:pt idx="176">
                  <c:v>6.3337310999999996</c:v>
                </c:pt>
                <c:pt idx="177">
                  <c:v>7.2083959999999996</c:v>
                </c:pt>
                <c:pt idx="178">
                  <c:v>9.6669610000000006</c:v>
                </c:pt>
                <c:pt idx="179">
                  <c:v>17.542007000000002</c:v>
                </c:pt>
                <c:pt idx="180">
                  <c:v>12.415903999999999</c:v>
                </c:pt>
                <c:pt idx="181">
                  <c:v>6.8747360000000004</c:v>
                </c:pt>
                <c:pt idx="182">
                  <c:v>7.7091539999999998</c:v>
                </c:pt>
                <c:pt idx="183">
                  <c:v>15.333486000000001</c:v>
                </c:pt>
                <c:pt idx="184">
                  <c:v>5.4591063999999996</c:v>
                </c:pt>
                <c:pt idx="185">
                  <c:v>8.4592860000000005</c:v>
                </c:pt>
                <c:pt idx="186">
                  <c:v>10.042161</c:v>
                </c:pt>
                <c:pt idx="187">
                  <c:v>10.666399999999999</c:v>
                </c:pt>
                <c:pt idx="188">
                  <c:v>15.083643</c:v>
                </c:pt>
                <c:pt idx="189">
                  <c:v>11.250104</c:v>
                </c:pt>
                <c:pt idx="190">
                  <c:v>12.292557</c:v>
                </c:pt>
                <c:pt idx="191">
                  <c:v>18.916578999999999</c:v>
                </c:pt>
                <c:pt idx="192">
                  <c:v>13.417018000000001</c:v>
                </c:pt>
                <c:pt idx="193">
                  <c:v>9.7909109999999995</c:v>
                </c:pt>
                <c:pt idx="194">
                  <c:v>16.124689</c:v>
                </c:pt>
                <c:pt idx="195">
                  <c:v>12.249810999999999</c:v>
                </c:pt>
                <c:pt idx="196">
                  <c:v>13.958914</c:v>
                </c:pt>
                <c:pt idx="197">
                  <c:v>16.417211000000002</c:v>
                </c:pt>
                <c:pt idx="198">
                  <c:v>14.458868000000001</c:v>
                </c:pt>
                <c:pt idx="199">
                  <c:v>8.7501999999999995</c:v>
                </c:pt>
                <c:pt idx="200">
                  <c:v>7.6257390000000003</c:v>
                </c:pt>
                <c:pt idx="201">
                  <c:v>14.875406999999999</c:v>
                </c:pt>
                <c:pt idx="202">
                  <c:v>8.9177</c:v>
                </c:pt>
                <c:pt idx="203">
                  <c:v>8.7918070000000004</c:v>
                </c:pt>
                <c:pt idx="204">
                  <c:v>11.334457</c:v>
                </c:pt>
                <c:pt idx="205">
                  <c:v>6.0841561000000004</c:v>
                </c:pt>
                <c:pt idx="206">
                  <c:v>13.417286000000001</c:v>
                </c:pt>
                <c:pt idx="207">
                  <c:v>12.292021</c:v>
                </c:pt>
                <c:pt idx="208">
                  <c:v>11.958093</c:v>
                </c:pt>
                <c:pt idx="209">
                  <c:v>11.667246</c:v>
                </c:pt>
                <c:pt idx="210">
                  <c:v>11.291979</c:v>
                </c:pt>
                <c:pt idx="211">
                  <c:v>11.042471000000001</c:v>
                </c:pt>
                <c:pt idx="212">
                  <c:v>10.500038999999999</c:v>
                </c:pt>
                <c:pt idx="213">
                  <c:v>13.79195</c:v>
                </c:pt>
                <c:pt idx="214">
                  <c:v>9.0840610000000002</c:v>
                </c:pt>
                <c:pt idx="215">
                  <c:v>13.20905</c:v>
                </c:pt>
                <c:pt idx="216">
                  <c:v>12.374632</c:v>
                </c:pt>
                <c:pt idx="217">
                  <c:v>15.29275</c:v>
                </c:pt>
                <c:pt idx="218">
                  <c:v>13.499629000000001</c:v>
                </c:pt>
                <c:pt idx="219">
                  <c:v>12.875724999999999</c:v>
                </c:pt>
                <c:pt idx="220">
                  <c:v>10.125107</c:v>
                </c:pt>
                <c:pt idx="221">
                  <c:v>13.417286000000001</c:v>
                </c:pt>
                <c:pt idx="222">
                  <c:v>11.041332000000001</c:v>
                </c:pt>
                <c:pt idx="223">
                  <c:v>8.4166070000000008</c:v>
                </c:pt>
                <c:pt idx="224">
                  <c:v>14.167418</c:v>
                </c:pt>
                <c:pt idx="225">
                  <c:v>14.916411</c:v>
                </c:pt>
                <c:pt idx="226">
                  <c:v>13.999917999999999</c:v>
                </c:pt>
                <c:pt idx="227">
                  <c:v>15.834042999999999</c:v>
                </c:pt>
                <c:pt idx="228">
                  <c:v>9.6256889999999995</c:v>
                </c:pt>
                <c:pt idx="229">
                  <c:v>15.624936</c:v>
                </c:pt>
                <c:pt idx="230">
                  <c:v>9.3336360000000003</c:v>
                </c:pt>
                <c:pt idx="231">
                  <c:v>6.9992890000000001</c:v>
                </c:pt>
                <c:pt idx="232">
                  <c:v>16.666518</c:v>
                </c:pt>
                <c:pt idx="233">
                  <c:v>18.542249999999999</c:v>
                </c:pt>
                <c:pt idx="234">
                  <c:v>9.8331210000000002</c:v>
                </c:pt>
                <c:pt idx="235">
                  <c:v>16.958235999999999</c:v>
                </c:pt>
                <c:pt idx="236">
                  <c:v>14.125811000000001</c:v>
                </c:pt>
                <c:pt idx="237">
                  <c:v>5.6254875000000002</c:v>
                </c:pt>
                <c:pt idx="238">
                  <c:v>25.166339000000001</c:v>
                </c:pt>
                <c:pt idx="239">
                  <c:v>20.412153</c:v>
                </c:pt>
                <c:pt idx="240">
                  <c:v>10.708275</c:v>
                </c:pt>
                <c:pt idx="241">
                  <c:v>8.3755360000000003</c:v>
                </c:pt>
                <c:pt idx="242">
                  <c:v>5.5833310999999997</c:v>
                </c:pt>
                <c:pt idx="243">
                  <c:v>9.5003320000000002</c:v>
                </c:pt>
                <c:pt idx="244">
                  <c:v>9.3752429999999993</c:v>
                </c:pt>
                <c:pt idx="245">
                  <c:v>12.416774999999999</c:v>
                </c:pt>
                <c:pt idx="246">
                  <c:v>13.833289000000001</c:v>
                </c:pt>
                <c:pt idx="247">
                  <c:v>14.250632</c:v>
                </c:pt>
                <c:pt idx="248">
                  <c:v>23.044180999999998</c:v>
                </c:pt>
                <c:pt idx="249">
                  <c:v>6.5003935999999998</c:v>
                </c:pt>
                <c:pt idx="250">
                  <c:v>12.914116</c:v>
                </c:pt>
                <c:pt idx="251">
                  <c:v>8.3333929999999992</c:v>
                </c:pt>
                <c:pt idx="252">
                  <c:v>10.291736</c:v>
                </c:pt>
                <c:pt idx="253">
                  <c:v>7.7086180000000004</c:v>
                </c:pt>
                <c:pt idx="254">
                  <c:v>5.9571709999999998</c:v>
                </c:pt>
                <c:pt idx="255">
                  <c:v>9.5008680000000005</c:v>
                </c:pt>
                <c:pt idx="256">
                  <c:v>11.209099999999999</c:v>
                </c:pt>
                <c:pt idx="257">
                  <c:v>18.166782000000001</c:v>
                </c:pt>
                <c:pt idx="258">
                  <c:v>11.000261</c:v>
                </c:pt>
                <c:pt idx="259">
                  <c:v>12.708225000000001</c:v>
                </c:pt>
                <c:pt idx="260">
                  <c:v>11.958361</c:v>
                </c:pt>
                <c:pt idx="261">
                  <c:v>10.166714000000001</c:v>
                </c:pt>
                <c:pt idx="262">
                  <c:v>9.0419180000000008</c:v>
                </c:pt>
                <c:pt idx="263">
                  <c:v>6.4590813999999996</c:v>
                </c:pt>
                <c:pt idx="264">
                  <c:v>8.5843749999999996</c:v>
                </c:pt>
                <c:pt idx="265">
                  <c:v>5.2505689000000002</c:v>
                </c:pt>
                <c:pt idx="266">
                  <c:v>5.2516810999999999</c:v>
                </c:pt>
                <c:pt idx="267">
                  <c:v>3.3754064000000001</c:v>
                </c:pt>
                <c:pt idx="268">
                  <c:v>7.4169</c:v>
                </c:pt>
                <c:pt idx="269">
                  <c:v>7.9174569999999997</c:v>
                </c:pt>
                <c:pt idx="270">
                  <c:v>9.9581429999999997</c:v>
                </c:pt>
                <c:pt idx="271">
                  <c:v>11.583161</c:v>
                </c:pt>
                <c:pt idx="272">
                  <c:v>13.833824999999999</c:v>
                </c:pt>
                <c:pt idx="273">
                  <c:v>19.583832000000001</c:v>
                </c:pt>
                <c:pt idx="274">
                  <c:v>14.874871000000001</c:v>
                </c:pt>
                <c:pt idx="275">
                  <c:v>5.5841685999999999</c:v>
                </c:pt>
                <c:pt idx="276">
                  <c:v>13.792218</c:v>
                </c:pt>
                <c:pt idx="277">
                  <c:v>11.87575</c:v>
                </c:pt>
                <c:pt idx="278">
                  <c:v>9.0419180000000008</c:v>
                </c:pt>
                <c:pt idx="279">
                  <c:v>1.5002439000000001</c:v>
                </c:pt>
                <c:pt idx="280">
                  <c:v>3.0420813999999998</c:v>
                </c:pt>
                <c:pt idx="281">
                  <c:v>4.25115</c:v>
                </c:pt>
                <c:pt idx="282">
                  <c:v>2.8343813999999998</c:v>
                </c:pt>
                <c:pt idx="283">
                  <c:v>9.5838140000000003</c:v>
                </c:pt>
                <c:pt idx="284">
                  <c:v>16.626049999999999</c:v>
                </c:pt>
                <c:pt idx="285">
                  <c:v>9.4997290000000003</c:v>
                </c:pt>
                <c:pt idx="286">
                  <c:v>15.000161</c:v>
                </c:pt>
                <c:pt idx="287">
                  <c:v>17.291561000000002</c:v>
                </c:pt>
                <c:pt idx="288">
                  <c:v>18.875039000000001</c:v>
                </c:pt>
                <c:pt idx="289">
                  <c:v>11.750393000000001</c:v>
                </c:pt>
                <c:pt idx="290">
                  <c:v>7.3758290000000004</c:v>
                </c:pt>
                <c:pt idx="291">
                  <c:v>16.303712999999998</c:v>
                </c:pt>
                <c:pt idx="292">
                  <c:v>28.292425000000001</c:v>
                </c:pt>
                <c:pt idx="293">
                  <c:v>14.833532</c:v>
                </c:pt>
                <c:pt idx="294">
                  <c:v>6.2086689000000002</c:v>
                </c:pt>
                <c:pt idx="295">
                  <c:v>6.6673375000000004</c:v>
                </c:pt>
                <c:pt idx="296">
                  <c:v>7.9590639999999997</c:v>
                </c:pt>
                <c:pt idx="297">
                  <c:v>11.166086</c:v>
                </c:pt>
                <c:pt idx="298">
                  <c:v>9.9590139999999998</c:v>
                </c:pt>
                <c:pt idx="299">
                  <c:v>13.250121</c:v>
                </c:pt>
                <c:pt idx="300">
                  <c:v>15.375093</c:v>
                </c:pt>
                <c:pt idx="301">
                  <c:v>23.541857</c:v>
                </c:pt>
                <c:pt idx="302">
                  <c:v>11.833339</c:v>
                </c:pt>
                <c:pt idx="303">
                  <c:v>7.1254499999999998</c:v>
                </c:pt>
                <c:pt idx="304">
                  <c:v>9.0832569999999997</c:v>
                </c:pt>
                <c:pt idx="305">
                  <c:v>5.5001439000000003</c:v>
                </c:pt>
                <c:pt idx="306">
                  <c:v>9.1667389999999997</c:v>
                </c:pt>
                <c:pt idx="307">
                  <c:v>18.209192999999999</c:v>
                </c:pt>
                <c:pt idx="308">
                  <c:v>12.667154</c:v>
                </c:pt>
                <c:pt idx="309">
                  <c:v>6.1676314000000003</c:v>
                </c:pt>
                <c:pt idx="310">
                  <c:v>3.8340749999999999</c:v>
                </c:pt>
                <c:pt idx="311">
                  <c:v>4.6255125000000001</c:v>
                </c:pt>
                <c:pt idx="312">
                  <c:v>4.1671186000000002</c:v>
                </c:pt>
                <c:pt idx="313">
                  <c:v>12.667489</c:v>
                </c:pt>
                <c:pt idx="314">
                  <c:v>21.083224999999999</c:v>
                </c:pt>
                <c:pt idx="315">
                  <c:v>14.208154</c:v>
                </c:pt>
                <c:pt idx="316">
                  <c:v>18.875306999999999</c:v>
                </c:pt>
                <c:pt idx="317">
                  <c:v>20.541931999999999</c:v>
                </c:pt>
                <c:pt idx="318">
                  <c:v>13.375411</c:v>
                </c:pt>
                <c:pt idx="319">
                  <c:v>9.1675430000000002</c:v>
                </c:pt>
                <c:pt idx="320">
                  <c:v>20.459254000000001</c:v>
                </c:pt>
                <c:pt idx="321">
                  <c:v>11.291710999999999</c:v>
                </c:pt>
                <c:pt idx="322">
                  <c:v>15.041232000000001</c:v>
                </c:pt>
                <c:pt idx="323">
                  <c:v>12.45865</c:v>
                </c:pt>
                <c:pt idx="324">
                  <c:v>9.2496179999999999</c:v>
                </c:pt>
                <c:pt idx="325">
                  <c:v>7.9590639999999997</c:v>
                </c:pt>
                <c:pt idx="326">
                  <c:v>22.500274999999998</c:v>
                </c:pt>
                <c:pt idx="327">
                  <c:v>11.209368</c:v>
                </c:pt>
                <c:pt idx="328">
                  <c:v>6.6260186000000001</c:v>
                </c:pt>
                <c:pt idx="329">
                  <c:v>4.5841935999999999</c:v>
                </c:pt>
                <c:pt idx="330">
                  <c:v>13.999917999999999</c:v>
                </c:pt>
                <c:pt idx="331">
                  <c:v>9.5221739999999997</c:v>
                </c:pt>
                <c:pt idx="332">
                  <c:v>17.292164</c:v>
                </c:pt>
                <c:pt idx="333">
                  <c:v>18.167586</c:v>
                </c:pt>
                <c:pt idx="334">
                  <c:v>14.750586</c:v>
                </c:pt>
                <c:pt idx="335">
                  <c:v>6.7505179999999996</c:v>
                </c:pt>
                <c:pt idx="336">
                  <c:v>6.4174810999999998</c:v>
                </c:pt>
                <c:pt idx="337">
                  <c:v>5.6252060999999998</c:v>
                </c:pt>
                <c:pt idx="338">
                  <c:v>4.1679560999999996</c:v>
                </c:pt>
                <c:pt idx="339">
                  <c:v>15.583061000000001</c:v>
                </c:pt>
                <c:pt idx="340">
                  <c:v>17.833725000000001</c:v>
                </c:pt>
                <c:pt idx="341">
                  <c:v>16.083886</c:v>
                </c:pt>
                <c:pt idx="342">
                  <c:v>5.5420189000000004</c:v>
                </c:pt>
                <c:pt idx="343">
                  <c:v>15.625807</c:v>
                </c:pt>
                <c:pt idx="344">
                  <c:v>4.4582939000000001</c:v>
                </c:pt>
                <c:pt idx="345">
                  <c:v>4.25115</c:v>
                </c:pt>
                <c:pt idx="346">
                  <c:v>9.4168500000000002</c:v>
                </c:pt>
                <c:pt idx="347">
                  <c:v>4.0842061000000003</c:v>
                </c:pt>
                <c:pt idx="348">
                  <c:v>17.958814</c:v>
                </c:pt>
                <c:pt idx="349">
                  <c:v>17.458525000000002</c:v>
                </c:pt>
                <c:pt idx="350">
                  <c:v>16.292189</c:v>
                </c:pt>
                <c:pt idx="351">
                  <c:v>11.375192999999999</c:v>
                </c:pt>
                <c:pt idx="352">
                  <c:v>11.584032000000001</c:v>
                </c:pt>
                <c:pt idx="353">
                  <c:v>4.1252436000000001</c:v>
                </c:pt>
                <c:pt idx="354">
                  <c:v>14.8338</c:v>
                </c:pt>
                <c:pt idx="355">
                  <c:v>3.1674250000000002</c:v>
                </c:pt>
                <c:pt idx="356">
                  <c:v>18.374482</c:v>
                </c:pt>
                <c:pt idx="357">
                  <c:v>12.750368</c:v>
                </c:pt>
                <c:pt idx="358">
                  <c:v>10.391097</c:v>
                </c:pt>
                <c:pt idx="359">
                  <c:v>16.044155</c:v>
                </c:pt>
                <c:pt idx="360">
                  <c:v>12.626150000000001</c:v>
                </c:pt>
                <c:pt idx="361">
                  <c:v>19.695387</c:v>
                </c:pt>
                <c:pt idx="362">
                  <c:v>8.0006039999999992</c:v>
                </c:pt>
                <c:pt idx="363">
                  <c:v>9.0005790000000001</c:v>
                </c:pt>
                <c:pt idx="364">
                  <c:v>14.750318</c:v>
                </c:pt>
                <c:pt idx="365">
                  <c:v>12.875189000000001</c:v>
                </c:pt>
                <c:pt idx="366">
                  <c:v>22.087554999999998</c:v>
                </c:pt>
                <c:pt idx="367">
                  <c:v>24.499956999999998</c:v>
                </c:pt>
                <c:pt idx="368">
                  <c:v>12.3749</c:v>
                </c:pt>
                <c:pt idx="369">
                  <c:v>8.7091290000000008</c:v>
                </c:pt>
                <c:pt idx="370">
                  <c:v>11.249836</c:v>
                </c:pt>
                <c:pt idx="371">
                  <c:v>11.708786</c:v>
                </c:pt>
                <c:pt idx="372">
                  <c:v>12.833314</c:v>
                </c:pt>
                <c:pt idx="373">
                  <c:v>6.6262999999999996</c:v>
                </c:pt>
                <c:pt idx="374">
                  <c:v>12.565984</c:v>
                </c:pt>
                <c:pt idx="375">
                  <c:v>8.7918070000000004</c:v>
                </c:pt>
                <c:pt idx="376">
                  <c:v>12.124789</c:v>
                </c:pt>
                <c:pt idx="377">
                  <c:v>25.333235999999999</c:v>
                </c:pt>
                <c:pt idx="378">
                  <c:v>12.541261</c:v>
                </c:pt>
                <c:pt idx="379">
                  <c:v>16.834285999999999</c:v>
                </c:pt>
                <c:pt idx="380">
                  <c:v>15.500985999999999</c:v>
                </c:pt>
                <c:pt idx="381">
                  <c:v>23.39171</c:v>
                </c:pt>
                <c:pt idx="382">
                  <c:v>27.833742999999998</c:v>
                </c:pt>
                <c:pt idx="383">
                  <c:v>14.750586</c:v>
                </c:pt>
                <c:pt idx="384">
                  <c:v>13.584250000000001</c:v>
                </c:pt>
                <c:pt idx="385">
                  <c:v>14.917014</c:v>
                </c:pt>
                <c:pt idx="386">
                  <c:v>13.375745999999999</c:v>
                </c:pt>
                <c:pt idx="387">
                  <c:v>7.4174360000000004</c:v>
                </c:pt>
                <c:pt idx="388">
                  <c:v>8.292389</c:v>
                </c:pt>
                <c:pt idx="389">
                  <c:v>10.791757</c:v>
                </c:pt>
                <c:pt idx="390">
                  <c:v>4.9175186000000002</c:v>
                </c:pt>
                <c:pt idx="391">
                  <c:v>22.958689</c:v>
                </c:pt>
                <c:pt idx="392">
                  <c:v>14.125543</c:v>
                </c:pt>
                <c:pt idx="393">
                  <c:v>16.083349999999999</c:v>
                </c:pt>
                <c:pt idx="394">
                  <c:v>14.458064</c:v>
                </c:pt>
                <c:pt idx="395">
                  <c:v>17.541739</c:v>
                </c:pt>
                <c:pt idx="396">
                  <c:v>12.667489</c:v>
                </c:pt>
                <c:pt idx="397">
                  <c:v>12.541529000000001</c:v>
                </c:pt>
                <c:pt idx="398">
                  <c:v>11.959232</c:v>
                </c:pt>
                <c:pt idx="399">
                  <c:v>8.1670320000000007</c:v>
                </c:pt>
                <c:pt idx="400">
                  <c:v>11.791732</c:v>
                </c:pt>
                <c:pt idx="401">
                  <c:v>10.304600000000001</c:v>
                </c:pt>
                <c:pt idx="402">
                  <c:v>9.8743929999999995</c:v>
                </c:pt>
                <c:pt idx="403">
                  <c:v>8.9593070000000008</c:v>
                </c:pt>
                <c:pt idx="404">
                  <c:v>13.000479</c:v>
                </c:pt>
                <c:pt idx="405">
                  <c:v>7.8342429999999998</c:v>
                </c:pt>
                <c:pt idx="406">
                  <c:v>19.416332000000001</c:v>
                </c:pt>
                <c:pt idx="407">
                  <c:v>27.417204000000002</c:v>
                </c:pt>
                <c:pt idx="408">
                  <c:v>11.207960999999999</c:v>
                </c:pt>
                <c:pt idx="409">
                  <c:v>9.4589929999999995</c:v>
                </c:pt>
                <c:pt idx="410">
                  <c:v>12.167199999999999</c:v>
                </c:pt>
                <c:pt idx="411">
                  <c:v>6.1254749999999998</c:v>
                </c:pt>
                <c:pt idx="412">
                  <c:v>13.791682</c:v>
                </c:pt>
                <c:pt idx="413">
                  <c:v>12.792242999999999</c:v>
                </c:pt>
                <c:pt idx="414">
                  <c:v>16.958504000000001</c:v>
                </c:pt>
                <c:pt idx="415">
                  <c:v>15.348561</c:v>
                </c:pt>
                <c:pt idx="416">
                  <c:v>13.783039</c:v>
                </c:pt>
                <c:pt idx="417">
                  <c:v>15.709557</c:v>
                </c:pt>
                <c:pt idx="418">
                  <c:v>12.791171</c:v>
                </c:pt>
                <c:pt idx="419">
                  <c:v>15.916988999999999</c:v>
                </c:pt>
                <c:pt idx="420">
                  <c:v>28.250014</c:v>
                </c:pt>
                <c:pt idx="421">
                  <c:v>13.750343000000001</c:v>
                </c:pt>
                <c:pt idx="422">
                  <c:v>17.958210999999999</c:v>
                </c:pt>
                <c:pt idx="423">
                  <c:v>12.958939000000001</c:v>
                </c:pt>
                <c:pt idx="424">
                  <c:v>12.000838999999999</c:v>
                </c:pt>
                <c:pt idx="425">
                  <c:v>15.208129</c:v>
                </c:pt>
                <c:pt idx="426">
                  <c:v>9.7085679999999996</c:v>
                </c:pt>
                <c:pt idx="427">
                  <c:v>10.792293000000001</c:v>
                </c:pt>
                <c:pt idx="428">
                  <c:v>22.416257000000002</c:v>
                </c:pt>
                <c:pt idx="429">
                  <c:v>15.333486000000001</c:v>
                </c:pt>
                <c:pt idx="430">
                  <c:v>13.458625</c:v>
                </c:pt>
                <c:pt idx="431">
                  <c:v>23.167193000000001</c:v>
                </c:pt>
                <c:pt idx="432">
                  <c:v>29.584720999999998</c:v>
                </c:pt>
                <c:pt idx="433">
                  <c:v>27.791599999999999</c:v>
                </c:pt>
                <c:pt idx="434">
                  <c:v>15.125249999999999</c:v>
                </c:pt>
                <c:pt idx="435">
                  <c:v>14.913328999999999</c:v>
                </c:pt>
                <c:pt idx="436">
                  <c:v>13.916771000000001</c:v>
                </c:pt>
                <c:pt idx="437">
                  <c:v>15.87565</c:v>
                </c:pt>
                <c:pt idx="438">
                  <c:v>7.7091539999999998</c:v>
                </c:pt>
                <c:pt idx="439">
                  <c:v>10.042161</c:v>
                </c:pt>
                <c:pt idx="440">
                  <c:v>7.5838640000000002</c:v>
                </c:pt>
                <c:pt idx="441">
                  <c:v>7.4171680000000002</c:v>
                </c:pt>
                <c:pt idx="442">
                  <c:v>8.5011609999999997</c:v>
                </c:pt>
                <c:pt idx="443">
                  <c:v>10.875239000000001</c:v>
                </c:pt>
                <c:pt idx="444">
                  <c:v>8.1251569999999997</c:v>
                </c:pt>
                <c:pt idx="445">
                  <c:v>6.0004061000000002</c:v>
                </c:pt>
                <c:pt idx="446">
                  <c:v>7.8766540000000003</c:v>
                </c:pt>
                <c:pt idx="447">
                  <c:v>7.7920999999999996</c:v>
                </c:pt>
                <c:pt idx="448">
                  <c:v>12.916461</c:v>
                </c:pt>
                <c:pt idx="449">
                  <c:v>14.791925000000001</c:v>
                </c:pt>
                <c:pt idx="450">
                  <c:v>25.917007000000002</c:v>
                </c:pt>
                <c:pt idx="451">
                  <c:v>12.541864</c:v>
                </c:pt>
                <c:pt idx="452">
                  <c:v>19.541957</c:v>
                </c:pt>
                <c:pt idx="453">
                  <c:v>21.416550000000001</c:v>
                </c:pt>
                <c:pt idx="454">
                  <c:v>9.250489</c:v>
                </c:pt>
                <c:pt idx="455">
                  <c:v>16.791339000000001</c:v>
                </c:pt>
                <c:pt idx="456">
                  <c:v>11.541888999999999</c:v>
                </c:pt>
                <c:pt idx="457">
                  <c:v>20.913312999999999</c:v>
                </c:pt>
                <c:pt idx="458">
                  <c:v>6.7089109999999996</c:v>
                </c:pt>
                <c:pt idx="459">
                  <c:v>12.125325</c:v>
                </c:pt>
                <c:pt idx="460">
                  <c:v>14.708443000000001</c:v>
                </c:pt>
                <c:pt idx="461">
                  <c:v>20.125996000000001</c:v>
                </c:pt>
                <c:pt idx="462">
                  <c:v>18.416357000000001</c:v>
                </c:pt>
                <c:pt idx="463">
                  <c:v>15.583932000000001</c:v>
                </c:pt>
                <c:pt idx="464">
                  <c:v>23.999131999999999</c:v>
                </c:pt>
                <c:pt idx="465">
                  <c:v>16.708124999999999</c:v>
                </c:pt>
                <c:pt idx="466">
                  <c:v>19.783358</c:v>
                </c:pt>
                <c:pt idx="467">
                  <c:v>19.458742999999998</c:v>
                </c:pt>
                <c:pt idx="468">
                  <c:v>10.416556999999999</c:v>
                </c:pt>
                <c:pt idx="469">
                  <c:v>12.791439</c:v>
                </c:pt>
                <c:pt idx="470">
                  <c:v>15.083643</c:v>
                </c:pt>
                <c:pt idx="471">
                  <c:v>19.083542999999999</c:v>
                </c:pt>
                <c:pt idx="472">
                  <c:v>18.333143</c:v>
                </c:pt>
                <c:pt idx="473">
                  <c:v>11.250104</c:v>
                </c:pt>
                <c:pt idx="474">
                  <c:v>4.4172564000000003</c:v>
                </c:pt>
                <c:pt idx="475">
                  <c:v>10.041357</c:v>
                </c:pt>
                <c:pt idx="476">
                  <c:v>19.000329000000001</c:v>
                </c:pt>
                <c:pt idx="477">
                  <c:v>23.084582000000001</c:v>
                </c:pt>
                <c:pt idx="478">
                  <c:v>20.334232</c:v>
                </c:pt>
                <c:pt idx="479">
                  <c:v>16.708660999999999</c:v>
                </c:pt>
                <c:pt idx="480">
                  <c:v>7.9590639999999997</c:v>
                </c:pt>
                <c:pt idx="481">
                  <c:v>11.833875000000001</c:v>
                </c:pt>
                <c:pt idx="482">
                  <c:v>23.291411</c:v>
                </c:pt>
                <c:pt idx="483">
                  <c:v>8.7083250000000003</c:v>
                </c:pt>
                <c:pt idx="484">
                  <c:v>7.8328360000000004</c:v>
                </c:pt>
                <c:pt idx="485">
                  <c:v>11.499746</c:v>
                </c:pt>
                <c:pt idx="486">
                  <c:v>10.458432</c:v>
                </c:pt>
                <c:pt idx="487">
                  <c:v>9.2498860000000001</c:v>
                </c:pt>
                <c:pt idx="488">
                  <c:v>8.9576320000000003</c:v>
                </c:pt>
                <c:pt idx="489">
                  <c:v>10.916846</c:v>
                </c:pt>
                <c:pt idx="490">
                  <c:v>10.250463999999999</c:v>
                </c:pt>
                <c:pt idx="491">
                  <c:v>10.041893</c:v>
                </c:pt>
                <c:pt idx="492">
                  <c:v>15.458307</c:v>
                </c:pt>
                <c:pt idx="493">
                  <c:v>19.833943000000001</c:v>
                </c:pt>
                <c:pt idx="494">
                  <c:v>14.499604</c:v>
                </c:pt>
                <c:pt idx="495">
                  <c:v>21.042221000000001</c:v>
                </c:pt>
                <c:pt idx="496">
                  <c:v>15.874779</c:v>
                </c:pt>
                <c:pt idx="497">
                  <c:v>8.2499110000000009</c:v>
                </c:pt>
                <c:pt idx="498">
                  <c:v>15.082839</c:v>
                </c:pt>
                <c:pt idx="499">
                  <c:v>14.250363999999999</c:v>
                </c:pt>
                <c:pt idx="500">
                  <c:v>9.8752639999999996</c:v>
                </c:pt>
                <c:pt idx="501">
                  <c:v>8.208304</c:v>
                </c:pt>
                <c:pt idx="502">
                  <c:v>15.374825</c:v>
                </c:pt>
                <c:pt idx="503">
                  <c:v>9.1667389999999997</c:v>
                </c:pt>
                <c:pt idx="504">
                  <c:v>5.6263249999999996</c:v>
                </c:pt>
                <c:pt idx="505">
                  <c:v>17.042589</c:v>
                </c:pt>
                <c:pt idx="506">
                  <c:v>15.624668</c:v>
                </c:pt>
                <c:pt idx="507">
                  <c:v>7.9171889999999996</c:v>
                </c:pt>
                <c:pt idx="508">
                  <c:v>6.8339999999999996</c:v>
                </c:pt>
                <c:pt idx="509">
                  <c:v>11.584032000000001</c:v>
                </c:pt>
                <c:pt idx="510">
                  <c:v>9.4168500000000002</c:v>
                </c:pt>
                <c:pt idx="511">
                  <c:v>13.332464</c:v>
                </c:pt>
                <c:pt idx="512">
                  <c:v>14.416456999999999</c:v>
                </c:pt>
                <c:pt idx="513">
                  <c:v>13.166907</c:v>
                </c:pt>
                <c:pt idx="514">
                  <c:v>19.791799999999999</c:v>
                </c:pt>
                <c:pt idx="515">
                  <c:v>9.0000429999999998</c:v>
                </c:pt>
                <c:pt idx="516">
                  <c:v>13.083693</c:v>
                </c:pt>
                <c:pt idx="517">
                  <c:v>15.916721000000001</c:v>
                </c:pt>
                <c:pt idx="518">
                  <c:v>12.499654</c:v>
                </c:pt>
                <c:pt idx="519">
                  <c:v>12.333829</c:v>
                </c:pt>
                <c:pt idx="520">
                  <c:v>19.083811000000001</c:v>
                </c:pt>
                <c:pt idx="521">
                  <c:v>14.041525</c:v>
                </c:pt>
                <c:pt idx="522">
                  <c:v>5.1673749999999998</c:v>
                </c:pt>
                <c:pt idx="523">
                  <c:v>10.542450000000001</c:v>
                </c:pt>
                <c:pt idx="524">
                  <c:v>11.750660999999999</c:v>
                </c:pt>
                <c:pt idx="525">
                  <c:v>9.6672290000000007</c:v>
                </c:pt>
                <c:pt idx="526">
                  <c:v>8.9593070000000008</c:v>
                </c:pt>
                <c:pt idx="527">
                  <c:v>13.916771000000001</c:v>
                </c:pt>
                <c:pt idx="528">
                  <c:v>14.374582</c:v>
                </c:pt>
                <c:pt idx="529">
                  <c:v>22.999693000000001</c:v>
                </c:pt>
                <c:pt idx="530">
                  <c:v>17.000111</c:v>
                </c:pt>
                <c:pt idx="531">
                  <c:v>11.833339</c:v>
                </c:pt>
                <c:pt idx="532">
                  <c:v>11.166689</c:v>
                </c:pt>
                <c:pt idx="533">
                  <c:v>9.7085679999999996</c:v>
                </c:pt>
                <c:pt idx="534">
                  <c:v>11.707981999999999</c:v>
                </c:pt>
                <c:pt idx="535">
                  <c:v>9.9171390000000006</c:v>
                </c:pt>
                <c:pt idx="536">
                  <c:v>7.6254039999999996</c:v>
                </c:pt>
                <c:pt idx="537">
                  <c:v>7.9587289999999999</c:v>
                </c:pt>
                <c:pt idx="538">
                  <c:v>12.250413999999999</c:v>
                </c:pt>
                <c:pt idx="539">
                  <c:v>12.041307</c:v>
                </c:pt>
                <c:pt idx="540">
                  <c:v>9.7501750000000005</c:v>
                </c:pt>
                <c:pt idx="541">
                  <c:v>20.125661000000001</c:v>
                </c:pt>
                <c:pt idx="542">
                  <c:v>23.292014000000002</c:v>
                </c:pt>
                <c:pt idx="543">
                  <c:v>18.208925000000001</c:v>
                </c:pt>
                <c:pt idx="544">
                  <c:v>11.50055</c:v>
                </c:pt>
                <c:pt idx="545">
                  <c:v>11.082939</c:v>
                </c:pt>
                <c:pt idx="546">
                  <c:v>10.791757</c:v>
                </c:pt>
                <c:pt idx="547">
                  <c:v>11.291442999999999</c:v>
                </c:pt>
                <c:pt idx="548">
                  <c:v>13.082889</c:v>
                </c:pt>
                <c:pt idx="549">
                  <c:v>8.4578790000000001</c:v>
                </c:pt>
                <c:pt idx="550">
                  <c:v>9.0416500000000006</c:v>
                </c:pt>
                <c:pt idx="551">
                  <c:v>12.999943</c:v>
                </c:pt>
                <c:pt idx="552">
                  <c:v>9.7915139999999994</c:v>
                </c:pt>
                <c:pt idx="553">
                  <c:v>10.958118000000001</c:v>
                </c:pt>
                <c:pt idx="554">
                  <c:v>8.4171429999999994</c:v>
                </c:pt>
                <c:pt idx="555">
                  <c:v>12.125325</c:v>
                </c:pt>
                <c:pt idx="556">
                  <c:v>10.166378999999999</c:v>
                </c:pt>
                <c:pt idx="557">
                  <c:v>10.166111000000001</c:v>
                </c:pt>
                <c:pt idx="558">
                  <c:v>9.8339250000000007</c:v>
                </c:pt>
                <c:pt idx="559">
                  <c:v>5.4169499999999999</c:v>
                </c:pt>
                <c:pt idx="560">
                  <c:v>9.626493</c:v>
                </c:pt>
                <c:pt idx="561">
                  <c:v>11.166689</c:v>
                </c:pt>
                <c:pt idx="562">
                  <c:v>11.000529</c:v>
                </c:pt>
                <c:pt idx="563">
                  <c:v>7.6667430000000003</c:v>
                </c:pt>
                <c:pt idx="564">
                  <c:v>9.2086140000000007</c:v>
                </c:pt>
                <c:pt idx="565">
                  <c:v>11.083743</c:v>
                </c:pt>
                <c:pt idx="566">
                  <c:v>14.000788999999999</c:v>
                </c:pt>
                <c:pt idx="567">
                  <c:v>14.2911</c:v>
                </c:pt>
                <c:pt idx="568">
                  <c:v>6.2926935999999998</c:v>
                </c:pt>
                <c:pt idx="569">
                  <c:v>9.2917609999999993</c:v>
                </c:pt>
                <c:pt idx="570">
                  <c:v>14.167418</c:v>
                </c:pt>
                <c:pt idx="571">
                  <c:v>11.041600000000001</c:v>
                </c:pt>
                <c:pt idx="572">
                  <c:v>19.082471000000002</c:v>
                </c:pt>
                <c:pt idx="573">
                  <c:v>10.250463999999999</c:v>
                </c:pt>
                <c:pt idx="574">
                  <c:v>10.542450000000001</c:v>
                </c:pt>
                <c:pt idx="575">
                  <c:v>11.416532</c:v>
                </c:pt>
                <c:pt idx="576">
                  <c:v>10.292339</c:v>
                </c:pt>
                <c:pt idx="577">
                  <c:v>11.083475</c:v>
                </c:pt>
                <c:pt idx="578">
                  <c:v>9.4589929999999995</c:v>
                </c:pt>
                <c:pt idx="579">
                  <c:v>8.6667179999999995</c:v>
                </c:pt>
                <c:pt idx="580">
                  <c:v>14.458064</c:v>
                </c:pt>
                <c:pt idx="581">
                  <c:v>17.249686000000001</c:v>
                </c:pt>
                <c:pt idx="582">
                  <c:v>19.458207000000002</c:v>
                </c:pt>
                <c:pt idx="583">
                  <c:v>8.6667179999999995</c:v>
                </c:pt>
                <c:pt idx="584">
                  <c:v>7.8328360000000004</c:v>
                </c:pt>
                <c:pt idx="585">
                  <c:v>7.4169</c:v>
                </c:pt>
                <c:pt idx="586">
                  <c:v>10.4587</c:v>
                </c:pt>
                <c:pt idx="587">
                  <c:v>16.000471000000001</c:v>
                </c:pt>
                <c:pt idx="588">
                  <c:v>13.834092999999999</c:v>
                </c:pt>
                <c:pt idx="589">
                  <c:v>8.208304</c:v>
                </c:pt>
                <c:pt idx="590">
                  <c:v>9.1262039999999995</c:v>
                </c:pt>
                <c:pt idx="591">
                  <c:v>11.333586</c:v>
                </c:pt>
                <c:pt idx="592">
                  <c:v>11.374656999999999</c:v>
                </c:pt>
                <c:pt idx="593">
                  <c:v>9.5003320000000002</c:v>
                </c:pt>
                <c:pt idx="594">
                  <c:v>15.500718000000001</c:v>
                </c:pt>
                <c:pt idx="595">
                  <c:v>11.917089000000001</c:v>
                </c:pt>
                <c:pt idx="596">
                  <c:v>5.7921500000000004</c:v>
                </c:pt>
                <c:pt idx="597">
                  <c:v>8.7085930000000005</c:v>
                </c:pt>
                <c:pt idx="598">
                  <c:v>4.8756436000000001</c:v>
                </c:pt>
                <c:pt idx="599">
                  <c:v>4.7089810999999999</c:v>
                </c:pt>
                <c:pt idx="600">
                  <c:v>5.6679186000000001</c:v>
                </c:pt>
                <c:pt idx="601">
                  <c:v>4.8337686</c:v>
                </c:pt>
                <c:pt idx="602">
                  <c:v>16.375336000000001</c:v>
                </c:pt>
                <c:pt idx="603">
                  <c:v>15.333486000000001</c:v>
                </c:pt>
                <c:pt idx="604">
                  <c:v>8.6251110000000004</c:v>
                </c:pt>
                <c:pt idx="605">
                  <c:v>12.791975000000001</c:v>
                </c:pt>
                <c:pt idx="606">
                  <c:v>7.5416540000000003</c:v>
                </c:pt>
                <c:pt idx="607">
                  <c:v>5.1668189</c:v>
                </c:pt>
                <c:pt idx="608">
                  <c:v>11.291710999999999</c:v>
                </c:pt>
                <c:pt idx="609">
                  <c:v>7.5835290000000004</c:v>
                </c:pt>
                <c:pt idx="610">
                  <c:v>4.2927435999999997</c:v>
                </c:pt>
                <c:pt idx="611">
                  <c:v>10.125107</c:v>
                </c:pt>
                <c:pt idx="612">
                  <c:v>15.833507000000001</c:v>
                </c:pt>
                <c:pt idx="613">
                  <c:v>12.583136</c:v>
                </c:pt>
                <c:pt idx="614">
                  <c:v>9.5422069999999994</c:v>
                </c:pt>
                <c:pt idx="615">
                  <c:v>11.500282</c:v>
                </c:pt>
                <c:pt idx="616">
                  <c:v>18.833967999999999</c:v>
                </c:pt>
                <c:pt idx="617">
                  <c:v>15.041232000000001</c:v>
                </c:pt>
                <c:pt idx="618">
                  <c:v>17.333770999999999</c:v>
                </c:pt>
                <c:pt idx="619">
                  <c:v>6.1676314000000003</c:v>
                </c:pt>
                <c:pt idx="620">
                  <c:v>8.8336819999999996</c:v>
                </c:pt>
                <c:pt idx="621">
                  <c:v>5.5422935999999998</c:v>
                </c:pt>
                <c:pt idx="622">
                  <c:v>6.9588210000000004</c:v>
                </c:pt>
                <c:pt idx="623">
                  <c:v>16.583907</c:v>
                </c:pt>
                <c:pt idx="624">
                  <c:v>6.0422811000000003</c:v>
                </c:pt>
                <c:pt idx="625">
                  <c:v>10.166714000000001</c:v>
                </c:pt>
                <c:pt idx="626">
                  <c:v>23.958328999999999</c:v>
                </c:pt>
                <c:pt idx="627">
                  <c:v>14.416725</c:v>
                </c:pt>
                <c:pt idx="628">
                  <c:v>7.9171889999999996</c:v>
                </c:pt>
                <c:pt idx="629">
                  <c:v>10.333342999999999</c:v>
                </c:pt>
                <c:pt idx="630">
                  <c:v>19.000060999999999</c:v>
                </c:pt>
                <c:pt idx="631">
                  <c:v>14.958285999999999</c:v>
                </c:pt>
                <c:pt idx="632">
                  <c:v>9.5410679999999992</c:v>
                </c:pt>
                <c:pt idx="633">
                  <c:v>15.833507000000001</c:v>
                </c:pt>
                <c:pt idx="634">
                  <c:v>16.3748</c:v>
                </c:pt>
                <c:pt idx="635">
                  <c:v>9.0009139999999999</c:v>
                </c:pt>
                <c:pt idx="636">
                  <c:v>10.999993</c:v>
                </c:pt>
                <c:pt idx="637">
                  <c:v>15.249468</c:v>
                </c:pt>
                <c:pt idx="638">
                  <c:v>9.0421859999999992</c:v>
                </c:pt>
                <c:pt idx="639">
                  <c:v>6.0838814000000001</c:v>
                </c:pt>
                <c:pt idx="640">
                  <c:v>6.9998250000000004</c:v>
                </c:pt>
                <c:pt idx="641">
                  <c:v>4.4585686000000004</c:v>
                </c:pt>
                <c:pt idx="642">
                  <c:v>7.8755819999999996</c:v>
                </c:pt>
                <c:pt idx="643">
                  <c:v>7.1254499999999998</c:v>
                </c:pt>
                <c:pt idx="644">
                  <c:v>17.957674999999998</c:v>
                </c:pt>
                <c:pt idx="645">
                  <c:v>9.4578539999999993</c:v>
                </c:pt>
                <c:pt idx="646">
                  <c:v>12.708493000000001</c:v>
                </c:pt>
                <c:pt idx="647">
                  <c:v>12.7501</c:v>
                </c:pt>
                <c:pt idx="648">
                  <c:v>12.584007</c:v>
                </c:pt>
                <c:pt idx="649">
                  <c:v>12.166931999999999</c:v>
                </c:pt>
                <c:pt idx="650">
                  <c:v>15.751163999999999</c:v>
                </c:pt>
                <c:pt idx="651">
                  <c:v>9.7915139999999994</c:v>
                </c:pt>
                <c:pt idx="652">
                  <c:v>18.667003999999999</c:v>
                </c:pt>
                <c:pt idx="653">
                  <c:v>19.834479000000002</c:v>
                </c:pt>
                <c:pt idx="654">
                  <c:v>12.208807</c:v>
                </c:pt>
                <c:pt idx="655">
                  <c:v>6.7918570000000003</c:v>
                </c:pt>
                <c:pt idx="656">
                  <c:v>15.874779</c:v>
                </c:pt>
                <c:pt idx="657">
                  <c:v>9.0419180000000008</c:v>
                </c:pt>
                <c:pt idx="658">
                  <c:v>7.8749789999999997</c:v>
                </c:pt>
                <c:pt idx="659">
                  <c:v>11.125617999999999</c:v>
                </c:pt>
                <c:pt idx="660">
                  <c:v>5.4593810999999999</c:v>
                </c:pt>
                <c:pt idx="661">
                  <c:v>6.3345685999999999</c:v>
                </c:pt>
                <c:pt idx="662">
                  <c:v>4.8762064000000001</c:v>
                </c:pt>
                <c:pt idx="663">
                  <c:v>8.3331250000000008</c:v>
                </c:pt>
                <c:pt idx="664">
                  <c:v>8.8752890000000004</c:v>
                </c:pt>
                <c:pt idx="665">
                  <c:v>15.791364</c:v>
                </c:pt>
                <c:pt idx="666">
                  <c:v>26.666536000000001</c:v>
                </c:pt>
                <c:pt idx="667">
                  <c:v>23.999400000000001</c:v>
                </c:pt>
                <c:pt idx="668">
                  <c:v>14.271603000000001</c:v>
                </c:pt>
                <c:pt idx="669">
                  <c:v>11.166689</c:v>
                </c:pt>
                <c:pt idx="670">
                  <c:v>10.542182</c:v>
                </c:pt>
                <c:pt idx="671">
                  <c:v>17.833725000000001</c:v>
                </c:pt>
                <c:pt idx="672">
                  <c:v>18.125443000000001</c:v>
                </c:pt>
                <c:pt idx="673">
                  <c:v>12.000235999999999</c:v>
                </c:pt>
                <c:pt idx="674">
                  <c:v>15.833774999999999</c:v>
                </c:pt>
                <c:pt idx="675">
                  <c:v>11.625370999999999</c:v>
                </c:pt>
                <c:pt idx="676">
                  <c:v>20.375236000000001</c:v>
                </c:pt>
                <c:pt idx="677">
                  <c:v>23.304945</c:v>
                </c:pt>
                <c:pt idx="678">
                  <c:v>14.375386000000001</c:v>
                </c:pt>
                <c:pt idx="679">
                  <c:v>3.8756686</c:v>
                </c:pt>
                <c:pt idx="680">
                  <c:v>8.5425000000000004</c:v>
                </c:pt>
                <c:pt idx="681">
                  <c:v>11.625639</c:v>
                </c:pt>
                <c:pt idx="682">
                  <c:v>22.917082000000001</c:v>
                </c:pt>
                <c:pt idx="683">
                  <c:v>13.374874999999999</c:v>
                </c:pt>
                <c:pt idx="684">
                  <c:v>10.250128999999999</c:v>
                </c:pt>
                <c:pt idx="685">
                  <c:v>11.458674999999999</c:v>
                </c:pt>
                <c:pt idx="686">
                  <c:v>12.041843</c:v>
                </c:pt>
                <c:pt idx="687">
                  <c:v>15.250004000000001</c:v>
                </c:pt>
                <c:pt idx="688">
                  <c:v>15.749489000000001</c:v>
                </c:pt>
                <c:pt idx="689">
                  <c:v>5.5425750000000003</c:v>
                </c:pt>
                <c:pt idx="690">
                  <c:v>6.9174819999999997</c:v>
                </c:pt>
                <c:pt idx="691">
                  <c:v>3.5423436000000001</c:v>
                </c:pt>
                <c:pt idx="692">
                  <c:v>9.9174070000000007</c:v>
                </c:pt>
                <c:pt idx="693">
                  <c:v>25.250357000000001</c:v>
                </c:pt>
                <c:pt idx="694">
                  <c:v>10.083500000000001</c:v>
                </c:pt>
                <c:pt idx="695">
                  <c:v>3.1255500000000001</c:v>
                </c:pt>
                <c:pt idx="696">
                  <c:v>15.916653999999999</c:v>
                </c:pt>
                <c:pt idx="697">
                  <c:v>14.125007</c:v>
                </c:pt>
                <c:pt idx="698">
                  <c:v>7.7399740000000001</c:v>
                </c:pt>
                <c:pt idx="699">
                  <c:v>3.9175436000000001</c:v>
                </c:pt>
                <c:pt idx="700">
                  <c:v>4.0001813999999998</c:v>
                </c:pt>
                <c:pt idx="701">
                  <c:v>8.3333929999999992</c:v>
                </c:pt>
                <c:pt idx="702">
                  <c:v>5.5422935999999998</c:v>
                </c:pt>
                <c:pt idx="703">
                  <c:v>11.666643000000001</c:v>
                </c:pt>
                <c:pt idx="704">
                  <c:v>21.709406999999999</c:v>
                </c:pt>
                <c:pt idx="705">
                  <c:v>11.708518</c:v>
                </c:pt>
                <c:pt idx="706">
                  <c:v>8.7501999999999995</c:v>
                </c:pt>
                <c:pt idx="707">
                  <c:v>6.7923929999999997</c:v>
                </c:pt>
                <c:pt idx="708">
                  <c:v>10.584325</c:v>
                </c:pt>
                <c:pt idx="709">
                  <c:v>12.750636</c:v>
                </c:pt>
                <c:pt idx="710">
                  <c:v>19.834479000000002</c:v>
                </c:pt>
                <c:pt idx="711">
                  <c:v>10.916779</c:v>
                </c:pt>
                <c:pt idx="712">
                  <c:v>11.666643000000001</c:v>
                </c:pt>
                <c:pt idx="713">
                  <c:v>8.7923430000000007</c:v>
                </c:pt>
                <c:pt idx="714">
                  <c:v>7.1254499999999998</c:v>
                </c:pt>
                <c:pt idx="715">
                  <c:v>6.749714</c:v>
                </c:pt>
                <c:pt idx="716">
                  <c:v>6.5833060999999997</c:v>
                </c:pt>
                <c:pt idx="717">
                  <c:v>14.834068</c:v>
                </c:pt>
                <c:pt idx="718">
                  <c:v>12.334163999999999</c:v>
                </c:pt>
                <c:pt idx="719">
                  <c:v>8.8750210000000003</c:v>
                </c:pt>
                <c:pt idx="720">
                  <c:v>25.083660999999999</c:v>
                </c:pt>
                <c:pt idx="721">
                  <c:v>27.292182</c:v>
                </c:pt>
                <c:pt idx="722">
                  <c:v>8.9165609999999997</c:v>
                </c:pt>
                <c:pt idx="723">
                  <c:v>5.1744367999999996</c:v>
                </c:pt>
                <c:pt idx="724">
                  <c:v>11.304641999999999</c:v>
                </c:pt>
                <c:pt idx="725">
                  <c:v>21.208582</c:v>
                </c:pt>
                <c:pt idx="726">
                  <c:v>23.458911000000001</c:v>
                </c:pt>
                <c:pt idx="727">
                  <c:v>10.416556999999999</c:v>
                </c:pt>
                <c:pt idx="728">
                  <c:v>8.3336609999999993</c:v>
                </c:pt>
                <c:pt idx="729">
                  <c:v>23.500518</c:v>
                </c:pt>
                <c:pt idx="730">
                  <c:v>10.374682</c:v>
                </c:pt>
              </c:numCache>
            </c:numRef>
          </c:xVal>
          <c:yVal>
            <c:numRef>
              <c:f>daily_bike_data!$N$2:$N$732</c:f>
              <c:numCache>
                <c:formatCode>General</c:formatCode>
                <c:ptCount val="731"/>
                <c:pt idx="0">
                  <c:v>654</c:v>
                </c:pt>
                <c:pt idx="1">
                  <c:v>670</c:v>
                </c:pt>
                <c:pt idx="2">
                  <c:v>1229</c:v>
                </c:pt>
                <c:pt idx="3">
                  <c:v>1454</c:v>
                </c:pt>
                <c:pt idx="4">
                  <c:v>1518</c:v>
                </c:pt>
                <c:pt idx="5">
                  <c:v>1518</c:v>
                </c:pt>
                <c:pt idx="6">
                  <c:v>1362</c:v>
                </c:pt>
                <c:pt idx="7">
                  <c:v>891</c:v>
                </c:pt>
                <c:pt idx="8">
                  <c:v>768</c:v>
                </c:pt>
                <c:pt idx="9">
                  <c:v>1280</c:v>
                </c:pt>
                <c:pt idx="10">
                  <c:v>1220</c:v>
                </c:pt>
                <c:pt idx="11">
                  <c:v>1137</c:v>
                </c:pt>
                <c:pt idx="12">
                  <c:v>1368</c:v>
                </c:pt>
                <c:pt idx="13">
                  <c:v>1367</c:v>
                </c:pt>
                <c:pt idx="14">
                  <c:v>1026</c:v>
                </c:pt>
                <c:pt idx="15">
                  <c:v>953</c:v>
                </c:pt>
                <c:pt idx="16">
                  <c:v>883</c:v>
                </c:pt>
                <c:pt idx="17">
                  <c:v>674</c:v>
                </c:pt>
                <c:pt idx="18">
                  <c:v>1572</c:v>
                </c:pt>
                <c:pt idx="19">
                  <c:v>1844</c:v>
                </c:pt>
                <c:pt idx="20">
                  <c:v>1468</c:v>
                </c:pt>
                <c:pt idx="21">
                  <c:v>888</c:v>
                </c:pt>
                <c:pt idx="22">
                  <c:v>836</c:v>
                </c:pt>
                <c:pt idx="23">
                  <c:v>1330</c:v>
                </c:pt>
                <c:pt idx="24">
                  <c:v>1799</c:v>
                </c:pt>
                <c:pt idx="25">
                  <c:v>472</c:v>
                </c:pt>
                <c:pt idx="26">
                  <c:v>416</c:v>
                </c:pt>
                <c:pt idx="27">
                  <c:v>1129</c:v>
                </c:pt>
                <c:pt idx="28">
                  <c:v>975</c:v>
                </c:pt>
                <c:pt idx="29">
                  <c:v>956</c:v>
                </c:pt>
                <c:pt idx="30">
                  <c:v>1459</c:v>
                </c:pt>
                <c:pt idx="31">
                  <c:v>1313</c:v>
                </c:pt>
                <c:pt idx="32">
                  <c:v>1454</c:v>
                </c:pt>
                <c:pt idx="33">
                  <c:v>1489</c:v>
                </c:pt>
                <c:pt idx="34">
                  <c:v>1620</c:v>
                </c:pt>
                <c:pt idx="35">
                  <c:v>905</c:v>
                </c:pt>
                <c:pt idx="36">
                  <c:v>1269</c:v>
                </c:pt>
                <c:pt idx="37">
                  <c:v>1592</c:v>
                </c:pt>
                <c:pt idx="38">
                  <c:v>1466</c:v>
                </c:pt>
                <c:pt idx="39">
                  <c:v>1552</c:v>
                </c:pt>
                <c:pt idx="40">
                  <c:v>1491</c:v>
                </c:pt>
                <c:pt idx="41">
                  <c:v>1597</c:v>
                </c:pt>
                <c:pt idx="42">
                  <c:v>1184</c:v>
                </c:pt>
                <c:pt idx="43">
                  <c:v>1192</c:v>
                </c:pt>
                <c:pt idx="44">
                  <c:v>1705</c:v>
                </c:pt>
                <c:pt idx="45">
                  <c:v>1675</c:v>
                </c:pt>
                <c:pt idx="46">
                  <c:v>1897</c:v>
                </c:pt>
                <c:pt idx="47">
                  <c:v>2216</c:v>
                </c:pt>
                <c:pt idx="48">
                  <c:v>2348</c:v>
                </c:pt>
                <c:pt idx="49">
                  <c:v>1103</c:v>
                </c:pt>
                <c:pt idx="50">
                  <c:v>1173</c:v>
                </c:pt>
                <c:pt idx="51">
                  <c:v>912</c:v>
                </c:pt>
                <c:pt idx="52">
                  <c:v>1376</c:v>
                </c:pt>
                <c:pt idx="53">
                  <c:v>1778</c:v>
                </c:pt>
                <c:pt idx="54">
                  <c:v>1707</c:v>
                </c:pt>
                <c:pt idx="55">
                  <c:v>1341</c:v>
                </c:pt>
                <c:pt idx="56">
                  <c:v>1545</c:v>
                </c:pt>
                <c:pt idx="57">
                  <c:v>1708</c:v>
                </c:pt>
                <c:pt idx="58">
                  <c:v>1365</c:v>
                </c:pt>
                <c:pt idx="59">
                  <c:v>1714</c:v>
                </c:pt>
                <c:pt idx="60">
                  <c:v>1903</c:v>
                </c:pt>
                <c:pt idx="61">
                  <c:v>1562</c:v>
                </c:pt>
                <c:pt idx="62">
                  <c:v>1730</c:v>
                </c:pt>
                <c:pt idx="63">
                  <c:v>1437</c:v>
                </c:pt>
                <c:pt idx="64">
                  <c:v>491</c:v>
                </c:pt>
                <c:pt idx="65">
                  <c:v>1628</c:v>
                </c:pt>
                <c:pt idx="66">
                  <c:v>1817</c:v>
                </c:pt>
                <c:pt idx="67">
                  <c:v>1700</c:v>
                </c:pt>
                <c:pt idx="68">
                  <c:v>577</c:v>
                </c:pt>
                <c:pt idx="69">
                  <c:v>1730</c:v>
                </c:pt>
                <c:pt idx="70">
                  <c:v>1408</c:v>
                </c:pt>
                <c:pt idx="71">
                  <c:v>1435</c:v>
                </c:pt>
                <c:pt idx="72">
                  <c:v>1687</c:v>
                </c:pt>
                <c:pt idx="73">
                  <c:v>1767</c:v>
                </c:pt>
                <c:pt idx="74">
                  <c:v>1871</c:v>
                </c:pt>
                <c:pt idx="75">
                  <c:v>2320</c:v>
                </c:pt>
                <c:pt idx="76">
                  <c:v>2355</c:v>
                </c:pt>
                <c:pt idx="77">
                  <c:v>1693</c:v>
                </c:pt>
                <c:pt idx="78">
                  <c:v>1424</c:v>
                </c:pt>
                <c:pt idx="79">
                  <c:v>1676</c:v>
                </c:pt>
                <c:pt idx="80">
                  <c:v>2243</c:v>
                </c:pt>
                <c:pt idx="81">
                  <c:v>1918</c:v>
                </c:pt>
                <c:pt idx="82">
                  <c:v>1699</c:v>
                </c:pt>
                <c:pt idx="83">
                  <c:v>1910</c:v>
                </c:pt>
                <c:pt idx="84">
                  <c:v>1515</c:v>
                </c:pt>
                <c:pt idx="85">
                  <c:v>1221</c:v>
                </c:pt>
                <c:pt idx="86">
                  <c:v>1806</c:v>
                </c:pt>
                <c:pt idx="87">
                  <c:v>2108</c:v>
                </c:pt>
                <c:pt idx="88">
                  <c:v>1368</c:v>
                </c:pt>
                <c:pt idx="89">
                  <c:v>1506</c:v>
                </c:pt>
                <c:pt idx="90">
                  <c:v>1920</c:v>
                </c:pt>
                <c:pt idx="91">
                  <c:v>1354</c:v>
                </c:pt>
                <c:pt idx="92">
                  <c:v>1598</c:v>
                </c:pt>
                <c:pt idx="93">
                  <c:v>2381</c:v>
                </c:pt>
                <c:pt idx="94">
                  <c:v>1628</c:v>
                </c:pt>
                <c:pt idx="95">
                  <c:v>2395</c:v>
                </c:pt>
                <c:pt idx="96">
                  <c:v>2570</c:v>
                </c:pt>
                <c:pt idx="97">
                  <c:v>1299</c:v>
                </c:pt>
                <c:pt idx="98">
                  <c:v>1576</c:v>
                </c:pt>
                <c:pt idx="99">
                  <c:v>1707</c:v>
                </c:pt>
                <c:pt idx="100">
                  <c:v>2493</c:v>
                </c:pt>
                <c:pt idx="101">
                  <c:v>1777</c:v>
                </c:pt>
                <c:pt idx="102">
                  <c:v>1953</c:v>
                </c:pt>
                <c:pt idx="103">
                  <c:v>2738</c:v>
                </c:pt>
                <c:pt idx="104">
                  <c:v>2484</c:v>
                </c:pt>
                <c:pt idx="105">
                  <c:v>674</c:v>
                </c:pt>
                <c:pt idx="106">
                  <c:v>2186</c:v>
                </c:pt>
                <c:pt idx="107">
                  <c:v>2760</c:v>
                </c:pt>
                <c:pt idx="108">
                  <c:v>2795</c:v>
                </c:pt>
                <c:pt idx="109">
                  <c:v>3331</c:v>
                </c:pt>
                <c:pt idx="110">
                  <c:v>3444</c:v>
                </c:pt>
                <c:pt idx="111">
                  <c:v>1506</c:v>
                </c:pt>
                <c:pt idx="112">
                  <c:v>2574</c:v>
                </c:pt>
                <c:pt idx="113">
                  <c:v>2481</c:v>
                </c:pt>
                <c:pt idx="114">
                  <c:v>3300</c:v>
                </c:pt>
                <c:pt idx="115">
                  <c:v>3722</c:v>
                </c:pt>
                <c:pt idx="116">
                  <c:v>3325</c:v>
                </c:pt>
                <c:pt idx="117">
                  <c:v>3489</c:v>
                </c:pt>
                <c:pt idx="118">
                  <c:v>3717</c:v>
                </c:pt>
                <c:pt idx="119">
                  <c:v>3347</c:v>
                </c:pt>
                <c:pt idx="120">
                  <c:v>2213</c:v>
                </c:pt>
                <c:pt idx="121">
                  <c:v>3554</c:v>
                </c:pt>
                <c:pt idx="122">
                  <c:v>3848</c:v>
                </c:pt>
                <c:pt idx="123">
                  <c:v>2378</c:v>
                </c:pt>
                <c:pt idx="124">
                  <c:v>3819</c:v>
                </c:pt>
                <c:pt idx="125">
                  <c:v>3714</c:v>
                </c:pt>
                <c:pt idx="126">
                  <c:v>3102</c:v>
                </c:pt>
                <c:pt idx="127">
                  <c:v>2932</c:v>
                </c:pt>
                <c:pt idx="128">
                  <c:v>3698</c:v>
                </c:pt>
                <c:pt idx="129">
                  <c:v>4109</c:v>
                </c:pt>
                <c:pt idx="130">
                  <c:v>3632</c:v>
                </c:pt>
                <c:pt idx="131">
                  <c:v>4169</c:v>
                </c:pt>
                <c:pt idx="132">
                  <c:v>3413</c:v>
                </c:pt>
                <c:pt idx="133">
                  <c:v>2507</c:v>
                </c:pt>
                <c:pt idx="134">
                  <c:v>2971</c:v>
                </c:pt>
                <c:pt idx="135">
                  <c:v>3185</c:v>
                </c:pt>
                <c:pt idx="136">
                  <c:v>3445</c:v>
                </c:pt>
                <c:pt idx="137">
                  <c:v>3319</c:v>
                </c:pt>
                <c:pt idx="138">
                  <c:v>3840</c:v>
                </c:pt>
                <c:pt idx="139">
                  <c:v>4008</c:v>
                </c:pt>
                <c:pt idx="140">
                  <c:v>3547</c:v>
                </c:pt>
                <c:pt idx="141">
                  <c:v>3084</c:v>
                </c:pt>
                <c:pt idx="142">
                  <c:v>3438</c:v>
                </c:pt>
                <c:pt idx="143">
                  <c:v>3833</c:v>
                </c:pt>
                <c:pt idx="144">
                  <c:v>4238</c:v>
                </c:pt>
                <c:pt idx="145">
                  <c:v>3919</c:v>
                </c:pt>
                <c:pt idx="146">
                  <c:v>3808</c:v>
                </c:pt>
                <c:pt idx="147">
                  <c:v>2757</c:v>
                </c:pt>
                <c:pt idx="148">
                  <c:v>2433</c:v>
                </c:pt>
                <c:pt idx="149">
                  <c:v>2549</c:v>
                </c:pt>
                <c:pt idx="150">
                  <c:v>3309</c:v>
                </c:pt>
                <c:pt idx="151">
                  <c:v>3461</c:v>
                </c:pt>
                <c:pt idx="152">
                  <c:v>4232</c:v>
                </c:pt>
                <c:pt idx="153">
                  <c:v>4414</c:v>
                </c:pt>
                <c:pt idx="154">
                  <c:v>3473</c:v>
                </c:pt>
                <c:pt idx="155">
                  <c:v>3221</c:v>
                </c:pt>
                <c:pt idx="156">
                  <c:v>3875</c:v>
                </c:pt>
                <c:pt idx="157">
                  <c:v>4070</c:v>
                </c:pt>
                <c:pt idx="158">
                  <c:v>3725</c:v>
                </c:pt>
                <c:pt idx="159">
                  <c:v>3352</c:v>
                </c:pt>
                <c:pt idx="160">
                  <c:v>3771</c:v>
                </c:pt>
                <c:pt idx="161">
                  <c:v>3237</c:v>
                </c:pt>
                <c:pt idx="162">
                  <c:v>2993</c:v>
                </c:pt>
                <c:pt idx="163">
                  <c:v>4157</c:v>
                </c:pt>
                <c:pt idx="164">
                  <c:v>4164</c:v>
                </c:pt>
                <c:pt idx="165">
                  <c:v>4411</c:v>
                </c:pt>
                <c:pt idx="166">
                  <c:v>3222</c:v>
                </c:pt>
                <c:pt idx="167">
                  <c:v>3981</c:v>
                </c:pt>
                <c:pt idx="168">
                  <c:v>3312</c:v>
                </c:pt>
                <c:pt idx="169">
                  <c:v>3105</c:v>
                </c:pt>
                <c:pt idx="170">
                  <c:v>3311</c:v>
                </c:pt>
                <c:pt idx="171">
                  <c:v>4061</c:v>
                </c:pt>
                <c:pt idx="172">
                  <c:v>3846</c:v>
                </c:pt>
                <c:pt idx="173">
                  <c:v>4044</c:v>
                </c:pt>
                <c:pt idx="174">
                  <c:v>4022</c:v>
                </c:pt>
                <c:pt idx="175">
                  <c:v>3420</c:v>
                </c:pt>
                <c:pt idx="176">
                  <c:v>3385</c:v>
                </c:pt>
                <c:pt idx="177">
                  <c:v>3854</c:v>
                </c:pt>
                <c:pt idx="178">
                  <c:v>3916</c:v>
                </c:pt>
                <c:pt idx="179">
                  <c:v>4377</c:v>
                </c:pt>
                <c:pt idx="180">
                  <c:v>4488</c:v>
                </c:pt>
                <c:pt idx="181">
                  <c:v>4116</c:v>
                </c:pt>
                <c:pt idx="182">
                  <c:v>2915</c:v>
                </c:pt>
                <c:pt idx="183">
                  <c:v>2367</c:v>
                </c:pt>
                <c:pt idx="184">
                  <c:v>2978</c:v>
                </c:pt>
                <c:pt idx="185">
                  <c:v>3634</c:v>
                </c:pt>
                <c:pt idx="186">
                  <c:v>3845</c:v>
                </c:pt>
                <c:pt idx="187">
                  <c:v>3838</c:v>
                </c:pt>
                <c:pt idx="188">
                  <c:v>3348</c:v>
                </c:pt>
                <c:pt idx="189">
                  <c:v>3348</c:v>
                </c:pt>
                <c:pt idx="190">
                  <c:v>3138</c:v>
                </c:pt>
                <c:pt idx="191">
                  <c:v>3363</c:v>
                </c:pt>
                <c:pt idx="192">
                  <c:v>3596</c:v>
                </c:pt>
                <c:pt idx="193">
                  <c:v>3594</c:v>
                </c:pt>
                <c:pt idx="194">
                  <c:v>4196</c:v>
                </c:pt>
                <c:pt idx="195">
                  <c:v>4220</c:v>
                </c:pt>
                <c:pt idx="196">
                  <c:v>3505</c:v>
                </c:pt>
                <c:pt idx="197">
                  <c:v>3296</c:v>
                </c:pt>
                <c:pt idx="198">
                  <c:v>3617</c:v>
                </c:pt>
                <c:pt idx="199">
                  <c:v>3789</c:v>
                </c:pt>
                <c:pt idx="200">
                  <c:v>3688</c:v>
                </c:pt>
                <c:pt idx="201">
                  <c:v>3152</c:v>
                </c:pt>
                <c:pt idx="202">
                  <c:v>2825</c:v>
                </c:pt>
                <c:pt idx="203">
                  <c:v>2298</c:v>
                </c:pt>
                <c:pt idx="204">
                  <c:v>2556</c:v>
                </c:pt>
                <c:pt idx="205">
                  <c:v>3272</c:v>
                </c:pt>
                <c:pt idx="206">
                  <c:v>3840</c:v>
                </c:pt>
                <c:pt idx="207">
                  <c:v>3901</c:v>
                </c:pt>
                <c:pt idx="208">
                  <c:v>3784</c:v>
                </c:pt>
                <c:pt idx="209">
                  <c:v>3176</c:v>
                </c:pt>
                <c:pt idx="210">
                  <c:v>2916</c:v>
                </c:pt>
                <c:pt idx="211">
                  <c:v>2778</c:v>
                </c:pt>
                <c:pt idx="212">
                  <c:v>3537</c:v>
                </c:pt>
                <c:pt idx="213">
                  <c:v>4044</c:v>
                </c:pt>
                <c:pt idx="214">
                  <c:v>3107</c:v>
                </c:pt>
                <c:pt idx="215">
                  <c:v>3777</c:v>
                </c:pt>
                <c:pt idx="216">
                  <c:v>3843</c:v>
                </c:pt>
                <c:pt idx="217">
                  <c:v>2773</c:v>
                </c:pt>
                <c:pt idx="218">
                  <c:v>2487</c:v>
                </c:pt>
                <c:pt idx="219">
                  <c:v>3480</c:v>
                </c:pt>
                <c:pt idx="220">
                  <c:v>3695</c:v>
                </c:pt>
                <c:pt idx="221">
                  <c:v>3896</c:v>
                </c:pt>
                <c:pt idx="222">
                  <c:v>3980</c:v>
                </c:pt>
                <c:pt idx="223">
                  <c:v>3854</c:v>
                </c:pt>
                <c:pt idx="224">
                  <c:v>2646</c:v>
                </c:pt>
                <c:pt idx="225">
                  <c:v>2482</c:v>
                </c:pt>
                <c:pt idx="226">
                  <c:v>3563</c:v>
                </c:pt>
                <c:pt idx="227">
                  <c:v>4004</c:v>
                </c:pt>
                <c:pt idx="228">
                  <c:v>4026</c:v>
                </c:pt>
                <c:pt idx="229">
                  <c:v>3166</c:v>
                </c:pt>
                <c:pt idx="230">
                  <c:v>3356</c:v>
                </c:pt>
                <c:pt idx="231">
                  <c:v>3277</c:v>
                </c:pt>
                <c:pt idx="232">
                  <c:v>2624</c:v>
                </c:pt>
                <c:pt idx="233">
                  <c:v>3925</c:v>
                </c:pt>
                <c:pt idx="234">
                  <c:v>4614</c:v>
                </c:pt>
                <c:pt idx="235">
                  <c:v>4181</c:v>
                </c:pt>
                <c:pt idx="236">
                  <c:v>3107</c:v>
                </c:pt>
                <c:pt idx="237">
                  <c:v>3893</c:v>
                </c:pt>
                <c:pt idx="238">
                  <c:v>889</c:v>
                </c:pt>
                <c:pt idx="239">
                  <c:v>2919</c:v>
                </c:pt>
                <c:pt idx="240">
                  <c:v>3905</c:v>
                </c:pt>
                <c:pt idx="241">
                  <c:v>4429</c:v>
                </c:pt>
                <c:pt idx="242">
                  <c:v>4370</c:v>
                </c:pt>
                <c:pt idx="243">
                  <c:v>4332</c:v>
                </c:pt>
                <c:pt idx="244">
                  <c:v>3852</c:v>
                </c:pt>
                <c:pt idx="245">
                  <c:v>2549</c:v>
                </c:pt>
                <c:pt idx="246">
                  <c:v>2419</c:v>
                </c:pt>
                <c:pt idx="247">
                  <c:v>2115</c:v>
                </c:pt>
                <c:pt idx="248">
                  <c:v>2506</c:v>
                </c:pt>
                <c:pt idx="249">
                  <c:v>1878</c:v>
                </c:pt>
                <c:pt idx="250">
                  <c:v>1689</c:v>
                </c:pt>
                <c:pt idx="251">
                  <c:v>3127</c:v>
                </c:pt>
                <c:pt idx="252">
                  <c:v>3595</c:v>
                </c:pt>
                <c:pt idx="253">
                  <c:v>3413</c:v>
                </c:pt>
                <c:pt idx="254">
                  <c:v>4023</c:v>
                </c:pt>
                <c:pt idx="255">
                  <c:v>4062</c:v>
                </c:pt>
                <c:pt idx="256">
                  <c:v>4138</c:v>
                </c:pt>
                <c:pt idx="257">
                  <c:v>3231</c:v>
                </c:pt>
                <c:pt idx="258">
                  <c:v>4018</c:v>
                </c:pt>
                <c:pt idx="259">
                  <c:v>3077</c:v>
                </c:pt>
                <c:pt idx="260">
                  <c:v>2921</c:v>
                </c:pt>
                <c:pt idx="261">
                  <c:v>3848</c:v>
                </c:pt>
                <c:pt idx="262">
                  <c:v>3203</c:v>
                </c:pt>
                <c:pt idx="263">
                  <c:v>3813</c:v>
                </c:pt>
                <c:pt idx="264">
                  <c:v>4240</c:v>
                </c:pt>
                <c:pt idx="265">
                  <c:v>2137</c:v>
                </c:pt>
                <c:pt idx="266">
                  <c:v>3647</c:v>
                </c:pt>
                <c:pt idx="267">
                  <c:v>3466</c:v>
                </c:pt>
                <c:pt idx="268">
                  <c:v>3946</c:v>
                </c:pt>
                <c:pt idx="269">
                  <c:v>3643</c:v>
                </c:pt>
                <c:pt idx="270">
                  <c:v>3427</c:v>
                </c:pt>
                <c:pt idx="271">
                  <c:v>4186</c:v>
                </c:pt>
                <c:pt idx="272">
                  <c:v>4372</c:v>
                </c:pt>
                <c:pt idx="273">
                  <c:v>1949</c:v>
                </c:pt>
                <c:pt idx="274">
                  <c:v>2302</c:v>
                </c:pt>
                <c:pt idx="275">
                  <c:v>3240</c:v>
                </c:pt>
                <c:pt idx="276">
                  <c:v>3970</c:v>
                </c:pt>
                <c:pt idx="277">
                  <c:v>4267</c:v>
                </c:pt>
                <c:pt idx="278">
                  <c:v>4126</c:v>
                </c:pt>
                <c:pt idx="279">
                  <c:v>4036</c:v>
                </c:pt>
                <c:pt idx="280">
                  <c:v>3174</c:v>
                </c:pt>
                <c:pt idx="281">
                  <c:v>3114</c:v>
                </c:pt>
                <c:pt idx="282">
                  <c:v>3603</c:v>
                </c:pt>
                <c:pt idx="283">
                  <c:v>3896</c:v>
                </c:pt>
                <c:pt idx="284">
                  <c:v>2199</c:v>
                </c:pt>
                <c:pt idx="285">
                  <c:v>2623</c:v>
                </c:pt>
                <c:pt idx="286">
                  <c:v>3115</c:v>
                </c:pt>
                <c:pt idx="287">
                  <c:v>3318</c:v>
                </c:pt>
                <c:pt idx="288">
                  <c:v>3293</c:v>
                </c:pt>
                <c:pt idx="289">
                  <c:v>3857</c:v>
                </c:pt>
                <c:pt idx="290">
                  <c:v>4111</c:v>
                </c:pt>
                <c:pt idx="291">
                  <c:v>2170</c:v>
                </c:pt>
                <c:pt idx="292">
                  <c:v>3724</c:v>
                </c:pt>
                <c:pt idx="293">
                  <c:v>3628</c:v>
                </c:pt>
                <c:pt idx="294">
                  <c:v>2809</c:v>
                </c:pt>
                <c:pt idx="295">
                  <c:v>2762</c:v>
                </c:pt>
                <c:pt idx="296">
                  <c:v>3488</c:v>
                </c:pt>
                <c:pt idx="297">
                  <c:v>3992</c:v>
                </c:pt>
                <c:pt idx="298">
                  <c:v>3490</c:v>
                </c:pt>
                <c:pt idx="299">
                  <c:v>2419</c:v>
                </c:pt>
                <c:pt idx="300">
                  <c:v>3291</c:v>
                </c:pt>
                <c:pt idx="301">
                  <c:v>570</c:v>
                </c:pt>
                <c:pt idx="302">
                  <c:v>2446</c:v>
                </c:pt>
                <c:pt idx="303">
                  <c:v>3307</c:v>
                </c:pt>
                <c:pt idx="304">
                  <c:v>3658</c:v>
                </c:pt>
                <c:pt idx="305">
                  <c:v>3816</c:v>
                </c:pt>
                <c:pt idx="306">
                  <c:v>3656</c:v>
                </c:pt>
                <c:pt idx="307">
                  <c:v>3576</c:v>
                </c:pt>
                <c:pt idx="308">
                  <c:v>2770</c:v>
                </c:pt>
                <c:pt idx="309">
                  <c:v>2697</c:v>
                </c:pt>
                <c:pt idx="310">
                  <c:v>3662</c:v>
                </c:pt>
                <c:pt idx="311">
                  <c:v>3829</c:v>
                </c:pt>
                <c:pt idx="312">
                  <c:v>3804</c:v>
                </c:pt>
                <c:pt idx="313">
                  <c:v>2743</c:v>
                </c:pt>
                <c:pt idx="314">
                  <c:v>2928</c:v>
                </c:pt>
                <c:pt idx="315">
                  <c:v>2792</c:v>
                </c:pt>
                <c:pt idx="316">
                  <c:v>2713</c:v>
                </c:pt>
                <c:pt idx="317">
                  <c:v>3891</c:v>
                </c:pt>
                <c:pt idx="318">
                  <c:v>3746</c:v>
                </c:pt>
                <c:pt idx="319">
                  <c:v>1672</c:v>
                </c:pt>
                <c:pt idx="320">
                  <c:v>2914</c:v>
                </c:pt>
                <c:pt idx="321">
                  <c:v>3147</c:v>
                </c:pt>
                <c:pt idx="322">
                  <c:v>2720</c:v>
                </c:pt>
                <c:pt idx="323">
                  <c:v>2733</c:v>
                </c:pt>
                <c:pt idx="324">
                  <c:v>2545</c:v>
                </c:pt>
                <c:pt idx="325">
                  <c:v>1538</c:v>
                </c:pt>
                <c:pt idx="326">
                  <c:v>2454</c:v>
                </c:pt>
                <c:pt idx="327">
                  <c:v>935</c:v>
                </c:pt>
                <c:pt idx="328">
                  <c:v>1697</c:v>
                </c:pt>
                <c:pt idx="329">
                  <c:v>1819</c:v>
                </c:pt>
                <c:pt idx="330">
                  <c:v>2261</c:v>
                </c:pt>
                <c:pt idx="331">
                  <c:v>3614</c:v>
                </c:pt>
                <c:pt idx="332">
                  <c:v>2818</c:v>
                </c:pt>
                <c:pt idx="333">
                  <c:v>3425</c:v>
                </c:pt>
                <c:pt idx="334">
                  <c:v>3545</c:v>
                </c:pt>
                <c:pt idx="335">
                  <c:v>3672</c:v>
                </c:pt>
                <c:pt idx="336">
                  <c:v>2908</c:v>
                </c:pt>
                <c:pt idx="337">
                  <c:v>2851</c:v>
                </c:pt>
                <c:pt idx="338">
                  <c:v>3578</c:v>
                </c:pt>
                <c:pt idx="339">
                  <c:v>2468</c:v>
                </c:pt>
                <c:pt idx="340">
                  <c:v>655</c:v>
                </c:pt>
                <c:pt idx="341">
                  <c:v>3172</c:v>
                </c:pt>
                <c:pt idx="342">
                  <c:v>3359</c:v>
                </c:pt>
                <c:pt idx="343">
                  <c:v>2688</c:v>
                </c:pt>
                <c:pt idx="344">
                  <c:v>2366</c:v>
                </c:pt>
                <c:pt idx="345">
                  <c:v>3167</c:v>
                </c:pt>
                <c:pt idx="346">
                  <c:v>3368</c:v>
                </c:pt>
                <c:pt idx="347">
                  <c:v>3562</c:v>
                </c:pt>
                <c:pt idx="348">
                  <c:v>3528</c:v>
                </c:pt>
                <c:pt idx="349">
                  <c:v>3399</c:v>
                </c:pt>
                <c:pt idx="350">
                  <c:v>2464</c:v>
                </c:pt>
                <c:pt idx="351">
                  <c:v>2211</c:v>
                </c:pt>
                <c:pt idx="352">
                  <c:v>3143</c:v>
                </c:pt>
                <c:pt idx="353">
                  <c:v>3534</c:v>
                </c:pt>
                <c:pt idx="354">
                  <c:v>2553</c:v>
                </c:pt>
                <c:pt idx="355">
                  <c:v>2841</c:v>
                </c:pt>
                <c:pt idx="356">
                  <c:v>2046</c:v>
                </c:pt>
                <c:pt idx="357">
                  <c:v>856</c:v>
                </c:pt>
                <c:pt idx="358">
                  <c:v>451</c:v>
                </c:pt>
                <c:pt idx="359">
                  <c:v>887</c:v>
                </c:pt>
                <c:pt idx="360">
                  <c:v>1059</c:v>
                </c:pt>
                <c:pt idx="361">
                  <c:v>2047</c:v>
                </c:pt>
                <c:pt idx="362">
                  <c:v>2169</c:v>
                </c:pt>
                <c:pt idx="363">
                  <c:v>2508</c:v>
                </c:pt>
                <c:pt idx="364">
                  <c:v>1820</c:v>
                </c:pt>
                <c:pt idx="365">
                  <c:v>1608</c:v>
                </c:pt>
                <c:pt idx="366">
                  <c:v>1707</c:v>
                </c:pt>
                <c:pt idx="367">
                  <c:v>2147</c:v>
                </c:pt>
                <c:pt idx="368">
                  <c:v>2273</c:v>
                </c:pt>
                <c:pt idx="369">
                  <c:v>3132</c:v>
                </c:pt>
                <c:pt idx="370">
                  <c:v>3791</c:v>
                </c:pt>
                <c:pt idx="371">
                  <c:v>3451</c:v>
                </c:pt>
                <c:pt idx="372">
                  <c:v>2826</c:v>
                </c:pt>
                <c:pt idx="373">
                  <c:v>2270</c:v>
                </c:pt>
                <c:pt idx="374">
                  <c:v>3425</c:v>
                </c:pt>
                <c:pt idx="375">
                  <c:v>2085</c:v>
                </c:pt>
                <c:pt idx="376">
                  <c:v>3828</c:v>
                </c:pt>
                <c:pt idx="377">
                  <c:v>3040</c:v>
                </c:pt>
                <c:pt idx="378">
                  <c:v>2160</c:v>
                </c:pt>
                <c:pt idx="379">
                  <c:v>2027</c:v>
                </c:pt>
                <c:pt idx="380">
                  <c:v>2081</c:v>
                </c:pt>
                <c:pt idx="381">
                  <c:v>2808</c:v>
                </c:pt>
                <c:pt idx="382">
                  <c:v>3267</c:v>
                </c:pt>
                <c:pt idx="383">
                  <c:v>3162</c:v>
                </c:pt>
                <c:pt idx="384">
                  <c:v>3048</c:v>
                </c:pt>
                <c:pt idx="385">
                  <c:v>1234</c:v>
                </c:pt>
                <c:pt idx="386">
                  <c:v>1781</c:v>
                </c:pt>
                <c:pt idx="387">
                  <c:v>2287</c:v>
                </c:pt>
                <c:pt idx="388">
                  <c:v>3900</c:v>
                </c:pt>
                <c:pt idx="389">
                  <c:v>3803</c:v>
                </c:pt>
                <c:pt idx="390">
                  <c:v>3831</c:v>
                </c:pt>
                <c:pt idx="391">
                  <c:v>3187</c:v>
                </c:pt>
                <c:pt idx="392">
                  <c:v>3248</c:v>
                </c:pt>
                <c:pt idx="393">
                  <c:v>2685</c:v>
                </c:pt>
                <c:pt idx="394">
                  <c:v>3498</c:v>
                </c:pt>
                <c:pt idx="395">
                  <c:v>4185</c:v>
                </c:pt>
                <c:pt idx="396">
                  <c:v>4275</c:v>
                </c:pt>
                <c:pt idx="397">
                  <c:v>3571</c:v>
                </c:pt>
                <c:pt idx="398">
                  <c:v>3841</c:v>
                </c:pt>
                <c:pt idx="399">
                  <c:v>2448</c:v>
                </c:pt>
                <c:pt idx="400">
                  <c:v>2629</c:v>
                </c:pt>
                <c:pt idx="401">
                  <c:v>3578</c:v>
                </c:pt>
                <c:pt idx="402">
                  <c:v>4176</c:v>
                </c:pt>
                <c:pt idx="403">
                  <c:v>2693</c:v>
                </c:pt>
                <c:pt idx="404">
                  <c:v>3667</c:v>
                </c:pt>
                <c:pt idx="405">
                  <c:v>3604</c:v>
                </c:pt>
                <c:pt idx="406">
                  <c:v>1977</c:v>
                </c:pt>
                <c:pt idx="407">
                  <c:v>1456</c:v>
                </c:pt>
                <c:pt idx="408">
                  <c:v>3328</c:v>
                </c:pt>
                <c:pt idx="409">
                  <c:v>3787</c:v>
                </c:pt>
                <c:pt idx="410">
                  <c:v>4028</c:v>
                </c:pt>
                <c:pt idx="411">
                  <c:v>2931</c:v>
                </c:pt>
                <c:pt idx="412">
                  <c:v>3805</c:v>
                </c:pt>
                <c:pt idx="413">
                  <c:v>2883</c:v>
                </c:pt>
                <c:pt idx="414">
                  <c:v>2071</c:v>
                </c:pt>
                <c:pt idx="415">
                  <c:v>2627</c:v>
                </c:pt>
                <c:pt idx="416">
                  <c:v>3614</c:v>
                </c:pt>
                <c:pt idx="417">
                  <c:v>4379</c:v>
                </c:pt>
                <c:pt idx="418">
                  <c:v>4546</c:v>
                </c:pt>
                <c:pt idx="419">
                  <c:v>3241</c:v>
                </c:pt>
                <c:pt idx="420">
                  <c:v>2415</c:v>
                </c:pt>
                <c:pt idx="421">
                  <c:v>2874</c:v>
                </c:pt>
                <c:pt idx="422">
                  <c:v>4069</c:v>
                </c:pt>
                <c:pt idx="423">
                  <c:v>4134</c:v>
                </c:pt>
                <c:pt idx="424">
                  <c:v>1769</c:v>
                </c:pt>
                <c:pt idx="425">
                  <c:v>4665</c:v>
                </c:pt>
                <c:pt idx="426">
                  <c:v>2948</c:v>
                </c:pt>
                <c:pt idx="427">
                  <c:v>3110</c:v>
                </c:pt>
                <c:pt idx="428">
                  <c:v>2713</c:v>
                </c:pt>
                <c:pt idx="429">
                  <c:v>3130</c:v>
                </c:pt>
                <c:pt idx="430">
                  <c:v>3735</c:v>
                </c:pt>
                <c:pt idx="431">
                  <c:v>4484</c:v>
                </c:pt>
                <c:pt idx="432">
                  <c:v>4896</c:v>
                </c:pt>
                <c:pt idx="433">
                  <c:v>4122</c:v>
                </c:pt>
                <c:pt idx="434">
                  <c:v>3150</c:v>
                </c:pt>
                <c:pt idx="435">
                  <c:v>3253</c:v>
                </c:pt>
                <c:pt idx="436">
                  <c:v>4460</c:v>
                </c:pt>
                <c:pt idx="437">
                  <c:v>5085</c:v>
                </c:pt>
                <c:pt idx="438">
                  <c:v>5315</c:v>
                </c:pt>
                <c:pt idx="439">
                  <c:v>5187</c:v>
                </c:pt>
                <c:pt idx="440">
                  <c:v>3830</c:v>
                </c:pt>
                <c:pt idx="441">
                  <c:v>4681</c:v>
                </c:pt>
                <c:pt idx="442">
                  <c:v>3685</c:v>
                </c:pt>
                <c:pt idx="443">
                  <c:v>5171</c:v>
                </c:pt>
                <c:pt idx="444">
                  <c:v>5042</c:v>
                </c:pt>
                <c:pt idx="445">
                  <c:v>5108</c:v>
                </c:pt>
                <c:pt idx="446">
                  <c:v>5537</c:v>
                </c:pt>
                <c:pt idx="447">
                  <c:v>5893</c:v>
                </c:pt>
                <c:pt idx="448">
                  <c:v>2339</c:v>
                </c:pt>
                <c:pt idx="449">
                  <c:v>3464</c:v>
                </c:pt>
                <c:pt idx="450">
                  <c:v>4763</c:v>
                </c:pt>
                <c:pt idx="451">
                  <c:v>4571</c:v>
                </c:pt>
                <c:pt idx="452">
                  <c:v>5024</c:v>
                </c:pt>
                <c:pt idx="453">
                  <c:v>5299</c:v>
                </c:pt>
                <c:pt idx="454">
                  <c:v>4663</c:v>
                </c:pt>
                <c:pt idx="455">
                  <c:v>3934</c:v>
                </c:pt>
                <c:pt idx="456">
                  <c:v>3694</c:v>
                </c:pt>
                <c:pt idx="457">
                  <c:v>4728</c:v>
                </c:pt>
                <c:pt idx="458">
                  <c:v>5424</c:v>
                </c:pt>
                <c:pt idx="459">
                  <c:v>5378</c:v>
                </c:pt>
                <c:pt idx="460">
                  <c:v>5265</c:v>
                </c:pt>
                <c:pt idx="461">
                  <c:v>4653</c:v>
                </c:pt>
                <c:pt idx="462">
                  <c:v>3605</c:v>
                </c:pt>
                <c:pt idx="463">
                  <c:v>2939</c:v>
                </c:pt>
                <c:pt idx="464">
                  <c:v>4680</c:v>
                </c:pt>
                <c:pt idx="465">
                  <c:v>5099</c:v>
                </c:pt>
                <c:pt idx="466">
                  <c:v>4380</c:v>
                </c:pt>
                <c:pt idx="467">
                  <c:v>4746</c:v>
                </c:pt>
                <c:pt idx="468">
                  <c:v>5146</c:v>
                </c:pt>
                <c:pt idx="469">
                  <c:v>4665</c:v>
                </c:pt>
                <c:pt idx="470">
                  <c:v>4286</c:v>
                </c:pt>
                <c:pt idx="471">
                  <c:v>5172</c:v>
                </c:pt>
                <c:pt idx="472">
                  <c:v>5702</c:v>
                </c:pt>
                <c:pt idx="473">
                  <c:v>4020</c:v>
                </c:pt>
                <c:pt idx="474">
                  <c:v>5719</c:v>
                </c:pt>
                <c:pt idx="475">
                  <c:v>5950</c:v>
                </c:pt>
                <c:pt idx="476">
                  <c:v>4083</c:v>
                </c:pt>
                <c:pt idx="477">
                  <c:v>907</c:v>
                </c:pt>
                <c:pt idx="478">
                  <c:v>3019</c:v>
                </c:pt>
                <c:pt idx="479">
                  <c:v>5115</c:v>
                </c:pt>
                <c:pt idx="480">
                  <c:v>5541</c:v>
                </c:pt>
                <c:pt idx="481">
                  <c:v>4551</c:v>
                </c:pt>
                <c:pt idx="482">
                  <c:v>5219</c:v>
                </c:pt>
                <c:pt idx="483">
                  <c:v>3100</c:v>
                </c:pt>
                <c:pt idx="484">
                  <c:v>4075</c:v>
                </c:pt>
                <c:pt idx="485">
                  <c:v>4907</c:v>
                </c:pt>
                <c:pt idx="486">
                  <c:v>5087</c:v>
                </c:pt>
                <c:pt idx="487">
                  <c:v>5502</c:v>
                </c:pt>
                <c:pt idx="488">
                  <c:v>5657</c:v>
                </c:pt>
                <c:pt idx="489">
                  <c:v>5227</c:v>
                </c:pt>
                <c:pt idx="490">
                  <c:v>4387</c:v>
                </c:pt>
                <c:pt idx="491">
                  <c:v>4224</c:v>
                </c:pt>
                <c:pt idx="492">
                  <c:v>5265</c:v>
                </c:pt>
                <c:pt idx="493">
                  <c:v>4990</c:v>
                </c:pt>
                <c:pt idx="494">
                  <c:v>4097</c:v>
                </c:pt>
                <c:pt idx="495">
                  <c:v>5546</c:v>
                </c:pt>
                <c:pt idx="496">
                  <c:v>5711</c:v>
                </c:pt>
                <c:pt idx="497">
                  <c:v>4807</c:v>
                </c:pt>
                <c:pt idx="498">
                  <c:v>3946</c:v>
                </c:pt>
                <c:pt idx="499">
                  <c:v>2501</c:v>
                </c:pt>
                <c:pt idx="500">
                  <c:v>4490</c:v>
                </c:pt>
                <c:pt idx="501">
                  <c:v>6433</c:v>
                </c:pt>
                <c:pt idx="502">
                  <c:v>6142</c:v>
                </c:pt>
                <c:pt idx="503">
                  <c:v>6118</c:v>
                </c:pt>
                <c:pt idx="504">
                  <c:v>4884</c:v>
                </c:pt>
                <c:pt idx="505">
                  <c:v>4425</c:v>
                </c:pt>
                <c:pt idx="506">
                  <c:v>3729</c:v>
                </c:pt>
                <c:pt idx="507">
                  <c:v>5254</c:v>
                </c:pt>
                <c:pt idx="508">
                  <c:v>4494</c:v>
                </c:pt>
                <c:pt idx="509">
                  <c:v>5711</c:v>
                </c:pt>
                <c:pt idx="510">
                  <c:v>5317</c:v>
                </c:pt>
                <c:pt idx="511">
                  <c:v>3681</c:v>
                </c:pt>
                <c:pt idx="512">
                  <c:v>3308</c:v>
                </c:pt>
                <c:pt idx="513">
                  <c:v>3486</c:v>
                </c:pt>
                <c:pt idx="514">
                  <c:v>4863</c:v>
                </c:pt>
                <c:pt idx="515">
                  <c:v>6110</c:v>
                </c:pt>
                <c:pt idx="516">
                  <c:v>6238</c:v>
                </c:pt>
                <c:pt idx="517">
                  <c:v>3594</c:v>
                </c:pt>
                <c:pt idx="518">
                  <c:v>5325</c:v>
                </c:pt>
                <c:pt idx="519">
                  <c:v>5147</c:v>
                </c:pt>
                <c:pt idx="520">
                  <c:v>5927</c:v>
                </c:pt>
                <c:pt idx="521">
                  <c:v>6033</c:v>
                </c:pt>
                <c:pt idx="522">
                  <c:v>6028</c:v>
                </c:pt>
                <c:pt idx="523">
                  <c:v>6456</c:v>
                </c:pt>
                <c:pt idx="524">
                  <c:v>6248</c:v>
                </c:pt>
                <c:pt idx="525">
                  <c:v>4790</c:v>
                </c:pt>
                <c:pt idx="526">
                  <c:v>4374</c:v>
                </c:pt>
                <c:pt idx="527">
                  <c:v>5647</c:v>
                </c:pt>
                <c:pt idx="528">
                  <c:v>4495</c:v>
                </c:pt>
                <c:pt idx="529">
                  <c:v>6248</c:v>
                </c:pt>
                <c:pt idx="530">
                  <c:v>6183</c:v>
                </c:pt>
                <c:pt idx="531">
                  <c:v>6102</c:v>
                </c:pt>
                <c:pt idx="532">
                  <c:v>4739</c:v>
                </c:pt>
                <c:pt idx="533">
                  <c:v>4344</c:v>
                </c:pt>
                <c:pt idx="534">
                  <c:v>4446</c:v>
                </c:pt>
                <c:pt idx="535">
                  <c:v>5857</c:v>
                </c:pt>
                <c:pt idx="536">
                  <c:v>5339</c:v>
                </c:pt>
                <c:pt idx="537">
                  <c:v>5127</c:v>
                </c:pt>
                <c:pt idx="538">
                  <c:v>4859</c:v>
                </c:pt>
                <c:pt idx="539">
                  <c:v>4801</c:v>
                </c:pt>
                <c:pt idx="540">
                  <c:v>4340</c:v>
                </c:pt>
                <c:pt idx="541">
                  <c:v>5640</c:v>
                </c:pt>
                <c:pt idx="542">
                  <c:v>6365</c:v>
                </c:pt>
                <c:pt idx="543">
                  <c:v>6258</c:v>
                </c:pt>
                <c:pt idx="544">
                  <c:v>5958</c:v>
                </c:pt>
                <c:pt idx="545">
                  <c:v>4634</c:v>
                </c:pt>
                <c:pt idx="546">
                  <c:v>4232</c:v>
                </c:pt>
                <c:pt idx="547">
                  <c:v>4110</c:v>
                </c:pt>
                <c:pt idx="548">
                  <c:v>5323</c:v>
                </c:pt>
                <c:pt idx="549">
                  <c:v>5608</c:v>
                </c:pt>
                <c:pt idx="550">
                  <c:v>4841</c:v>
                </c:pt>
                <c:pt idx="551">
                  <c:v>4836</c:v>
                </c:pt>
                <c:pt idx="552">
                  <c:v>4841</c:v>
                </c:pt>
                <c:pt idx="553">
                  <c:v>3392</c:v>
                </c:pt>
                <c:pt idx="554">
                  <c:v>3469</c:v>
                </c:pt>
                <c:pt idx="555">
                  <c:v>5571</c:v>
                </c:pt>
                <c:pt idx="556">
                  <c:v>5336</c:v>
                </c:pt>
                <c:pt idx="557">
                  <c:v>6289</c:v>
                </c:pt>
                <c:pt idx="558">
                  <c:v>6414</c:v>
                </c:pt>
                <c:pt idx="559">
                  <c:v>5988</c:v>
                </c:pt>
                <c:pt idx="560">
                  <c:v>4614</c:v>
                </c:pt>
                <c:pt idx="561">
                  <c:v>4111</c:v>
                </c:pt>
                <c:pt idx="562">
                  <c:v>5742</c:v>
                </c:pt>
                <c:pt idx="563">
                  <c:v>5865</c:v>
                </c:pt>
                <c:pt idx="564">
                  <c:v>4914</c:v>
                </c:pt>
                <c:pt idx="565">
                  <c:v>5703</c:v>
                </c:pt>
                <c:pt idx="566">
                  <c:v>5123</c:v>
                </c:pt>
                <c:pt idx="567">
                  <c:v>3195</c:v>
                </c:pt>
                <c:pt idx="568">
                  <c:v>4866</c:v>
                </c:pt>
                <c:pt idx="569">
                  <c:v>5831</c:v>
                </c:pt>
                <c:pt idx="570">
                  <c:v>6452</c:v>
                </c:pt>
                <c:pt idx="571">
                  <c:v>6790</c:v>
                </c:pt>
                <c:pt idx="572">
                  <c:v>5825</c:v>
                </c:pt>
                <c:pt idx="573">
                  <c:v>5645</c:v>
                </c:pt>
                <c:pt idx="574">
                  <c:v>4451</c:v>
                </c:pt>
                <c:pt idx="575">
                  <c:v>4444</c:v>
                </c:pt>
                <c:pt idx="576">
                  <c:v>6065</c:v>
                </c:pt>
                <c:pt idx="577">
                  <c:v>6248</c:v>
                </c:pt>
                <c:pt idx="578">
                  <c:v>6506</c:v>
                </c:pt>
                <c:pt idx="579">
                  <c:v>6278</c:v>
                </c:pt>
                <c:pt idx="580">
                  <c:v>5847</c:v>
                </c:pt>
                <c:pt idx="581">
                  <c:v>4479</c:v>
                </c:pt>
                <c:pt idx="582">
                  <c:v>3757</c:v>
                </c:pt>
                <c:pt idx="583">
                  <c:v>5780</c:v>
                </c:pt>
                <c:pt idx="584">
                  <c:v>5995</c:v>
                </c:pt>
                <c:pt idx="585">
                  <c:v>6271</c:v>
                </c:pt>
                <c:pt idx="586">
                  <c:v>6090</c:v>
                </c:pt>
                <c:pt idx="587">
                  <c:v>4721</c:v>
                </c:pt>
                <c:pt idx="588">
                  <c:v>4052</c:v>
                </c:pt>
                <c:pt idx="589">
                  <c:v>4362</c:v>
                </c:pt>
                <c:pt idx="590">
                  <c:v>5676</c:v>
                </c:pt>
                <c:pt idx="591">
                  <c:v>5656</c:v>
                </c:pt>
                <c:pt idx="592">
                  <c:v>6149</c:v>
                </c:pt>
                <c:pt idx="593">
                  <c:v>6267</c:v>
                </c:pt>
                <c:pt idx="594">
                  <c:v>5665</c:v>
                </c:pt>
                <c:pt idx="595">
                  <c:v>5038</c:v>
                </c:pt>
                <c:pt idx="596">
                  <c:v>3341</c:v>
                </c:pt>
                <c:pt idx="597">
                  <c:v>5504</c:v>
                </c:pt>
                <c:pt idx="598">
                  <c:v>5925</c:v>
                </c:pt>
                <c:pt idx="599">
                  <c:v>6281</c:v>
                </c:pt>
                <c:pt idx="600">
                  <c:v>6402</c:v>
                </c:pt>
                <c:pt idx="601">
                  <c:v>6257</c:v>
                </c:pt>
                <c:pt idx="602">
                  <c:v>4224</c:v>
                </c:pt>
                <c:pt idx="603">
                  <c:v>3772</c:v>
                </c:pt>
                <c:pt idx="604">
                  <c:v>5928</c:v>
                </c:pt>
                <c:pt idx="605">
                  <c:v>6105</c:v>
                </c:pt>
                <c:pt idx="606">
                  <c:v>6520</c:v>
                </c:pt>
                <c:pt idx="607">
                  <c:v>6541</c:v>
                </c:pt>
                <c:pt idx="608">
                  <c:v>5917</c:v>
                </c:pt>
                <c:pt idx="609">
                  <c:v>3788</c:v>
                </c:pt>
                <c:pt idx="610">
                  <c:v>3197</c:v>
                </c:pt>
                <c:pt idx="611">
                  <c:v>4069</c:v>
                </c:pt>
                <c:pt idx="612">
                  <c:v>5997</c:v>
                </c:pt>
                <c:pt idx="613">
                  <c:v>6280</c:v>
                </c:pt>
                <c:pt idx="614">
                  <c:v>5592</c:v>
                </c:pt>
                <c:pt idx="615">
                  <c:v>6459</c:v>
                </c:pt>
                <c:pt idx="616">
                  <c:v>4419</c:v>
                </c:pt>
                <c:pt idx="617">
                  <c:v>5657</c:v>
                </c:pt>
                <c:pt idx="618">
                  <c:v>6407</c:v>
                </c:pt>
                <c:pt idx="619">
                  <c:v>6697</c:v>
                </c:pt>
                <c:pt idx="620">
                  <c:v>6820</c:v>
                </c:pt>
                <c:pt idx="621">
                  <c:v>6750</c:v>
                </c:pt>
                <c:pt idx="622">
                  <c:v>6630</c:v>
                </c:pt>
                <c:pt idx="623">
                  <c:v>5554</c:v>
                </c:pt>
                <c:pt idx="624">
                  <c:v>5167</c:v>
                </c:pt>
                <c:pt idx="625">
                  <c:v>5847</c:v>
                </c:pt>
                <c:pt idx="626">
                  <c:v>3702</c:v>
                </c:pt>
                <c:pt idx="627">
                  <c:v>6803</c:v>
                </c:pt>
                <c:pt idx="628">
                  <c:v>6781</c:v>
                </c:pt>
                <c:pt idx="629">
                  <c:v>6917</c:v>
                </c:pt>
                <c:pt idx="630">
                  <c:v>5883</c:v>
                </c:pt>
                <c:pt idx="631">
                  <c:v>5453</c:v>
                </c:pt>
                <c:pt idx="632">
                  <c:v>6435</c:v>
                </c:pt>
                <c:pt idx="633">
                  <c:v>6693</c:v>
                </c:pt>
                <c:pt idx="634">
                  <c:v>6946</c:v>
                </c:pt>
                <c:pt idx="635">
                  <c:v>6642</c:v>
                </c:pt>
                <c:pt idx="636">
                  <c:v>6370</c:v>
                </c:pt>
                <c:pt idx="637">
                  <c:v>5966</c:v>
                </c:pt>
                <c:pt idx="638">
                  <c:v>4874</c:v>
                </c:pt>
                <c:pt idx="639">
                  <c:v>6015</c:v>
                </c:pt>
                <c:pt idx="640">
                  <c:v>4324</c:v>
                </c:pt>
                <c:pt idx="641">
                  <c:v>6844</c:v>
                </c:pt>
                <c:pt idx="642">
                  <c:v>6437</c:v>
                </c:pt>
                <c:pt idx="643">
                  <c:v>6640</c:v>
                </c:pt>
                <c:pt idx="644">
                  <c:v>4934</c:v>
                </c:pt>
                <c:pt idx="645">
                  <c:v>2729</c:v>
                </c:pt>
                <c:pt idx="646">
                  <c:v>4604</c:v>
                </c:pt>
                <c:pt idx="647">
                  <c:v>5791</c:v>
                </c:pt>
                <c:pt idx="648">
                  <c:v>6911</c:v>
                </c:pt>
                <c:pt idx="649">
                  <c:v>6736</c:v>
                </c:pt>
                <c:pt idx="650">
                  <c:v>6222</c:v>
                </c:pt>
                <c:pt idx="651">
                  <c:v>4857</c:v>
                </c:pt>
                <c:pt idx="652">
                  <c:v>4559</c:v>
                </c:pt>
                <c:pt idx="653">
                  <c:v>5115</c:v>
                </c:pt>
                <c:pt idx="654">
                  <c:v>6612</c:v>
                </c:pt>
                <c:pt idx="655">
                  <c:v>6482</c:v>
                </c:pt>
                <c:pt idx="656">
                  <c:v>6501</c:v>
                </c:pt>
                <c:pt idx="657">
                  <c:v>4671</c:v>
                </c:pt>
                <c:pt idx="658">
                  <c:v>5284</c:v>
                </c:pt>
                <c:pt idx="659">
                  <c:v>4692</c:v>
                </c:pt>
                <c:pt idx="660">
                  <c:v>6228</c:v>
                </c:pt>
                <c:pt idx="661">
                  <c:v>6625</c:v>
                </c:pt>
                <c:pt idx="662">
                  <c:v>6898</c:v>
                </c:pt>
                <c:pt idx="663">
                  <c:v>6484</c:v>
                </c:pt>
                <c:pt idx="664">
                  <c:v>6262</c:v>
                </c:pt>
                <c:pt idx="665">
                  <c:v>5209</c:v>
                </c:pt>
                <c:pt idx="666">
                  <c:v>3461</c:v>
                </c:pt>
                <c:pt idx="667">
                  <c:v>20</c:v>
                </c:pt>
                <c:pt idx="668">
                  <c:v>1009</c:v>
                </c:pt>
                <c:pt idx="669">
                  <c:v>5147</c:v>
                </c:pt>
                <c:pt idx="670">
                  <c:v>5520</c:v>
                </c:pt>
                <c:pt idx="671">
                  <c:v>5229</c:v>
                </c:pt>
                <c:pt idx="672">
                  <c:v>4109</c:v>
                </c:pt>
                <c:pt idx="673">
                  <c:v>3906</c:v>
                </c:pt>
                <c:pt idx="674">
                  <c:v>4881</c:v>
                </c:pt>
                <c:pt idx="675">
                  <c:v>5220</c:v>
                </c:pt>
                <c:pt idx="676">
                  <c:v>4709</c:v>
                </c:pt>
                <c:pt idx="677">
                  <c:v>4975</c:v>
                </c:pt>
                <c:pt idx="678">
                  <c:v>5283</c:v>
                </c:pt>
                <c:pt idx="679">
                  <c:v>4446</c:v>
                </c:pt>
                <c:pt idx="680">
                  <c:v>4562</c:v>
                </c:pt>
                <c:pt idx="681">
                  <c:v>5172</c:v>
                </c:pt>
                <c:pt idx="682">
                  <c:v>3767</c:v>
                </c:pt>
                <c:pt idx="683">
                  <c:v>5122</c:v>
                </c:pt>
                <c:pt idx="684">
                  <c:v>5125</c:v>
                </c:pt>
                <c:pt idx="685">
                  <c:v>5214</c:v>
                </c:pt>
                <c:pt idx="686">
                  <c:v>4316</c:v>
                </c:pt>
                <c:pt idx="687">
                  <c:v>3747</c:v>
                </c:pt>
                <c:pt idx="688">
                  <c:v>5050</c:v>
                </c:pt>
                <c:pt idx="689">
                  <c:v>5100</c:v>
                </c:pt>
                <c:pt idx="690">
                  <c:v>4531</c:v>
                </c:pt>
                <c:pt idx="691">
                  <c:v>1470</c:v>
                </c:pt>
                <c:pt idx="692">
                  <c:v>2307</c:v>
                </c:pt>
                <c:pt idx="693">
                  <c:v>1745</c:v>
                </c:pt>
                <c:pt idx="694">
                  <c:v>2115</c:v>
                </c:pt>
                <c:pt idx="695">
                  <c:v>4750</c:v>
                </c:pt>
                <c:pt idx="696">
                  <c:v>3836</c:v>
                </c:pt>
                <c:pt idx="697">
                  <c:v>5062</c:v>
                </c:pt>
                <c:pt idx="698">
                  <c:v>5080</c:v>
                </c:pt>
                <c:pt idx="699">
                  <c:v>5306</c:v>
                </c:pt>
                <c:pt idx="700">
                  <c:v>4240</c:v>
                </c:pt>
                <c:pt idx="701">
                  <c:v>3757</c:v>
                </c:pt>
                <c:pt idx="702">
                  <c:v>5679</c:v>
                </c:pt>
                <c:pt idx="703">
                  <c:v>6055</c:v>
                </c:pt>
                <c:pt idx="704">
                  <c:v>5398</c:v>
                </c:pt>
                <c:pt idx="705">
                  <c:v>5035</c:v>
                </c:pt>
                <c:pt idx="706">
                  <c:v>4659</c:v>
                </c:pt>
                <c:pt idx="707">
                  <c:v>4429</c:v>
                </c:pt>
                <c:pt idx="708">
                  <c:v>2787</c:v>
                </c:pt>
                <c:pt idx="709">
                  <c:v>4841</c:v>
                </c:pt>
                <c:pt idx="710">
                  <c:v>5219</c:v>
                </c:pt>
                <c:pt idx="711">
                  <c:v>5009</c:v>
                </c:pt>
                <c:pt idx="712">
                  <c:v>5107</c:v>
                </c:pt>
                <c:pt idx="713">
                  <c:v>5182</c:v>
                </c:pt>
                <c:pt idx="714">
                  <c:v>4280</c:v>
                </c:pt>
                <c:pt idx="715">
                  <c:v>3248</c:v>
                </c:pt>
                <c:pt idx="716">
                  <c:v>4373</c:v>
                </c:pt>
                <c:pt idx="717">
                  <c:v>5124</c:v>
                </c:pt>
                <c:pt idx="718">
                  <c:v>4934</c:v>
                </c:pt>
                <c:pt idx="719">
                  <c:v>3814</c:v>
                </c:pt>
                <c:pt idx="720">
                  <c:v>3402</c:v>
                </c:pt>
                <c:pt idx="721">
                  <c:v>1544</c:v>
                </c:pt>
                <c:pt idx="722">
                  <c:v>1379</c:v>
                </c:pt>
                <c:pt idx="723">
                  <c:v>746</c:v>
                </c:pt>
                <c:pt idx="724">
                  <c:v>573</c:v>
                </c:pt>
                <c:pt idx="725">
                  <c:v>432</c:v>
                </c:pt>
                <c:pt idx="726">
                  <c:v>1867</c:v>
                </c:pt>
                <c:pt idx="727">
                  <c:v>2451</c:v>
                </c:pt>
                <c:pt idx="728">
                  <c:v>1182</c:v>
                </c:pt>
                <c:pt idx="729">
                  <c:v>1432</c:v>
                </c:pt>
                <c:pt idx="730">
                  <c:v>2290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2C4-6D4C-A7B4-BED3B328F8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0329696"/>
        <c:axId val="2110321584"/>
      </c:scatterChart>
      <c:valAx>
        <c:axId val="21103296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Windspeed (mph)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0321584"/>
        <c:crosses val="autoZero"/>
        <c:crossBetween val="midCat"/>
      </c:valAx>
      <c:valAx>
        <c:axId val="211032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Registered Users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03296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</a:t>
            </a:r>
            <a:r>
              <a:rPr lang="en-US" baseline="0"/>
              <a:t> of Temperature and Registered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daily_bike_data!$N$1</c:f>
              <c:strCache>
                <c:ptCount val="1"/>
                <c:pt idx="0">
                  <c:v>registered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daily_bike_data!$N$2:$N$732</c:f>
              <c:numCache>
                <c:formatCode>General</c:formatCode>
                <c:ptCount val="731"/>
                <c:pt idx="0">
                  <c:v>654</c:v>
                </c:pt>
                <c:pt idx="1">
                  <c:v>670</c:v>
                </c:pt>
                <c:pt idx="2">
                  <c:v>1229</c:v>
                </c:pt>
                <c:pt idx="3">
                  <c:v>1454</c:v>
                </c:pt>
                <c:pt idx="4">
                  <c:v>1518</c:v>
                </c:pt>
                <c:pt idx="5">
                  <c:v>1518</c:v>
                </c:pt>
                <c:pt idx="6">
                  <c:v>1362</c:v>
                </c:pt>
                <c:pt idx="7">
                  <c:v>891</c:v>
                </c:pt>
                <c:pt idx="8">
                  <c:v>768</c:v>
                </c:pt>
                <c:pt idx="9">
                  <c:v>1280</c:v>
                </c:pt>
                <c:pt idx="10">
                  <c:v>1220</c:v>
                </c:pt>
                <c:pt idx="11">
                  <c:v>1137</c:v>
                </c:pt>
                <c:pt idx="12">
                  <c:v>1368</c:v>
                </c:pt>
                <c:pt idx="13">
                  <c:v>1367</c:v>
                </c:pt>
                <c:pt idx="14">
                  <c:v>1026</c:v>
                </c:pt>
                <c:pt idx="15">
                  <c:v>953</c:v>
                </c:pt>
                <c:pt idx="16">
                  <c:v>883</c:v>
                </c:pt>
                <c:pt idx="17">
                  <c:v>674</c:v>
                </c:pt>
                <c:pt idx="18">
                  <c:v>1572</c:v>
                </c:pt>
                <c:pt idx="19">
                  <c:v>1844</c:v>
                </c:pt>
                <c:pt idx="20">
                  <c:v>1468</c:v>
                </c:pt>
                <c:pt idx="21">
                  <c:v>888</c:v>
                </c:pt>
                <c:pt idx="22">
                  <c:v>836</c:v>
                </c:pt>
                <c:pt idx="23">
                  <c:v>1330</c:v>
                </c:pt>
                <c:pt idx="24">
                  <c:v>1799</c:v>
                </c:pt>
                <c:pt idx="25">
                  <c:v>472</c:v>
                </c:pt>
                <c:pt idx="26">
                  <c:v>416</c:v>
                </c:pt>
                <c:pt idx="27">
                  <c:v>1129</c:v>
                </c:pt>
                <c:pt idx="28">
                  <c:v>975</c:v>
                </c:pt>
                <c:pt idx="29">
                  <c:v>956</c:v>
                </c:pt>
                <c:pt idx="30">
                  <c:v>1459</c:v>
                </c:pt>
                <c:pt idx="31">
                  <c:v>1313</c:v>
                </c:pt>
                <c:pt idx="32">
                  <c:v>1454</c:v>
                </c:pt>
                <c:pt idx="33">
                  <c:v>1489</c:v>
                </c:pt>
                <c:pt idx="34">
                  <c:v>1620</c:v>
                </c:pt>
                <c:pt idx="35">
                  <c:v>905</c:v>
                </c:pt>
                <c:pt idx="36">
                  <c:v>1269</c:v>
                </c:pt>
                <c:pt idx="37">
                  <c:v>1592</c:v>
                </c:pt>
                <c:pt idx="38">
                  <c:v>1466</c:v>
                </c:pt>
                <c:pt idx="39">
                  <c:v>1552</c:v>
                </c:pt>
                <c:pt idx="40">
                  <c:v>1491</c:v>
                </c:pt>
                <c:pt idx="41">
                  <c:v>1597</c:v>
                </c:pt>
                <c:pt idx="42">
                  <c:v>1184</c:v>
                </c:pt>
                <c:pt idx="43">
                  <c:v>1192</c:v>
                </c:pt>
                <c:pt idx="44">
                  <c:v>1705</c:v>
                </c:pt>
                <c:pt idx="45">
                  <c:v>1675</c:v>
                </c:pt>
                <c:pt idx="46">
                  <c:v>1897</c:v>
                </c:pt>
                <c:pt idx="47">
                  <c:v>2216</c:v>
                </c:pt>
                <c:pt idx="48">
                  <c:v>2348</c:v>
                </c:pt>
                <c:pt idx="49">
                  <c:v>1103</c:v>
                </c:pt>
                <c:pt idx="50">
                  <c:v>1173</c:v>
                </c:pt>
                <c:pt idx="51">
                  <c:v>912</c:v>
                </c:pt>
                <c:pt idx="52">
                  <c:v>1376</c:v>
                </c:pt>
                <c:pt idx="53">
                  <c:v>1778</c:v>
                </c:pt>
                <c:pt idx="54">
                  <c:v>1707</c:v>
                </c:pt>
                <c:pt idx="55">
                  <c:v>1341</c:v>
                </c:pt>
                <c:pt idx="56">
                  <c:v>1545</c:v>
                </c:pt>
                <c:pt idx="57">
                  <c:v>1708</c:v>
                </c:pt>
                <c:pt idx="58">
                  <c:v>1365</c:v>
                </c:pt>
                <c:pt idx="59">
                  <c:v>1714</c:v>
                </c:pt>
                <c:pt idx="60">
                  <c:v>1903</c:v>
                </c:pt>
                <c:pt idx="61">
                  <c:v>1562</c:v>
                </c:pt>
                <c:pt idx="62">
                  <c:v>1730</c:v>
                </c:pt>
                <c:pt idx="63">
                  <c:v>1437</c:v>
                </c:pt>
                <c:pt idx="64">
                  <c:v>491</c:v>
                </c:pt>
                <c:pt idx="65">
                  <c:v>1628</c:v>
                </c:pt>
                <c:pt idx="66">
                  <c:v>1817</c:v>
                </c:pt>
                <c:pt idx="67">
                  <c:v>1700</c:v>
                </c:pt>
                <c:pt idx="68">
                  <c:v>577</c:v>
                </c:pt>
                <c:pt idx="69">
                  <c:v>1730</c:v>
                </c:pt>
                <c:pt idx="70">
                  <c:v>1408</c:v>
                </c:pt>
                <c:pt idx="71">
                  <c:v>1435</c:v>
                </c:pt>
                <c:pt idx="72">
                  <c:v>1687</c:v>
                </c:pt>
                <c:pt idx="73">
                  <c:v>1767</c:v>
                </c:pt>
                <c:pt idx="74">
                  <c:v>1871</c:v>
                </c:pt>
                <c:pt idx="75">
                  <c:v>2320</c:v>
                </c:pt>
                <c:pt idx="76">
                  <c:v>2355</c:v>
                </c:pt>
                <c:pt idx="77">
                  <c:v>1693</c:v>
                </c:pt>
                <c:pt idx="78">
                  <c:v>1424</c:v>
                </c:pt>
                <c:pt idx="79">
                  <c:v>1676</c:v>
                </c:pt>
                <c:pt idx="80">
                  <c:v>2243</c:v>
                </c:pt>
                <c:pt idx="81">
                  <c:v>1918</c:v>
                </c:pt>
                <c:pt idx="82">
                  <c:v>1699</c:v>
                </c:pt>
                <c:pt idx="83">
                  <c:v>1910</c:v>
                </c:pt>
                <c:pt idx="84">
                  <c:v>1515</c:v>
                </c:pt>
                <c:pt idx="85">
                  <c:v>1221</c:v>
                </c:pt>
                <c:pt idx="86">
                  <c:v>1806</c:v>
                </c:pt>
                <c:pt idx="87">
                  <c:v>2108</c:v>
                </c:pt>
                <c:pt idx="88">
                  <c:v>1368</c:v>
                </c:pt>
                <c:pt idx="89">
                  <c:v>1506</c:v>
                </c:pt>
                <c:pt idx="90">
                  <c:v>1920</c:v>
                </c:pt>
                <c:pt idx="91">
                  <c:v>1354</c:v>
                </c:pt>
                <c:pt idx="92">
                  <c:v>1598</c:v>
                </c:pt>
                <c:pt idx="93">
                  <c:v>2381</c:v>
                </c:pt>
                <c:pt idx="94">
                  <c:v>1628</c:v>
                </c:pt>
                <c:pt idx="95">
                  <c:v>2395</c:v>
                </c:pt>
                <c:pt idx="96">
                  <c:v>2570</c:v>
                </c:pt>
                <c:pt idx="97">
                  <c:v>1299</c:v>
                </c:pt>
                <c:pt idx="98">
                  <c:v>1576</c:v>
                </c:pt>
                <c:pt idx="99">
                  <c:v>1707</c:v>
                </c:pt>
                <c:pt idx="100">
                  <c:v>2493</c:v>
                </c:pt>
                <c:pt idx="101">
                  <c:v>1777</c:v>
                </c:pt>
                <c:pt idx="102">
                  <c:v>1953</c:v>
                </c:pt>
                <c:pt idx="103">
                  <c:v>2738</c:v>
                </c:pt>
                <c:pt idx="104">
                  <c:v>2484</c:v>
                </c:pt>
                <c:pt idx="105">
                  <c:v>674</c:v>
                </c:pt>
                <c:pt idx="106">
                  <c:v>2186</c:v>
                </c:pt>
                <c:pt idx="107">
                  <c:v>2760</c:v>
                </c:pt>
                <c:pt idx="108">
                  <c:v>2795</c:v>
                </c:pt>
                <c:pt idx="109">
                  <c:v>3331</c:v>
                </c:pt>
                <c:pt idx="110">
                  <c:v>3444</c:v>
                </c:pt>
                <c:pt idx="111">
                  <c:v>1506</c:v>
                </c:pt>
                <c:pt idx="112">
                  <c:v>2574</c:v>
                </c:pt>
                <c:pt idx="113">
                  <c:v>2481</c:v>
                </c:pt>
                <c:pt idx="114">
                  <c:v>3300</c:v>
                </c:pt>
                <c:pt idx="115">
                  <c:v>3722</c:v>
                </c:pt>
                <c:pt idx="116">
                  <c:v>3325</c:v>
                </c:pt>
                <c:pt idx="117">
                  <c:v>3489</c:v>
                </c:pt>
                <c:pt idx="118">
                  <c:v>3717</c:v>
                </c:pt>
                <c:pt idx="119">
                  <c:v>3347</c:v>
                </c:pt>
                <c:pt idx="120">
                  <c:v>2213</c:v>
                </c:pt>
                <c:pt idx="121">
                  <c:v>3554</c:v>
                </c:pt>
                <c:pt idx="122">
                  <c:v>3848</c:v>
                </c:pt>
                <c:pt idx="123">
                  <c:v>2378</c:v>
                </c:pt>
                <c:pt idx="124">
                  <c:v>3819</c:v>
                </c:pt>
                <c:pt idx="125">
                  <c:v>3714</c:v>
                </c:pt>
                <c:pt idx="126">
                  <c:v>3102</c:v>
                </c:pt>
                <c:pt idx="127">
                  <c:v>2932</c:v>
                </c:pt>
                <c:pt idx="128">
                  <c:v>3698</c:v>
                </c:pt>
                <c:pt idx="129">
                  <c:v>4109</c:v>
                </c:pt>
                <c:pt idx="130">
                  <c:v>3632</c:v>
                </c:pt>
                <c:pt idx="131">
                  <c:v>4169</c:v>
                </c:pt>
                <c:pt idx="132">
                  <c:v>3413</c:v>
                </c:pt>
                <c:pt idx="133">
                  <c:v>2507</c:v>
                </c:pt>
                <c:pt idx="134">
                  <c:v>2971</c:v>
                </c:pt>
                <c:pt idx="135">
                  <c:v>3185</c:v>
                </c:pt>
                <c:pt idx="136">
                  <c:v>3445</c:v>
                </c:pt>
                <c:pt idx="137">
                  <c:v>3319</c:v>
                </c:pt>
                <c:pt idx="138">
                  <c:v>3840</c:v>
                </c:pt>
                <c:pt idx="139">
                  <c:v>4008</c:v>
                </c:pt>
                <c:pt idx="140">
                  <c:v>3547</c:v>
                </c:pt>
                <c:pt idx="141">
                  <c:v>3084</c:v>
                </c:pt>
                <c:pt idx="142">
                  <c:v>3438</c:v>
                </c:pt>
                <c:pt idx="143">
                  <c:v>3833</c:v>
                </c:pt>
                <c:pt idx="144">
                  <c:v>4238</c:v>
                </c:pt>
                <c:pt idx="145">
                  <c:v>3919</c:v>
                </c:pt>
                <c:pt idx="146">
                  <c:v>3808</c:v>
                </c:pt>
                <c:pt idx="147">
                  <c:v>2757</c:v>
                </c:pt>
                <c:pt idx="148">
                  <c:v>2433</c:v>
                </c:pt>
                <c:pt idx="149">
                  <c:v>2549</c:v>
                </c:pt>
                <c:pt idx="150">
                  <c:v>3309</c:v>
                </c:pt>
                <c:pt idx="151">
                  <c:v>3461</c:v>
                </c:pt>
                <c:pt idx="152">
                  <c:v>4232</c:v>
                </c:pt>
                <c:pt idx="153">
                  <c:v>4414</c:v>
                </c:pt>
                <c:pt idx="154">
                  <c:v>3473</c:v>
                </c:pt>
                <c:pt idx="155">
                  <c:v>3221</c:v>
                </c:pt>
                <c:pt idx="156">
                  <c:v>3875</c:v>
                </c:pt>
                <c:pt idx="157">
                  <c:v>4070</c:v>
                </c:pt>
                <c:pt idx="158">
                  <c:v>3725</c:v>
                </c:pt>
                <c:pt idx="159">
                  <c:v>3352</c:v>
                </c:pt>
                <c:pt idx="160">
                  <c:v>3771</c:v>
                </c:pt>
                <c:pt idx="161">
                  <c:v>3237</c:v>
                </c:pt>
                <c:pt idx="162">
                  <c:v>2993</c:v>
                </c:pt>
                <c:pt idx="163">
                  <c:v>4157</c:v>
                </c:pt>
                <c:pt idx="164">
                  <c:v>4164</c:v>
                </c:pt>
                <c:pt idx="165">
                  <c:v>4411</c:v>
                </c:pt>
                <c:pt idx="166">
                  <c:v>3222</c:v>
                </c:pt>
                <c:pt idx="167">
                  <c:v>3981</c:v>
                </c:pt>
                <c:pt idx="168">
                  <c:v>3312</c:v>
                </c:pt>
                <c:pt idx="169">
                  <c:v>3105</c:v>
                </c:pt>
                <c:pt idx="170">
                  <c:v>3311</c:v>
                </c:pt>
                <c:pt idx="171">
                  <c:v>4061</c:v>
                </c:pt>
                <c:pt idx="172">
                  <c:v>3846</c:v>
                </c:pt>
                <c:pt idx="173">
                  <c:v>4044</c:v>
                </c:pt>
                <c:pt idx="174">
                  <c:v>4022</c:v>
                </c:pt>
                <c:pt idx="175">
                  <c:v>3420</c:v>
                </c:pt>
                <c:pt idx="176">
                  <c:v>3385</c:v>
                </c:pt>
                <c:pt idx="177">
                  <c:v>3854</c:v>
                </c:pt>
                <c:pt idx="178">
                  <c:v>3916</c:v>
                </c:pt>
                <c:pt idx="179">
                  <c:v>4377</c:v>
                </c:pt>
                <c:pt idx="180">
                  <c:v>4488</c:v>
                </c:pt>
                <c:pt idx="181">
                  <c:v>4116</c:v>
                </c:pt>
                <c:pt idx="182">
                  <c:v>2915</c:v>
                </c:pt>
                <c:pt idx="183">
                  <c:v>2367</c:v>
                </c:pt>
                <c:pt idx="184">
                  <c:v>2978</c:v>
                </c:pt>
                <c:pt idx="185">
                  <c:v>3634</c:v>
                </c:pt>
                <c:pt idx="186">
                  <c:v>3845</c:v>
                </c:pt>
                <c:pt idx="187">
                  <c:v>3838</c:v>
                </c:pt>
                <c:pt idx="188">
                  <c:v>3348</c:v>
                </c:pt>
                <c:pt idx="189">
                  <c:v>3348</c:v>
                </c:pt>
                <c:pt idx="190">
                  <c:v>3138</c:v>
                </c:pt>
                <c:pt idx="191">
                  <c:v>3363</c:v>
                </c:pt>
                <c:pt idx="192">
                  <c:v>3596</c:v>
                </c:pt>
                <c:pt idx="193">
                  <c:v>3594</c:v>
                </c:pt>
                <c:pt idx="194">
                  <c:v>4196</c:v>
                </c:pt>
                <c:pt idx="195">
                  <c:v>4220</c:v>
                </c:pt>
                <c:pt idx="196">
                  <c:v>3505</c:v>
                </c:pt>
                <c:pt idx="197">
                  <c:v>3296</c:v>
                </c:pt>
                <c:pt idx="198">
                  <c:v>3617</c:v>
                </c:pt>
                <c:pt idx="199">
                  <c:v>3789</c:v>
                </c:pt>
                <c:pt idx="200">
                  <c:v>3688</c:v>
                </c:pt>
                <c:pt idx="201">
                  <c:v>3152</c:v>
                </c:pt>
                <c:pt idx="202">
                  <c:v>2825</c:v>
                </c:pt>
                <c:pt idx="203">
                  <c:v>2298</c:v>
                </c:pt>
                <c:pt idx="204">
                  <c:v>2556</c:v>
                </c:pt>
                <c:pt idx="205">
                  <c:v>3272</c:v>
                </c:pt>
                <c:pt idx="206">
                  <c:v>3840</c:v>
                </c:pt>
                <c:pt idx="207">
                  <c:v>3901</c:v>
                </c:pt>
                <c:pt idx="208">
                  <c:v>3784</c:v>
                </c:pt>
                <c:pt idx="209">
                  <c:v>3176</c:v>
                </c:pt>
                <c:pt idx="210">
                  <c:v>2916</c:v>
                </c:pt>
                <c:pt idx="211">
                  <c:v>2778</c:v>
                </c:pt>
                <c:pt idx="212">
                  <c:v>3537</c:v>
                </c:pt>
                <c:pt idx="213">
                  <c:v>4044</c:v>
                </c:pt>
                <c:pt idx="214">
                  <c:v>3107</c:v>
                </c:pt>
                <c:pt idx="215">
                  <c:v>3777</c:v>
                </c:pt>
                <c:pt idx="216">
                  <c:v>3843</c:v>
                </c:pt>
                <c:pt idx="217">
                  <c:v>2773</c:v>
                </c:pt>
                <c:pt idx="218">
                  <c:v>2487</c:v>
                </c:pt>
                <c:pt idx="219">
                  <c:v>3480</c:v>
                </c:pt>
                <c:pt idx="220">
                  <c:v>3695</c:v>
                </c:pt>
                <c:pt idx="221">
                  <c:v>3896</c:v>
                </c:pt>
                <c:pt idx="222">
                  <c:v>3980</c:v>
                </c:pt>
                <c:pt idx="223">
                  <c:v>3854</c:v>
                </c:pt>
                <c:pt idx="224">
                  <c:v>2646</c:v>
                </c:pt>
                <c:pt idx="225">
                  <c:v>2482</c:v>
                </c:pt>
                <c:pt idx="226">
                  <c:v>3563</c:v>
                </c:pt>
                <c:pt idx="227">
                  <c:v>4004</c:v>
                </c:pt>
                <c:pt idx="228">
                  <c:v>4026</c:v>
                </c:pt>
                <c:pt idx="229">
                  <c:v>3166</c:v>
                </c:pt>
                <c:pt idx="230">
                  <c:v>3356</c:v>
                </c:pt>
                <c:pt idx="231">
                  <c:v>3277</c:v>
                </c:pt>
                <c:pt idx="232">
                  <c:v>2624</c:v>
                </c:pt>
                <c:pt idx="233">
                  <c:v>3925</c:v>
                </c:pt>
                <c:pt idx="234">
                  <c:v>4614</c:v>
                </c:pt>
                <c:pt idx="235">
                  <c:v>4181</c:v>
                </c:pt>
                <c:pt idx="236">
                  <c:v>3107</c:v>
                </c:pt>
                <c:pt idx="237">
                  <c:v>3893</c:v>
                </c:pt>
                <c:pt idx="238">
                  <c:v>889</c:v>
                </c:pt>
                <c:pt idx="239">
                  <c:v>2919</c:v>
                </c:pt>
                <c:pt idx="240">
                  <c:v>3905</c:v>
                </c:pt>
                <c:pt idx="241">
                  <c:v>4429</c:v>
                </c:pt>
                <c:pt idx="242">
                  <c:v>4370</c:v>
                </c:pt>
                <c:pt idx="243">
                  <c:v>4332</c:v>
                </c:pt>
                <c:pt idx="244">
                  <c:v>3852</c:v>
                </c:pt>
                <c:pt idx="245">
                  <c:v>2549</c:v>
                </c:pt>
                <c:pt idx="246">
                  <c:v>2419</c:v>
                </c:pt>
                <c:pt idx="247">
                  <c:v>2115</c:v>
                </c:pt>
                <c:pt idx="248">
                  <c:v>2506</c:v>
                </c:pt>
                <c:pt idx="249">
                  <c:v>1878</c:v>
                </c:pt>
                <c:pt idx="250">
                  <c:v>1689</c:v>
                </c:pt>
                <c:pt idx="251">
                  <c:v>3127</c:v>
                </c:pt>
                <c:pt idx="252">
                  <c:v>3595</c:v>
                </c:pt>
                <c:pt idx="253">
                  <c:v>3413</c:v>
                </c:pt>
                <c:pt idx="254">
                  <c:v>4023</c:v>
                </c:pt>
                <c:pt idx="255">
                  <c:v>4062</c:v>
                </c:pt>
                <c:pt idx="256">
                  <c:v>4138</c:v>
                </c:pt>
                <c:pt idx="257">
                  <c:v>3231</c:v>
                </c:pt>
                <c:pt idx="258">
                  <c:v>4018</c:v>
                </c:pt>
                <c:pt idx="259">
                  <c:v>3077</c:v>
                </c:pt>
                <c:pt idx="260">
                  <c:v>2921</c:v>
                </c:pt>
                <c:pt idx="261">
                  <c:v>3848</c:v>
                </c:pt>
                <c:pt idx="262">
                  <c:v>3203</c:v>
                </c:pt>
                <c:pt idx="263">
                  <c:v>3813</c:v>
                </c:pt>
                <c:pt idx="264">
                  <c:v>4240</c:v>
                </c:pt>
                <c:pt idx="265">
                  <c:v>2137</c:v>
                </c:pt>
                <c:pt idx="266">
                  <c:v>3647</c:v>
                </c:pt>
                <c:pt idx="267">
                  <c:v>3466</c:v>
                </c:pt>
                <c:pt idx="268">
                  <c:v>3946</c:v>
                </c:pt>
                <c:pt idx="269">
                  <c:v>3643</c:v>
                </c:pt>
                <c:pt idx="270">
                  <c:v>3427</c:v>
                </c:pt>
                <c:pt idx="271">
                  <c:v>4186</c:v>
                </c:pt>
                <c:pt idx="272">
                  <c:v>4372</c:v>
                </c:pt>
                <c:pt idx="273">
                  <c:v>1949</c:v>
                </c:pt>
                <c:pt idx="274">
                  <c:v>2302</c:v>
                </c:pt>
                <c:pt idx="275">
                  <c:v>3240</c:v>
                </c:pt>
                <c:pt idx="276">
                  <c:v>3970</c:v>
                </c:pt>
                <c:pt idx="277">
                  <c:v>4267</c:v>
                </c:pt>
                <c:pt idx="278">
                  <c:v>4126</c:v>
                </c:pt>
                <c:pt idx="279">
                  <c:v>4036</c:v>
                </c:pt>
                <c:pt idx="280">
                  <c:v>3174</c:v>
                </c:pt>
                <c:pt idx="281">
                  <c:v>3114</c:v>
                </c:pt>
                <c:pt idx="282">
                  <c:v>3603</c:v>
                </c:pt>
                <c:pt idx="283">
                  <c:v>3896</c:v>
                </c:pt>
                <c:pt idx="284">
                  <c:v>2199</c:v>
                </c:pt>
                <c:pt idx="285">
                  <c:v>2623</c:v>
                </c:pt>
                <c:pt idx="286">
                  <c:v>3115</c:v>
                </c:pt>
                <c:pt idx="287">
                  <c:v>3318</c:v>
                </c:pt>
                <c:pt idx="288">
                  <c:v>3293</c:v>
                </c:pt>
                <c:pt idx="289">
                  <c:v>3857</c:v>
                </c:pt>
                <c:pt idx="290">
                  <c:v>4111</c:v>
                </c:pt>
                <c:pt idx="291">
                  <c:v>2170</c:v>
                </c:pt>
                <c:pt idx="292">
                  <c:v>3724</c:v>
                </c:pt>
                <c:pt idx="293">
                  <c:v>3628</c:v>
                </c:pt>
                <c:pt idx="294">
                  <c:v>2809</c:v>
                </c:pt>
                <c:pt idx="295">
                  <c:v>2762</c:v>
                </c:pt>
                <c:pt idx="296">
                  <c:v>3488</c:v>
                </c:pt>
                <c:pt idx="297">
                  <c:v>3992</c:v>
                </c:pt>
                <c:pt idx="298">
                  <c:v>3490</c:v>
                </c:pt>
                <c:pt idx="299">
                  <c:v>2419</c:v>
                </c:pt>
                <c:pt idx="300">
                  <c:v>3291</c:v>
                </c:pt>
                <c:pt idx="301">
                  <c:v>570</c:v>
                </c:pt>
                <c:pt idx="302">
                  <c:v>2446</c:v>
                </c:pt>
                <c:pt idx="303">
                  <c:v>3307</c:v>
                </c:pt>
                <c:pt idx="304">
                  <c:v>3658</c:v>
                </c:pt>
                <c:pt idx="305">
                  <c:v>3816</c:v>
                </c:pt>
                <c:pt idx="306">
                  <c:v>3656</c:v>
                </c:pt>
                <c:pt idx="307">
                  <c:v>3576</c:v>
                </c:pt>
                <c:pt idx="308">
                  <c:v>2770</c:v>
                </c:pt>
                <c:pt idx="309">
                  <c:v>2697</c:v>
                </c:pt>
                <c:pt idx="310">
                  <c:v>3662</c:v>
                </c:pt>
                <c:pt idx="311">
                  <c:v>3829</c:v>
                </c:pt>
                <c:pt idx="312">
                  <c:v>3804</c:v>
                </c:pt>
                <c:pt idx="313">
                  <c:v>2743</c:v>
                </c:pt>
                <c:pt idx="314">
                  <c:v>2928</c:v>
                </c:pt>
                <c:pt idx="315">
                  <c:v>2792</c:v>
                </c:pt>
                <c:pt idx="316">
                  <c:v>2713</c:v>
                </c:pt>
                <c:pt idx="317">
                  <c:v>3891</c:v>
                </c:pt>
                <c:pt idx="318">
                  <c:v>3746</c:v>
                </c:pt>
                <c:pt idx="319">
                  <c:v>1672</c:v>
                </c:pt>
                <c:pt idx="320">
                  <c:v>2914</c:v>
                </c:pt>
                <c:pt idx="321">
                  <c:v>3147</c:v>
                </c:pt>
                <c:pt idx="322">
                  <c:v>2720</c:v>
                </c:pt>
                <c:pt idx="323">
                  <c:v>2733</c:v>
                </c:pt>
                <c:pt idx="324">
                  <c:v>2545</c:v>
                </c:pt>
                <c:pt idx="325">
                  <c:v>1538</c:v>
                </c:pt>
                <c:pt idx="326">
                  <c:v>2454</c:v>
                </c:pt>
                <c:pt idx="327">
                  <c:v>935</c:v>
                </c:pt>
                <c:pt idx="328">
                  <c:v>1697</c:v>
                </c:pt>
                <c:pt idx="329">
                  <c:v>1819</c:v>
                </c:pt>
                <c:pt idx="330">
                  <c:v>2261</c:v>
                </c:pt>
                <c:pt idx="331">
                  <c:v>3614</c:v>
                </c:pt>
                <c:pt idx="332">
                  <c:v>2818</c:v>
                </c:pt>
                <c:pt idx="333">
                  <c:v>3425</c:v>
                </c:pt>
                <c:pt idx="334">
                  <c:v>3545</c:v>
                </c:pt>
                <c:pt idx="335">
                  <c:v>3672</c:v>
                </c:pt>
                <c:pt idx="336">
                  <c:v>2908</c:v>
                </c:pt>
                <c:pt idx="337">
                  <c:v>2851</c:v>
                </c:pt>
                <c:pt idx="338">
                  <c:v>3578</c:v>
                </c:pt>
                <c:pt idx="339">
                  <c:v>2468</c:v>
                </c:pt>
                <c:pt idx="340">
                  <c:v>655</c:v>
                </c:pt>
                <c:pt idx="341">
                  <c:v>3172</c:v>
                </c:pt>
                <c:pt idx="342">
                  <c:v>3359</c:v>
                </c:pt>
                <c:pt idx="343">
                  <c:v>2688</c:v>
                </c:pt>
                <c:pt idx="344">
                  <c:v>2366</c:v>
                </c:pt>
                <c:pt idx="345">
                  <c:v>3167</c:v>
                </c:pt>
                <c:pt idx="346">
                  <c:v>3368</c:v>
                </c:pt>
                <c:pt idx="347">
                  <c:v>3562</c:v>
                </c:pt>
                <c:pt idx="348">
                  <c:v>3528</c:v>
                </c:pt>
                <c:pt idx="349">
                  <c:v>3399</c:v>
                </c:pt>
                <c:pt idx="350">
                  <c:v>2464</c:v>
                </c:pt>
                <c:pt idx="351">
                  <c:v>2211</c:v>
                </c:pt>
                <c:pt idx="352">
                  <c:v>3143</c:v>
                </c:pt>
                <c:pt idx="353">
                  <c:v>3534</c:v>
                </c:pt>
                <c:pt idx="354">
                  <c:v>2553</c:v>
                </c:pt>
                <c:pt idx="355">
                  <c:v>2841</c:v>
                </c:pt>
                <c:pt idx="356">
                  <c:v>2046</c:v>
                </c:pt>
                <c:pt idx="357">
                  <c:v>856</c:v>
                </c:pt>
                <c:pt idx="358">
                  <c:v>451</c:v>
                </c:pt>
                <c:pt idx="359">
                  <c:v>887</c:v>
                </c:pt>
                <c:pt idx="360">
                  <c:v>1059</c:v>
                </c:pt>
                <c:pt idx="361">
                  <c:v>2047</c:v>
                </c:pt>
                <c:pt idx="362">
                  <c:v>2169</c:v>
                </c:pt>
                <c:pt idx="363">
                  <c:v>2508</c:v>
                </c:pt>
                <c:pt idx="364">
                  <c:v>1820</c:v>
                </c:pt>
                <c:pt idx="365">
                  <c:v>1608</c:v>
                </c:pt>
                <c:pt idx="366">
                  <c:v>1707</c:v>
                </c:pt>
                <c:pt idx="367">
                  <c:v>2147</c:v>
                </c:pt>
                <c:pt idx="368">
                  <c:v>2273</c:v>
                </c:pt>
                <c:pt idx="369">
                  <c:v>3132</c:v>
                </c:pt>
                <c:pt idx="370">
                  <c:v>3791</c:v>
                </c:pt>
                <c:pt idx="371">
                  <c:v>3451</c:v>
                </c:pt>
                <c:pt idx="372">
                  <c:v>2826</c:v>
                </c:pt>
                <c:pt idx="373">
                  <c:v>2270</c:v>
                </c:pt>
                <c:pt idx="374">
                  <c:v>3425</c:v>
                </c:pt>
                <c:pt idx="375">
                  <c:v>2085</c:v>
                </c:pt>
                <c:pt idx="376">
                  <c:v>3828</c:v>
                </c:pt>
                <c:pt idx="377">
                  <c:v>3040</c:v>
                </c:pt>
                <c:pt idx="378">
                  <c:v>2160</c:v>
                </c:pt>
                <c:pt idx="379">
                  <c:v>2027</c:v>
                </c:pt>
                <c:pt idx="380">
                  <c:v>2081</c:v>
                </c:pt>
                <c:pt idx="381">
                  <c:v>2808</c:v>
                </c:pt>
                <c:pt idx="382">
                  <c:v>3267</c:v>
                </c:pt>
                <c:pt idx="383">
                  <c:v>3162</c:v>
                </c:pt>
                <c:pt idx="384">
                  <c:v>3048</c:v>
                </c:pt>
                <c:pt idx="385">
                  <c:v>1234</c:v>
                </c:pt>
                <c:pt idx="386">
                  <c:v>1781</c:v>
                </c:pt>
                <c:pt idx="387">
                  <c:v>2287</c:v>
                </c:pt>
                <c:pt idx="388">
                  <c:v>3900</c:v>
                </c:pt>
                <c:pt idx="389">
                  <c:v>3803</c:v>
                </c:pt>
                <c:pt idx="390">
                  <c:v>3831</c:v>
                </c:pt>
                <c:pt idx="391">
                  <c:v>3187</c:v>
                </c:pt>
                <c:pt idx="392">
                  <c:v>3248</c:v>
                </c:pt>
                <c:pt idx="393">
                  <c:v>2685</c:v>
                </c:pt>
                <c:pt idx="394">
                  <c:v>3498</c:v>
                </c:pt>
                <c:pt idx="395">
                  <c:v>4185</c:v>
                </c:pt>
                <c:pt idx="396">
                  <c:v>4275</c:v>
                </c:pt>
                <c:pt idx="397">
                  <c:v>3571</c:v>
                </c:pt>
                <c:pt idx="398">
                  <c:v>3841</c:v>
                </c:pt>
                <c:pt idx="399">
                  <c:v>2448</c:v>
                </c:pt>
                <c:pt idx="400">
                  <c:v>2629</c:v>
                </c:pt>
                <c:pt idx="401">
                  <c:v>3578</c:v>
                </c:pt>
                <c:pt idx="402">
                  <c:v>4176</c:v>
                </c:pt>
                <c:pt idx="403">
                  <c:v>2693</c:v>
                </c:pt>
                <c:pt idx="404">
                  <c:v>3667</c:v>
                </c:pt>
                <c:pt idx="405">
                  <c:v>3604</c:v>
                </c:pt>
                <c:pt idx="406">
                  <c:v>1977</c:v>
                </c:pt>
                <c:pt idx="407">
                  <c:v>1456</c:v>
                </c:pt>
                <c:pt idx="408">
                  <c:v>3328</c:v>
                </c:pt>
                <c:pt idx="409">
                  <c:v>3787</c:v>
                </c:pt>
                <c:pt idx="410">
                  <c:v>4028</c:v>
                </c:pt>
                <c:pt idx="411">
                  <c:v>2931</c:v>
                </c:pt>
                <c:pt idx="412">
                  <c:v>3805</c:v>
                </c:pt>
                <c:pt idx="413">
                  <c:v>2883</c:v>
                </c:pt>
                <c:pt idx="414">
                  <c:v>2071</c:v>
                </c:pt>
                <c:pt idx="415">
                  <c:v>2627</c:v>
                </c:pt>
                <c:pt idx="416">
                  <c:v>3614</c:v>
                </c:pt>
                <c:pt idx="417">
                  <c:v>4379</c:v>
                </c:pt>
                <c:pt idx="418">
                  <c:v>4546</c:v>
                </c:pt>
                <c:pt idx="419">
                  <c:v>3241</c:v>
                </c:pt>
                <c:pt idx="420">
                  <c:v>2415</c:v>
                </c:pt>
                <c:pt idx="421">
                  <c:v>2874</c:v>
                </c:pt>
                <c:pt idx="422">
                  <c:v>4069</c:v>
                </c:pt>
                <c:pt idx="423">
                  <c:v>4134</c:v>
                </c:pt>
                <c:pt idx="424">
                  <c:v>1769</c:v>
                </c:pt>
                <c:pt idx="425">
                  <c:v>4665</c:v>
                </c:pt>
                <c:pt idx="426">
                  <c:v>2948</c:v>
                </c:pt>
                <c:pt idx="427">
                  <c:v>3110</c:v>
                </c:pt>
                <c:pt idx="428">
                  <c:v>2713</c:v>
                </c:pt>
                <c:pt idx="429">
                  <c:v>3130</c:v>
                </c:pt>
                <c:pt idx="430">
                  <c:v>3735</c:v>
                </c:pt>
                <c:pt idx="431">
                  <c:v>4484</c:v>
                </c:pt>
                <c:pt idx="432">
                  <c:v>4896</c:v>
                </c:pt>
                <c:pt idx="433">
                  <c:v>4122</c:v>
                </c:pt>
                <c:pt idx="434">
                  <c:v>3150</c:v>
                </c:pt>
                <c:pt idx="435">
                  <c:v>3253</c:v>
                </c:pt>
                <c:pt idx="436">
                  <c:v>4460</c:v>
                </c:pt>
                <c:pt idx="437">
                  <c:v>5085</c:v>
                </c:pt>
                <c:pt idx="438">
                  <c:v>5315</c:v>
                </c:pt>
                <c:pt idx="439">
                  <c:v>5187</c:v>
                </c:pt>
                <c:pt idx="440">
                  <c:v>3830</c:v>
                </c:pt>
                <c:pt idx="441">
                  <c:v>4681</c:v>
                </c:pt>
                <c:pt idx="442">
                  <c:v>3685</c:v>
                </c:pt>
                <c:pt idx="443">
                  <c:v>5171</c:v>
                </c:pt>
                <c:pt idx="444">
                  <c:v>5042</c:v>
                </c:pt>
                <c:pt idx="445">
                  <c:v>5108</c:v>
                </c:pt>
                <c:pt idx="446">
                  <c:v>5537</c:v>
                </c:pt>
                <c:pt idx="447">
                  <c:v>5893</c:v>
                </c:pt>
                <c:pt idx="448">
                  <c:v>2339</c:v>
                </c:pt>
                <c:pt idx="449">
                  <c:v>3464</c:v>
                </c:pt>
                <c:pt idx="450">
                  <c:v>4763</c:v>
                </c:pt>
                <c:pt idx="451">
                  <c:v>4571</c:v>
                </c:pt>
                <c:pt idx="452">
                  <c:v>5024</c:v>
                </c:pt>
                <c:pt idx="453">
                  <c:v>5299</c:v>
                </c:pt>
                <c:pt idx="454">
                  <c:v>4663</c:v>
                </c:pt>
                <c:pt idx="455">
                  <c:v>3934</c:v>
                </c:pt>
                <c:pt idx="456">
                  <c:v>3694</c:v>
                </c:pt>
                <c:pt idx="457">
                  <c:v>4728</c:v>
                </c:pt>
                <c:pt idx="458">
                  <c:v>5424</c:v>
                </c:pt>
                <c:pt idx="459">
                  <c:v>5378</c:v>
                </c:pt>
                <c:pt idx="460">
                  <c:v>5265</c:v>
                </c:pt>
                <c:pt idx="461">
                  <c:v>4653</c:v>
                </c:pt>
                <c:pt idx="462">
                  <c:v>3605</c:v>
                </c:pt>
                <c:pt idx="463">
                  <c:v>2939</c:v>
                </c:pt>
                <c:pt idx="464">
                  <c:v>4680</c:v>
                </c:pt>
                <c:pt idx="465">
                  <c:v>5099</c:v>
                </c:pt>
                <c:pt idx="466">
                  <c:v>4380</c:v>
                </c:pt>
                <c:pt idx="467">
                  <c:v>4746</c:v>
                </c:pt>
                <c:pt idx="468">
                  <c:v>5146</c:v>
                </c:pt>
                <c:pt idx="469">
                  <c:v>4665</c:v>
                </c:pt>
                <c:pt idx="470">
                  <c:v>4286</c:v>
                </c:pt>
                <c:pt idx="471">
                  <c:v>5172</c:v>
                </c:pt>
                <c:pt idx="472">
                  <c:v>5702</c:v>
                </c:pt>
                <c:pt idx="473">
                  <c:v>4020</c:v>
                </c:pt>
                <c:pt idx="474">
                  <c:v>5719</c:v>
                </c:pt>
                <c:pt idx="475">
                  <c:v>5950</c:v>
                </c:pt>
                <c:pt idx="476">
                  <c:v>4083</c:v>
                </c:pt>
                <c:pt idx="477">
                  <c:v>907</c:v>
                </c:pt>
                <c:pt idx="478">
                  <c:v>3019</c:v>
                </c:pt>
                <c:pt idx="479">
                  <c:v>5115</c:v>
                </c:pt>
                <c:pt idx="480">
                  <c:v>5541</c:v>
                </c:pt>
                <c:pt idx="481">
                  <c:v>4551</c:v>
                </c:pt>
                <c:pt idx="482">
                  <c:v>5219</c:v>
                </c:pt>
                <c:pt idx="483">
                  <c:v>3100</c:v>
                </c:pt>
                <c:pt idx="484">
                  <c:v>4075</c:v>
                </c:pt>
                <c:pt idx="485">
                  <c:v>4907</c:v>
                </c:pt>
                <c:pt idx="486">
                  <c:v>5087</c:v>
                </c:pt>
                <c:pt idx="487">
                  <c:v>5502</c:v>
                </c:pt>
                <c:pt idx="488">
                  <c:v>5657</c:v>
                </c:pt>
                <c:pt idx="489">
                  <c:v>5227</c:v>
                </c:pt>
                <c:pt idx="490">
                  <c:v>4387</c:v>
                </c:pt>
                <c:pt idx="491">
                  <c:v>4224</c:v>
                </c:pt>
                <c:pt idx="492">
                  <c:v>5265</c:v>
                </c:pt>
                <c:pt idx="493">
                  <c:v>4990</c:v>
                </c:pt>
                <c:pt idx="494">
                  <c:v>4097</c:v>
                </c:pt>
                <c:pt idx="495">
                  <c:v>5546</c:v>
                </c:pt>
                <c:pt idx="496">
                  <c:v>5711</c:v>
                </c:pt>
                <c:pt idx="497">
                  <c:v>4807</c:v>
                </c:pt>
                <c:pt idx="498">
                  <c:v>3946</c:v>
                </c:pt>
                <c:pt idx="499">
                  <c:v>2501</c:v>
                </c:pt>
                <c:pt idx="500">
                  <c:v>4490</c:v>
                </c:pt>
                <c:pt idx="501">
                  <c:v>6433</c:v>
                </c:pt>
                <c:pt idx="502">
                  <c:v>6142</c:v>
                </c:pt>
                <c:pt idx="503">
                  <c:v>6118</c:v>
                </c:pt>
                <c:pt idx="504">
                  <c:v>4884</c:v>
                </c:pt>
                <c:pt idx="505">
                  <c:v>4425</c:v>
                </c:pt>
                <c:pt idx="506">
                  <c:v>3729</c:v>
                </c:pt>
                <c:pt idx="507">
                  <c:v>5254</c:v>
                </c:pt>
                <c:pt idx="508">
                  <c:v>4494</c:v>
                </c:pt>
                <c:pt idx="509">
                  <c:v>5711</c:v>
                </c:pt>
                <c:pt idx="510">
                  <c:v>5317</c:v>
                </c:pt>
                <c:pt idx="511">
                  <c:v>3681</c:v>
                </c:pt>
                <c:pt idx="512">
                  <c:v>3308</c:v>
                </c:pt>
                <c:pt idx="513">
                  <c:v>3486</c:v>
                </c:pt>
                <c:pt idx="514">
                  <c:v>4863</c:v>
                </c:pt>
                <c:pt idx="515">
                  <c:v>6110</c:v>
                </c:pt>
                <c:pt idx="516">
                  <c:v>6238</c:v>
                </c:pt>
                <c:pt idx="517">
                  <c:v>3594</c:v>
                </c:pt>
                <c:pt idx="518">
                  <c:v>5325</c:v>
                </c:pt>
                <c:pt idx="519">
                  <c:v>5147</c:v>
                </c:pt>
                <c:pt idx="520">
                  <c:v>5927</c:v>
                </c:pt>
                <c:pt idx="521">
                  <c:v>6033</c:v>
                </c:pt>
                <c:pt idx="522">
                  <c:v>6028</c:v>
                </c:pt>
                <c:pt idx="523">
                  <c:v>6456</c:v>
                </c:pt>
                <c:pt idx="524">
                  <c:v>6248</c:v>
                </c:pt>
                <c:pt idx="525">
                  <c:v>4790</c:v>
                </c:pt>
                <c:pt idx="526">
                  <c:v>4374</c:v>
                </c:pt>
                <c:pt idx="527">
                  <c:v>5647</c:v>
                </c:pt>
                <c:pt idx="528">
                  <c:v>4495</c:v>
                </c:pt>
                <c:pt idx="529">
                  <c:v>6248</c:v>
                </c:pt>
                <c:pt idx="530">
                  <c:v>6183</c:v>
                </c:pt>
                <c:pt idx="531">
                  <c:v>6102</c:v>
                </c:pt>
                <c:pt idx="532">
                  <c:v>4739</c:v>
                </c:pt>
                <c:pt idx="533">
                  <c:v>4344</c:v>
                </c:pt>
                <c:pt idx="534">
                  <c:v>4446</c:v>
                </c:pt>
                <c:pt idx="535">
                  <c:v>5857</c:v>
                </c:pt>
                <c:pt idx="536">
                  <c:v>5339</c:v>
                </c:pt>
                <c:pt idx="537">
                  <c:v>5127</c:v>
                </c:pt>
                <c:pt idx="538">
                  <c:v>4859</c:v>
                </c:pt>
                <c:pt idx="539">
                  <c:v>4801</c:v>
                </c:pt>
                <c:pt idx="540">
                  <c:v>4340</c:v>
                </c:pt>
                <c:pt idx="541">
                  <c:v>5640</c:v>
                </c:pt>
                <c:pt idx="542">
                  <c:v>6365</c:v>
                </c:pt>
                <c:pt idx="543">
                  <c:v>6258</c:v>
                </c:pt>
                <c:pt idx="544">
                  <c:v>5958</c:v>
                </c:pt>
                <c:pt idx="545">
                  <c:v>4634</c:v>
                </c:pt>
                <c:pt idx="546">
                  <c:v>4232</c:v>
                </c:pt>
                <c:pt idx="547">
                  <c:v>4110</c:v>
                </c:pt>
                <c:pt idx="548">
                  <c:v>5323</c:v>
                </c:pt>
                <c:pt idx="549">
                  <c:v>5608</c:v>
                </c:pt>
                <c:pt idx="550">
                  <c:v>4841</c:v>
                </c:pt>
                <c:pt idx="551">
                  <c:v>4836</c:v>
                </c:pt>
                <c:pt idx="552">
                  <c:v>4841</c:v>
                </c:pt>
                <c:pt idx="553">
                  <c:v>3392</c:v>
                </c:pt>
                <c:pt idx="554">
                  <c:v>3469</c:v>
                </c:pt>
                <c:pt idx="555">
                  <c:v>5571</c:v>
                </c:pt>
                <c:pt idx="556">
                  <c:v>5336</c:v>
                </c:pt>
                <c:pt idx="557">
                  <c:v>6289</c:v>
                </c:pt>
                <c:pt idx="558">
                  <c:v>6414</c:v>
                </c:pt>
                <c:pt idx="559">
                  <c:v>5988</c:v>
                </c:pt>
                <c:pt idx="560">
                  <c:v>4614</c:v>
                </c:pt>
                <c:pt idx="561">
                  <c:v>4111</c:v>
                </c:pt>
                <c:pt idx="562">
                  <c:v>5742</c:v>
                </c:pt>
                <c:pt idx="563">
                  <c:v>5865</c:v>
                </c:pt>
                <c:pt idx="564">
                  <c:v>4914</c:v>
                </c:pt>
                <c:pt idx="565">
                  <c:v>5703</c:v>
                </c:pt>
                <c:pt idx="566">
                  <c:v>5123</c:v>
                </c:pt>
                <c:pt idx="567">
                  <c:v>3195</c:v>
                </c:pt>
                <c:pt idx="568">
                  <c:v>4866</c:v>
                </c:pt>
                <c:pt idx="569">
                  <c:v>5831</c:v>
                </c:pt>
                <c:pt idx="570">
                  <c:v>6452</c:v>
                </c:pt>
                <c:pt idx="571">
                  <c:v>6790</c:v>
                </c:pt>
                <c:pt idx="572">
                  <c:v>5825</c:v>
                </c:pt>
                <c:pt idx="573">
                  <c:v>5645</c:v>
                </c:pt>
                <c:pt idx="574">
                  <c:v>4451</c:v>
                </c:pt>
                <c:pt idx="575">
                  <c:v>4444</c:v>
                </c:pt>
                <c:pt idx="576">
                  <c:v>6065</c:v>
                </c:pt>
                <c:pt idx="577">
                  <c:v>6248</c:v>
                </c:pt>
                <c:pt idx="578">
                  <c:v>6506</c:v>
                </c:pt>
                <c:pt idx="579">
                  <c:v>6278</c:v>
                </c:pt>
                <c:pt idx="580">
                  <c:v>5847</c:v>
                </c:pt>
                <c:pt idx="581">
                  <c:v>4479</c:v>
                </c:pt>
                <c:pt idx="582">
                  <c:v>3757</c:v>
                </c:pt>
                <c:pt idx="583">
                  <c:v>5780</c:v>
                </c:pt>
                <c:pt idx="584">
                  <c:v>5995</c:v>
                </c:pt>
                <c:pt idx="585">
                  <c:v>6271</c:v>
                </c:pt>
                <c:pt idx="586">
                  <c:v>6090</c:v>
                </c:pt>
                <c:pt idx="587">
                  <c:v>4721</c:v>
                </c:pt>
                <c:pt idx="588">
                  <c:v>4052</c:v>
                </c:pt>
                <c:pt idx="589">
                  <c:v>4362</c:v>
                </c:pt>
                <c:pt idx="590">
                  <c:v>5676</c:v>
                </c:pt>
                <c:pt idx="591">
                  <c:v>5656</c:v>
                </c:pt>
                <c:pt idx="592">
                  <c:v>6149</c:v>
                </c:pt>
                <c:pt idx="593">
                  <c:v>6267</c:v>
                </c:pt>
                <c:pt idx="594">
                  <c:v>5665</c:v>
                </c:pt>
                <c:pt idx="595">
                  <c:v>5038</c:v>
                </c:pt>
                <c:pt idx="596">
                  <c:v>3341</c:v>
                </c:pt>
                <c:pt idx="597">
                  <c:v>5504</c:v>
                </c:pt>
                <c:pt idx="598">
                  <c:v>5925</c:v>
                </c:pt>
                <c:pt idx="599">
                  <c:v>6281</c:v>
                </c:pt>
                <c:pt idx="600">
                  <c:v>6402</c:v>
                </c:pt>
                <c:pt idx="601">
                  <c:v>6257</c:v>
                </c:pt>
                <c:pt idx="602">
                  <c:v>4224</c:v>
                </c:pt>
                <c:pt idx="603">
                  <c:v>3772</c:v>
                </c:pt>
                <c:pt idx="604">
                  <c:v>5928</c:v>
                </c:pt>
                <c:pt idx="605">
                  <c:v>6105</c:v>
                </c:pt>
                <c:pt idx="606">
                  <c:v>6520</c:v>
                </c:pt>
                <c:pt idx="607">
                  <c:v>6541</c:v>
                </c:pt>
                <c:pt idx="608">
                  <c:v>5917</c:v>
                </c:pt>
                <c:pt idx="609">
                  <c:v>3788</c:v>
                </c:pt>
                <c:pt idx="610">
                  <c:v>3197</c:v>
                </c:pt>
                <c:pt idx="611">
                  <c:v>4069</c:v>
                </c:pt>
                <c:pt idx="612">
                  <c:v>5997</c:v>
                </c:pt>
                <c:pt idx="613">
                  <c:v>6280</c:v>
                </c:pt>
                <c:pt idx="614">
                  <c:v>5592</c:v>
                </c:pt>
                <c:pt idx="615">
                  <c:v>6459</c:v>
                </c:pt>
                <c:pt idx="616">
                  <c:v>4419</c:v>
                </c:pt>
                <c:pt idx="617">
                  <c:v>5657</c:v>
                </c:pt>
                <c:pt idx="618">
                  <c:v>6407</c:v>
                </c:pt>
                <c:pt idx="619">
                  <c:v>6697</c:v>
                </c:pt>
                <c:pt idx="620">
                  <c:v>6820</c:v>
                </c:pt>
                <c:pt idx="621">
                  <c:v>6750</c:v>
                </c:pt>
                <c:pt idx="622">
                  <c:v>6630</c:v>
                </c:pt>
                <c:pt idx="623">
                  <c:v>5554</c:v>
                </c:pt>
                <c:pt idx="624">
                  <c:v>5167</c:v>
                </c:pt>
                <c:pt idx="625">
                  <c:v>5847</c:v>
                </c:pt>
                <c:pt idx="626">
                  <c:v>3702</c:v>
                </c:pt>
                <c:pt idx="627">
                  <c:v>6803</c:v>
                </c:pt>
                <c:pt idx="628">
                  <c:v>6781</c:v>
                </c:pt>
                <c:pt idx="629">
                  <c:v>6917</c:v>
                </c:pt>
                <c:pt idx="630">
                  <c:v>5883</c:v>
                </c:pt>
                <c:pt idx="631">
                  <c:v>5453</c:v>
                </c:pt>
                <c:pt idx="632">
                  <c:v>6435</c:v>
                </c:pt>
                <c:pt idx="633">
                  <c:v>6693</c:v>
                </c:pt>
                <c:pt idx="634">
                  <c:v>6946</c:v>
                </c:pt>
                <c:pt idx="635">
                  <c:v>6642</c:v>
                </c:pt>
                <c:pt idx="636">
                  <c:v>6370</c:v>
                </c:pt>
                <c:pt idx="637">
                  <c:v>5966</c:v>
                </c:pt>
                <c:pt idx="638">
                  <c:v>4874</c:v>
                </c:pt>
                <c:pt idx="639">
                  <c:v>6015</c:v>
                </c:pt>
                <c:pt idx="640">
                  <c:v>4324</c:v>
                </c:pt>
                <c:pt idx="641">
                  <c:v>6844</c:v>
                </c:pt>
                <c:pt idx="642">
                  <c:v>6437</c:v>
                </c:pt>
                <c:pt idx="643">
                  <c:v>6640</c:v>
                </c:pt>
                <c:pt idx="644">
                  <c:v>4934</c:v>
                </c:pt>
                <c:pt idx="645">
                  <c:v>2729</c:v>
                </c:pt>
                <c:pt idx="646">
                  <c:v>4604</c:v>
                </c:pt>
                <c:pt idx="647">
                  <c:v>5791</c:v>
                </c:pt>
                <c:pt idx="648">
                  <c:v>6911</c:v>
                </c:pt>
                <c:pt idx="649">
                  <c:v>6736</c:v>
                </c:pt>
                <c:pt idx="650">
                  <c:v>6222</c:v>
                </c:pt>
                <c:pt idx="651">
                  <c:v>4857</c:v>
                </c:pt>
                <c:pt idx="652">
                  <c:v>4559</c:v>
                </c:pt>
                <c:pt idx="653">
                  <c:v>5115</c:v>
                </c:pt>
                <c:pt idx="654">
                  <c:v>6612</c:v>
                </c:pt>
                <c:pt idx="655">
                  <c:v>6482</c:v>
                </c:pt>
                <c:pt idx="656">
                  <c:v>6501</c:v>
                </c:pt>
                <c:pt idx="657">
                  <c:v>4671</c:v>
                </c:pt>
                <c:pt idx="658">
                  <c:v>5284</c:v>
                </c:pt>
                <c:pt idx="659">
                  <c:v>4692</c:v>
                </c:pt>
                <c:pt idx="660">
                  <c:v>6228</c:v>
                </c:pt>
                <c:pt idx="661">
                  <c:v>6625</c:v>
                </c:pt>
                <c:pt idx="662">
                  <c:v>6898</c:v>
                </c:pt>
                <c:pt idx="663">
                  <c:v>6484</c:v>
                </c:pt>
                <c:pt idx="664">
                  <c:v>6262</c:v>
                </c:pt>
                <c:pt idx="665">
                  <c:v>5209</c:v>
                </c:pt>
                <c:pt idx="666">
                  <c:v>3461</c:v>
                </c:pt>
                <c:pt idx="667">
                  <c:v>20</c:v>
                </c:pt>
                <c:pt idx="668">
                  <c:v>1009</c:v>
                </c:pt>
                <c:pt idx="669">
                  <c:v>5147</c:v>
                </c:pt>
                <c:pt idx="670">
                  <c:v>5520</c:v>
                </c:pt>
                <c:pt idx="671">
                  <c:v>5229</c:v>
                </c:pt>
                <c:pt idx="672">
                  <c:v>4109</c:v>
                </c:pt>
                <c:pt idx="673">
                  <c:v>3906</c:v>
                </c:pt>
                <c:pt idx="674">
                  <c:v>4881</c:v>
                </c:pt>
                <c:pt idx="675">
                  <c:v>5220</c:v>
                </c:pt>
                <c:pt idx="676">
                  <c:v>4709</c:v>
                </c:pt>
                <c:pt idx="677">
                  <c:v>4975</c:v>
                </c:pt>
                <c:pt idx="678">
                  <c:v>5283</c:v>
                </c:pt>
                <c:pt idx="679">
                  <c:v>4446</c:v>
                </c:pt>
                <c:pt idx="680">
                  <c:v>4562</c:v>
                </c:pt>
                <c:pt idx="681">
                  <c:v>5172</c:v>
                </c:pt>
                <c:pt idx="682">
                  <c:v>3767</c:v>
                </c:pt>
                <c:pt idx="683">
                  <c:v>5122</c:v>
                </c:pt>
                <c:pt idx="684">
                  <c:v>5125</c:v>
                </c:pt>
                <c:pt idx="685">
                  <c:v>5214</c:v>
                </c:pt>
                <c:pt idx="686">
                  <c:v>4316</c:v>
                </c:pt>
                <c:pt idx="687">
                  <c:v>3747</c:v>
                </c:pt>
                <c:pt idx="688">
                  <c:v>5050</c:v>
                </c:pt>
                <c:pt idx="689">
                  <c:v>5100</c:v>
                </c:pt>
                <c:pt idx="690">
                  <c:v>4531</c:v>
                </c:pt>
                <c:pt idx="691">
                  <c:v>1470</c:v>
                </c:pt>
                <c:pt idx="692">
                  <c:v>2307</c:v>
                </c:pt>
                <c:pt idx="693">
                  <c:v>1745</c:v>
                </c:pt>
                <c:pt idx="694">
                  <c:v>2115</c:v>
                </c:pt>
                <c:pt idx="695">
                  <c:v>4750</c:v>
                </c:pt>
                <c:pt idx="696">
                  <c:v>3836</c:v>
                </c:pt>
                <c:pt idx="697">
                  <c:v>5062</c:v>
                </c:pt>
                <c:pt idx="698">
                  <c:v>5080</c:v>
                </c:pt>
                <c:pt idx="699">
                  <c:v>5306</c:v>
                </c:pt>
                <c:pt idx="700">
                  <c:v>4240</c:v>
                </c:pt>
                <c:pt idx="701">
                  <c:v>3757</c:v>
                </c:pt>
                <c:pt idx="702">
                  <c:v>5679</c:v>
                </c:pt>
                <c:pt idx="703">
                  <c:v>6055</c:v>
                </c:pt>
                <c:pt idx="704">
                  <c:v>5398</c:v>
                </c:pt>
                <c:pt idx="705">
                  <c:v>5035</c:v>
                </c:pt>
                <c:pt idx="706">
                  <c:v>4659</c:v>
                </c:pt>
                <c:pt idx="707">
                  <c:v>4429</c:v>
                </c:pt>
                <c:pt idx="708">
                  <c:v>2787</c:v>
                </c:pt>
                <c:pt idx="709">
                  <c:v>4841</c:v>
                </c:pt>
                <c:pt idx="710">
                  <c:v>5219</c:v>
                </c:pt>
                <c:pt idx="711">
                  <c:v>5009</c:v>
                </c:pt>
                <c:pt idx="712">
                  <c:v>5107</c:v>
                </c:pt>
                <c:pt idx="713">
                  <c:v>5182</c:v>
                </c:pt>
                <c:pt idx="714">
                  <c:v>4280</c:v>
                </c:pt>
                <c:pt idx="715">
                  <c:v>3248</c:v>
                </c:pt>
                <c:pt idx="716">
                  <c:v>4373</c:v>
                </c:pt>
                <c:pt idx="717">
                  <c:v>5124</c:v>
                </c:pt>
                <c:pt idx="718">
                  <c:v>4934</c:v>
                </c:pt>
                <c:pt idx="719">
                  <c:v>3814</c:v>
                </c:pt>
                <c:pt idx="720">
                  <c:v>3402</c:v>
                </c:pt>
                <c:pt idx="721">
                  <c:v>1544</c:v>
                </c:pt>
                <c:pt idx="722">
                  <c:v>1379</c:v>
                </c:pt>
                <c:pt idx="723">
                  <c:v>746</c:v>
                </c:pt>
                <c:pt idx="724">
                  <c:v>573</c:v>
                </c:pt>
                <c:pt idx="725">
                  <c:v>432</c:v>
                </c:pt>
                <c:pt idx="726">
                  <c:v>1867</c:v>
                </c:pt>
                <c:pt idx="727">
                  <c:v>2451</c:v>
                </c:pt>
                <c:pt idx="728">
                  <c:v>1182</c:v>
                </c:pt>
                <c:pt idx="729">
                  <c:v>1432</c:v>
                </c:pt>
                <c:pt idx="730">
                  <c:v>2290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56D-5C4C-9EFE-5027CFC496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004767"/>
        <c:axId val="37007471"/>
      </c:scatterChart>
      <c:valAx>
        <c:axId val="370047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7471"/>
        <c:crosses val="autoZero"/>
        <c:crossBetween val="midCat"/>
      </c:valAx>
      <c:valAx>
        <c:axId val="3700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Registered</a:t>
                </a:r>
                <a:r>
                  <a:rPr lang="en-US" baseline="0"/>
                  <a:t> Users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0047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Comparing Two Strongly</a:t>
            </a:r>
            <a:r>
              <a:rPr lang="en-US" baseline="0"/>
              <a:t> Correlated Datasets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Data 1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alpha val="75000"/>
                </a:schemeClr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Sheet1!$A$2:$A$76</c:f>
              <c:numCache>
                <c:formatCode>General</c:formatCode>
                <c:ptCount val="7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1</c:v>
                </c:pt>
                <c:pt idx="26">
                  <c:v>2</c:v>
                </c:pt>
                <c:pt idx="27">
                  <c:v>3</c:v>
                </c:pt>
                <c:pt idx="28">
                  <c:v>4</c:v>
                </c:pt>
                <c:pt idx="29">
                  <c:v>5</c:v>
                </c:pt>
                <c:pt idx="30">
                  <c:v>6</c:v>
                </c:pt>
                <c:pt idx="31">
                  <c:v>7</c:v>
                </c:pt>
                <c:pt idx="32">
                  <c:v>8</c:v>
                </c:pt>
                <c:pt idx="33">
                  <c:v>9</c:v>
                </c:pt>
                <c:pt idx="34">
                  <c:v>10</c:v>
                </c:pt>
                <c:pt idx="35">
                  <c:v>11</c:v>
                </c:pt>
                <c:pt idx="36">
                  <c:v>12</c:v>
                </c:pt>
                <c:pt idx="37">
                  <c:v>13</c:v>
                </c:pt>
                <c:pt idx="38">
                  <c:v>14</c:v>
                </c:pt>
                <c:pt idx="39">
                  <c:v>15</c:v>
                </c:pt>
                <c:pt idx="40">
                  <c:v>16</c:v>
                </c:pt>
                <c:pt idx="41">
                  <c:v>17</c:v>
                </c:pt>
                <c:pt idx="42">
                  <c:v>18</c:v>
                </c:pt>
                <c:pt idx="43">
                  <c:v>19</c:v>
                </c:pt>
                <c:pt idx="44">
                  <c:v>20</c:v>
                </c:pt>
                <c:pt idx="45">
                  <c:v>21</c:v>
                </c:pt>
                <c:pt idx="46">
                  <c:v>22</c:v>
                </c:pt>
                <c:pt idx="47">
                  <c:v>23</c:v>
                </c:pt>
                <c:pt idx="48">
                  <c:v>24</c:v>
                </c:pt>
                <c:pt idx="49">
                  <c:v>25</c:v>
                </c:pt>
                <c:pt idx="50">
                  <c:v>1</c:v>
                </c:pt>
                <c:pt idx="51">
                  <c:v>2</c:v>
                </c:pt>
                <c:pt idx="52">
                  <c:v>3</c:v>
                </c:pt>
                <c:pt idx="53">
                  <c:v>4</c:v>
                </c:pt>
                <c:pt idx="54">
                  <c:v>5</c:v>
                </c:pt>
                <c:pt idx="55">
                  <c:v>6</c:v>
                </c:pt>
                <c:pt idx="56">
                  <c:v>7</c:v>
                </c:pt>
                <c:pt idx="57">
                  <c:v>8</c:v>
                </c:pt>
                <c:pt idx="58">
                  <c:v>9</c:v>
                </c:pt>
                <c:pt idx="59">
                  <c:v>10</c:v>
                </c:pt>
                <c:pt idx="60">
                  <c:v>11</c:v>
                </c:pt>
                <c:pt idx="61">
                  <c:v>12</c:v>
                </c:pt>
                <c:pt idx="62">
                  <c:v>13</c:v>
                </c:pt>
                <c:pt idx="63">
                  <c:v>14</c:v>
                </c:pt>
                <c:pt idx="64">
                  <c:v>15</c:v>
                </c:pt>
                <c:pt idx="65">
                  <c:v>16</c:v>
                </c:pt>
                <c:pt idx="66">
                  <c:v>17</c:v>
                </c:pt>
                <c:pt idx="67">
                  <c:v>18</c:v>
                </c:pt>
                <c:pt idx="68">
                  <c:v>19</c:v>
                </c:pt>
                <c:pt idx="69">
                  <c:v>20</c:v>
                </c:pt>
                <c:pt idx="70">
                  <c:v>21</c:v>
                </c:pt>
                <c:pt idx="71">
                  <c:v>22</c:v>
                </c:pt>
                <c:pt idx="72">
                  <c:v>23</c:v>
                </c:pt>
                <c:pt idx="73">
                  <c:v>24</c:v>
                </c:pt>
                <c:pt idx="74">
                  <c:v>25</c:v>
                </c:pt>
              </c:numCache>
            </c:numRef>
          </c:xVal>
          <c:yVal>
            <c:numRef>
              <c:f>Sheet1!$B$2:$B$76</c:f>
              <c:numCache>
                <c:formatCode>General</c:formatCode>
                <c:ptCount val="75"/>
                <c:pt idx="0">
                  <c:v>4.8429525501509518</c:v>
                </c:pt>
                <c:pt idx="1">
                  <c:v>4.9164529956686911</c:v>
                </c:pt>
                <c:pt idx="2">
                  <c:v>5.5114898365970344</c:v>
                </c:pt>
                <c:pt idx="3">
                  <c:v>5.9453407982625857</c:v>
                </c:pt>
                <c:pt idx="4">
                  <c:v>7.0840846846241075</c:v>
                </c:pt>
                <c:pt idx="5">
                  <c:v>8.3223475305825581</c:v>
                </c:pt>
                <c:pt idx="6">
                  <c:v>8.2095810746651701</c:v>
                </c:pt>
                <c:pt idx="7">
                  <c:v>9.3533020195795782</c:v>
                </c:pt>
                <c:pt idx="8">
                  <c:v>9.4686878545261521</c:v>
                </c:pt>
                <c:pt idx="9">
                  <c:v>11.20916250450697</c:v>
                </c:pt>
                <c:pt idx="10">
                  <c:v>10.853384121657491</c:v>
                </c:pt>
                <c:pt idx="11">
                  <c:v>11.538763053713369</c:v>
                </c:pt>
                <c:pt idx="12">
                  <c:v>12.183261074098681</c:v>
                </c:pt>
                <c:pt idx="13">
                  <c:v>13.933761605488746</c:v>
                </c:pt>
                <c:pt idx="14">
                  <c:v>13.713499143693374</c:v>
                </c:pt>
                <c:pt idx="15">
                  <c:v>15.655251930429726</c:v>
                </c:pt>
                <c:pt idx="16">
                  <c:v>15.28532286399596</c:v>
                </c:pt>
                <c:pt idx="17">
                  <c:v>16.608147234635517</c:v>
                </c:pt>
                <c:pt idx="18">
                  <c:v>16.411371607330778</c:v>
                </c:pt>
                <c:pt idx="19">
                  <c:v>18.179405037143081</c:v>
                </c:pt>
                <c:pt idx="20">
                  <c:v>17.906643536602118</c:v>
                </c:pt>
                <c:pt idx="21">
                  <c:v>19.337212740314971</c:v>
                </c:pt>
                <c:pt idx="22">
                  <c:v>19.962440783764283</c:v>
                </c:pt>
                <c:pt idx="23">
                  <c:v>20.946499638686646</c:v>
                </c:pt>
                <c:pt idx="24">
                  <c:v>21.943646241356635</c:v>
                </c:pt>
                <c:pt idx="25">
                  <c:v>5.055066170792518</c:v>
                </c:pt>
                <c:pt idx="26">
                  <c:v>5.3204820269415443</c:v>
                </c:pt>
                <c:pt idx="27">
                  <c:v>6.0392800170816461</c:v>
                </c:pt>
                <c:pt idx="28">
                  <c:v>6.0101336110214305</c:v>
                </c:pt>
                <c:pt idx="29">
                  <c:v>6.9835183315154694</c:v>
                </c:pt>
                <c:pt idx="30">
                  <c:v>7.3771023503808735</c:v>
                </c:pt>
                <c:pt idx="31">
                  <c:v>8.1404997379808126</c:v>
                </c:pt>
                <c:pt idx="32">
                  <c:v>9.4083586832987258</c:v>
                </c:pt>
                <c:pt idx="33">
                  <c:v>10.617607556084472</c:v>
                </c:pt>
                <c:pt idx="34">
                  <c:v>10.516218741139937</c:v>
                </c:pt>
                <c:pt idx="35">
                  <c:v>11.156569424508909</c:v>
                </c:pt>
                <c:pt idx="36">
                  <c:v>12.14572882883602</c:v>
                </c:pt>
                <c:pt idx="37">
                  <c:v>12.616299898965252</c:v>
                </c:pt>
                <c:pt idx="38">
                  <c:v>13.123802136319346</c:v>
                </c:pt>
                <c:pt idx="39">
                  <c:v>14.89394051931483</c:v>
                </c:pt>
                <c:pt idx="40">
                  <c:v>15.282885008856647</c:v>
                </c:pt>
                <c:pt idx="41">
                  <c:v>16.190805332915339</c:v>
                </c:pt>
                <c:pt idx="42">
                  <c:v>16.957262058201959</c:v>
                </c:pt>
                <c:pt idx="43">
                  <c:v>16.781999688105586</c:v>
                </c:pt>
                <c:pt idx="44">
                  <c:v>17.902931878066543</c:v>
                </c:pt>
                <c:pt idx="45">
                  <c:v>18.596433938739523</c:v>
                </c:pt>
                <c:pt idx="46">
                  <c:v>18.963200657439764</c:v>
                </c:pt>
                <c:pt idx="47">
                  <c:v>19.82421730219983</c:v>
                </c:pt>
                <c:pt idx="48">
                  <c:v>21.191576653353017</c:v>
                </c:pt>
                <c:pt idx="49">
                  <c:v>21.403463552091761</c:v>
                </c:pt>
                <c:pt idx="50">
                  <c:v>4.0560075822667887</c:v>
                </c:pt>
                <c:pt idx="51">
                  <c:v>4.6514095899998988</c:v>
                </c:pt>
                <c:pt idx="52">
                  <c:v>5.1823861875452852</c:v>
                </c:pt>
                <c:pt idx="53">
                  <c:v>6.9029036612455048</c:v>
                </c:pt>
                <c:pt idx="54">
                  <c:v>6.8160738700328318</c:v>
                </c:pt>
                <c:pt idx="55">
                  <c:v>7.2325211656194437</c:v>
                </c:pt>
                <c:pt idx="56">
                  <c:v>7.9981428956616636</c:v>
                </c:pt>
                <c:pt idx="57">
                  <c:v>9.4525429878741818</c:v>
                </c:pt>
                <c:pt idx="58">
                  <c:v>10.468893356254744</c:v>
                </c:pt>
                <c:pt idx="59">
                  <c:v>10.15899624128631</c:v>
                </c:pt>
                <c:pt idx="60">
                  <c:v>11.90799566112365</c:v>
                </c:pt>
                <c:pt idx="61">
                  <c:v>12.166988755143541</c:v>
                </c:pt>
                <c:pt idx="62">
                  <c:v>12.600927298823446</c:v>
                </c:pt>
                <c:pt idx="63">
                  <c:v>13.268517934085059</c:v>
                </c:pt>
                <c:pt idx="64">
                  <c:v>13.901523234477757</c:v>
                </c:pt>
                <c:pt idx="65">
                  <c:v>14.421862930928903</c:v>
                </c:pt>
                <c:pt idx="66">
                  <c:v>15.904442790241925</c:v>
                </c:pt>
                <c:pt idx="67">
                  <c:v>16.757152382925874</c:v>
                </c:pt>
                <c:pt idx="68">
                  <c:v>16.449653813804538</c:v>
                </c:pt>
                <c:pt idx="69">
                  <c:v>17.651823671707781</c:v>
                </c:pt>
                <c:pt idx="70">
                  <c:v>18.959572494113896</c:v>
                </c:pt>
                <c:pt idx="71">
                  <c:v>18.942009925337629</c:v>
                </c:pt>
                <c:pt idx="72">
                  <c:v>20.014972240543518</c:v>
                </c:pt>
                <c:pt idx="73">
                  <c:v>20.413227419148978</c:v>
                </c:pt>
                <c:pt idx="74">
                  <c:v>21.507461131371358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B10-0D4F-BFD5-B36AA77476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Data 2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x"/>
            <c:size val="5"/>
            <c:spPr>
              <a:noFill/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Sheet1!$A$2:$A$76</c:f>
              <c:numCache>
                <c:formatCode>General</c:formatCode>
                <c:ptCount val="7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1</c:v>
                </c:pt>
                <c:pt idx="26">
                  <c:v>2</c:v>
                </c:pt>
                <c:pt idx="27">
                  <c:v>3</c:v>
                </c:pt>
                <c:pt idx="28">
                  <c:v>4</c:v>
                </c:pt>
                <c:pt idx="29">
                  <c:v>5</c:v>
                </c:pt>
                <c:pt idx="30">
                  <c:v>6</c:v>
                </c:pt>
                <c:pt idx="31">
                  <c:v>7</c:v>
                </c:pt>
                <c:pt idx="32">
                  <c:v>8</c:v>
                </c:pt>
                <c:pt idx="33">
                  <c:v>9</c:v>
                </c:pt>
                <c:pt idx="34">
                  <c:v>10</c:v>
                </c:pt>
                <c:pt idx="35">
                  <c:v>11</c:v>
                </c:pt>
                <c:pt idx="36">
                  <c:v>12</c:v>
                </c:pt>
                <c:pt idx="37">
                  <c:v>13</c:v>
                </c:pt>
                <c:pt idx="38">
                  <c:v>14</c:v>
                </c:pt>
                <c:pt idx="39">
                  <c:v>15</c:v>
                </c:pt>
                <c:pt idx="40">
                  <c:v>16</c:v>
                </c:pt>
                <c:pt idx="41">
                  <c:v>17</c:v>
                </c:pt>
                <c:pt idx="42">
                  <c:v>18</c:v>
                </c:pt>
                <c:pt idx="43">
                  <c:v>19</c:v>
                </c:pt>
                <c:pt idx="44">
                  <c:v>20</c:v>
                </c:pt>
                <c:pt idx="45">
                  <c:v>21</c:v>
                </c:pt>
                <c:pt idx="46">
                  <c:v>22</c:v>
                </c:pt>
                <c:pt idx="47">
                  <c:v>23</c:v>
                </c:pt>
                <c:pt idx="48">
                  <c:v>24</c:v>
                </c:pt>
                <c:pt idx="49">
                  <c:v>25</c:v>
                </c:pt>
                <c:pt idx="50">
                  <c:v>1</c:v>
                </c:pt>
                <c:pt idx="51">
                  <c:v>2</c:v>
                </c:pt>
                <c:pt idx="52">
                  <c:v>3</c:v>
                </c:pt>
                <c:pt idx="53">
                  <c:v>4</c:v>
                </c:pt>
                <c:pt idx="54">
                  <c:v>5</c:v>
                </c:pt>
                <c:pt idx="55">
                  <c:v>6</c:v>
                </c:pt>
                <c:pt idx="56">
                  <c:v>7</c:v>
                </c:pt>
                <c:pt idx="57">
                  <c:v>8</c:v>
                </c:pt>
                <c:pt idx="58">
                  <c:v>9</c:v>
                </c:pt>
                <c:pt idx="59">
                  <c:v>10</c:v>
                </c:pt>
                <c:pt idx="60">
                  <c:v>11</c:v>
                </c:pt>
                <c:pt idx="61">
                  <c:v>12</c:v>
                </c:pt>
                <c:pt idx="62">
                  <c:v>13</c:v>
                </c:pt>
                <c:pt idx="63">
                  <c:v>14</c:v>
                </c:pt>
                <c:pt idx="64">
                  <c:v>15</c:v>
                </c:pt>
                <c:pt idx="65">
                  <c:v>16</c:v>
                </c:pt>
                <c:pt idx="66">
                  <c:v>17</c:v>
                </c:pt>
                <c:pt idx="67">
                  <c:v>18</c:v>
                </c:pt>
                <c:pt idx="68">
                  <c:v>19</c:v>
                </c:pt>
                <c:pt idx="69">
                  <c:v>20</c:v>
                </c:pt>
                <c:pt idx="70">
                  <c:v>21</c:v>
                </c:pt>
                <c:pt idx="71">
                  <c:v>22</c:v>
                </c:pt>
                <c:pt idx="72">
                  <c:v>23</c:v>
                </c:pt>
                <c:pt idx="73">
                  <c:v>24</c:v>
                </c:pt>
                <c:pt idx="74">
                  <c:v>25</c:v>
                </c:pt>
              </c:numCache>
            </c:numRef>
          </c:xVal>
          <c:yVal>
            <c:numRef>
              <c:f>Sheet1!$C$2:$C$76</c:f>
              <c:numCache>
                <c:formatCode>General</c:formatCode>
                <c:ptCount val="75"/>
                <c:pt idx="0">
                  <c:v>2.6220400544789983</c:v>
                </c:pt>
                <c:pt idx="1">
                  <c:v>3.0797421522708976</c:v>
                </c:pt>
                <c:pt idx="2">
                  <c:v>3.8971544990588827</c:v>
                </c:pt>
                <c:pt idx="3">
                  <c:v>5.1056139892165238</c:v>
                </c:pt>
                <c:pt idx="4">
                  <c:v>6.1441567564686386</c:v>
                </c:pt>
                <c:pt idx="5">
                  <c:v>8.6355680010398164</c:v>
                </c:pt>
                <c:pt idx="6">
                  <c:v>8.7219548548859169</c:v>
                </c:pt>
                <c:pt idx="7">
                  <c:v>10.072510951022432</c:v>
                </c:pt>
                <c:pt idx="8">
                  <c:v>10.949235657081136</c:v>
                </c:pt>
                <c:pt idx="9">
                  <c:v>13.329788443797463</c:v>
                </c:pt>
                <c:pt idx="10">
                  <c:v>14.596155480324352</c:v>
                </c:pt>
                <c:pt idx="11">
                  <c:v>14.84157630855676</c:v>
                </c:pt>
                <c:pt idx="12">
                  <c:v>17.081525152750935</c:v>
                </c:pt>
                <c:pt idx="13">
                  <c:v>18.037006684383666</c:v>
                </c:pt>
                <c:pt idx="14">
                  <c:v>18.18419821190238</c:v>
                </c:pt>
                <c:pt idx="15">
                  <c:v>20.387614888442023</c:v>
                </c:pt>
                <c:pt idx="16">
                  <c:v>21.79066727164119</c:v>
                </c:pt>
                <c:pt idx="17">
                  <c:v>22.487018377191287</c:v>
                </c:pt>
                <c:pt idx="18">
                  <c:v>23.667159543518739</c:v>
                </c:pt>
                <c:pt idx="19">
                  <c:v>25.492628020439238</c:v>
                </c:pt>
                <c:pt idx="20">
                  <c:v>25.841819389901765</c:v>
                </c:pt>
                <c:pt idx="21">
                  <c:v>27.188727752010081</c:v>
                </c:pt>
                <c:pt idx="22">
                  <c:v>28.719735032454391</c:v>
                </c:pt>
                <c:pt idx="23">
                  <c:v>29.51103107373395</c:v>
                </c:pt>
                <c:pt idx="24">
                  <c:v>31.372243530918553</c:v>
                </c:pt>
                <c:pt idx="25">
                  <c:v>2.60782376684912</c:v>
                </c:pt>
                <c:pt idx="26">
                  <c:v>3.4663014380909871</c:v>
                </c:pt>
                <c:pt idx="27">
                  <c:v>4.6078404569204992</c:v>
                </c:pt>
                <c:pt idx="28">
                  <c:v>5.1062505459578471</c:v>
                </c:pt>
                <c:pt idx="29">
                  <c:v>6.8548307705307003</c:v>
                </c:pt>
                <c:pt idx="30">
                  <c:v>7.9831617496390122</c:v>
                </c:pt>
                <c:pt idx="31">
                  <c:v>9.7163555562795914</c:v>
                </c:pt>
                <c:pt idx="32">
                  <c:v>9.875958883480676</c:v>
                </c:pt>
                <c:pt idx="33">
                  <c:v>11.739167584325795</c:v>
                </c:pt>
                <c:pt idx="34">
                  <c:v>12.823665490231907</c:v>
                </c:pt>
                <c:pt idx="35">
                  <c:v>14.675697072177483</c:v>
                </c:pt>
                <c:pt idx="36">
                  <c:v>14.521649208698214</c:v>
                </c:pt>
                <c:pt idx="37">
                  <c:v>16.416293347349747</c:v>
                </c:pt>
                <c:pt idx="38">
                  <c:v>17.581464663041888</c:v>
                </c:pt>
                <c:pt idx="39">
                  <c:v>18.0806181152034</c:v>
                </c:pt>
                <c:pt idx="40">
                  <c:v>20.48180234139652</c:v>
                </c:pt>
                <c:pt idx="41">
                  <c:v>21.724209458542347</c:v>
                </c:pt>
                <c:pt idx="42">
                  <c:v>22.720888268446878</c:v>
                </c:pt>
                <c:pt idx="43">
                  <c:v>22.884980078087956</c:v>
                </c:pt>
                <c:pt idx="44">
                  <c:v>24.516811611490564</c:v>
                </c:pt>
                <c:pt idx="45">
                  <c:v>25.900642502107317</c:v>
                </c:pt>
                <c:pt idx="46">
                  <c:v>27.391684486229721</c:v>
                </c:pt>
                <c:pt idx="47">
                  <c:v>28.657861163590152</c:v>
                </c:pt>
                <c:pt idx="48">
                  <c:v>30.182307031325173</c:v>
                </c:pt>
                <c:pt idx="49">
                  <c:v>31.341106918329114</c:v>
                </c:pt>
                <c:pt idx="50">
                  <c:v>1.6515311482997479</c:v>
                </c:pt>
                <c:pt idx="51">
                  <c:v>2.8670729756940769</c:v>
                </c:pt>
                <c:pt idx="52">
                  <c:v>4.3065512332785518</c:v>
                </c:pt>
                <c:pt idx="53">
                  <c:v>5.5309565057103907</c:v>
                </c:pt>
                <c:pt idx="54">
                  <c:v>6.4137188891534116</c:v>
                </c:pt>
                <c:pt idx="55">
                  <c:v>8.0789563539791658</c:v>
                </c:pt>
                <c:pt idx="56">
                  <c:v>8.5176659022327232</c:v>
                </c:pt>
                <c:pt idx="57">
                  <c:v>9.9961554480331234</c:v>
                </c:pt>
                <c:pt idx="58">
                  <c:v>11.380662417361259</c:v>
                </c:pt>
                <c:pt idx="59">
                  <c:v>12.161887509874969</c:v>
                </c:pt>
                <c:pt idx="60">
                  <c:v>13.732898591087357</c:v>
                </c:pt>
                <c:pt idx="61">
                  <c:v>15.519802324360269</c:v>
                </c:pt>
                <c:pt idx="62">
                  <c:v>16.825213604013893</c:v>
                </c:pt>
                <c:pt idx="63">
                  <c:v>16.851950945068737</c:v>
                </c:pt>
                <c:pt idx="64">
                  <c:v>18.058049542772793</c:v>
                </c:pt>
                <c:pt idx="65">
                  <c:v>20.241968593445772</c:v>
                </c:pt>
                <c:pt idx="66">
                  <c:v>21.189755239146066</c:v>
                </c:pt>
                <c:pt idx="67">
                  <c:v>22.864927487640092</c:v>
                </c:pt>
                <c:pt idx="68">
                  <c:v>23.760828673896693</c:v>
                </c:pt>
                <c:pt idx="69">
                  <c:v>24.054625185892586</c:v>
                </c:pt>
                <c:pt idx="70">
                  <c:v>26.611655604914063</c:v>
                </c:pt>
                <c:pt idx="71">
                  <c:v>27.106813188767322</c:v>
                </c:pt>
                <c:pt idx="72">
                  <c:v>28.629257387907113</c:v>
                </c:pt>
                <c:pt idx="73">
                  <c:v>29.142751895606285</c:v>
                </c:pt>
                <c:pt idx="74">
                  <c:v>31.35399792857665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B10-0D4F-BFD5-B36AA77476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5314576"/>
        <c:axId val="2105318272"/>
      </c:scatterChart>
      <c:valAx>
        <c:axId val="2105314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5318272"/>
        <c:crosses val="autoZero"/>
        <c:crossBetween val="midCat"/>
      </c:valAx>
      <c:valAx>
        <c:axId val="2105318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531457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'Bike Data for Boxplot'!$B$2:$B$732</cx:f>
        <cx:lvl ptCount="731">
          <cx:pt idx="0">Spring</cx:pt>
          <cx:pt idx="1">Spring</cx:pt>
          <cx:pt idx="2">Spring</cx:pt>
          <cx:pt idx="3">Spring</cx:pt>
          <cx:pt idx="4">Spring</cx:pt>
          <cx:pt idx="5">Spring</cx:pt>
          <cx:pt idx="6">Spring</cx:pt>
          <cx:pt idx="7">Spring</cx:pt>
          <cx:pt idx="8">Spring</cx:pt>
          <cx:pt idx="9">Spring</cx:pt>
          <cx:pt idx="10">Spring</cx:pt>
          <cx:pt idx="11">Spring</cx:pt>
          <cx:pt idx="12">Spring</cx:pt>
          <cx:pt idx="13">Spring</cx:pt>
          <cx:pt idx="14">Spring</cx:pt>
          <cx:pt idx="15">Spring</cx:pt>
          <cx:pt idx="16">Spring</cx:pt>
          <cx:pt idx="17">Spring</cx:pt>
          <cx:pt idx="18">Spring</cx:pt>
          <cx:pt idx="19">Spring</cx:pt>
          <cx:pt idx="20">Spring</cx:pt>
          <cx:pt idx="21">Spring</cx:pt>
          <cx:pt idx="22">Spring</cx:pt>
          <cx:pt idx="23">Spring</cx:pt>
          <cx:pt idx="24">Spring</cx:pt>
          <cx:pt idx="25">Spring</cx:pt>
          <cx:pt idx="26">Spring</cx:pt>
          <cx:pt idx="27">Spring</cx:pt>
          <cx:pt idx="28">Spring</cx:pt>
          <cx:pt idx="29">Spring</cx:pt>
          <cx:pt idx="30">Spring</cx:pt>
          <cx:pt idx="31">Spring</cx:pt>
          <cx:pt idx="32">Spring</cx:pt>
          <cx:pt idx="33">Spring</cx:pt>
          <cx:pt idx="34">Spring</cx:pt>
          <cx:pt idx="35">Spring</cx:pt>
          <cx:pt idx="36">Spring</cx:pt>
          <cx:pt idx="37">Spring</cx:pt>
          <cx:pt idx="38">Spring</cx:pt>
          <cx:pt idx="39">Spring</cx:pt>
          <cx:pt idx="40">Spring</cx:pt>
          <cx:pt idx="41">Spring</cx:pt>
          <cx:pt idx="42">Spring</cx:pt>
          <cx:pt idx="43">Spring</cx:pt>
          <cx:pt idx="44">Spring</cx:pt>
          <cx:pt idx="45">Spring</cx:pt>
          <cx:pt idx="46">Spring</cx:pt>
          <cx:pt idx="47">Spring</cx:pt>
          <cx:pt idx="48">Spring</cx:pt>
          <cx:pt idx="49">Spring</cx:pt>
          <cx:pt idx="50">Spring</cx:pt>
          <cx:pt idx="51">Spring</cx:pt>
          <cx:pt idx="52">Spring</cx:pt>
          <cx:pt idx="53">Spring</cx:pt>
          <cx:pt idx="54">Spring</cx:pt>
          <cx:pt idx="55">Spring</cx:pt>
          <cx:pt idx="56">Spring</cx:pt>
          <cx:pt idx="57">Spring</cx:pt>
          <cx:pt idx="58">Spring</cx:pt>
          <cx:pt idx="59">Spring</cx:pt>
          <cx:pt idx="60">Spring</cx:pt>
          <cx:pt idx="61">Spring</cx:pt>
          <cx:pt idx="62">Spring</cx:pt>
          <cx:pt idx="63">Spring</cx:pt>
          <cx:pt idx="64">Spring</cx:pt>
          <cx:pt idx="65">Spring</cx:pt>
          <cx:pt idx="66">Spring</cx:pt>
          <cx:pt idx="67">Spring</cx:pt>
          <cx:pt idx="68">Spring</cx:pt>
          <cx:pt idx="69">Spring</cx:pt>
          <cx:pt idx="70">Spring</cx:pt>
          <cx:pt idx="71">Spring</cx:pt>
          <cx:pt idx="72">Spring</cx:pt>
          <cx:pt idx="73">Spring</cx:pt>
          <cx:pt idx="74">Spring</cx:pt>
          <cx:pt idx="75">Spring</cx:pt>
          <cx:pt idx="76">Spring</cx:pt>
          <cx:pt idx="77">Spring</cx:pt>
          <cx:pt idx="78">Spring</cx:pt>
          <cx:pt idx="79">Spring</cx:pt>
          <cx:pt idx="80">Spring</cx:pt>
          <cx:pt idx="81">Spring</cx:pt>
          <cx:pt idx="82">Spring</cx:pt>
          <cx:pt idx="83">Spring</cx:pt>
          <cx:pt idx="84">Spring</cx:pt>
          <cx:pt idx="85">Spring</cx:pt>
          <cx:pt idx="86">Spring</cx:pt>
          <cx:pt idx="87">Spring</cx:pt>
          <cx:pt idx="88">Spring</cx:pt>
          <cx:pt idx="89">Spring</cx:pt>
          <cx:pt idx="90">Spring</cx:pt>
          <cx:pt idx="91">Spring</cx:pt>
          <cx:pt idx="92">Summer</cx:pt>
          <cx:pt idx="93">Summer</cx:pt>
          <cx:pt idx="94">Summer</cx:pt>
          <cx:pt idx="95">Summer</cx:pt>
          <cx:pt idx="96">Summer</cx:pt>
          <cx:pt idx="97">Summer</cx:pt>
          <cx:pt idx="98">Summer</cx:pt>
          <cx:pt idx="99">Summer</cx:pt>
          <cx:pt idx="100">Summer</cx:pt>
          <cx:pt idx="101">Summer</cx:pt>
          <cx:pt idx="102">Summer</cx:pt>
          <cx:pt idx="103">Summer</cx:pt>
          <cx:pt idx="104">Summer</cx:pt>
          <cx:pt idx="105">Summer</cx:pt>
          <cx:pt idx="106">Summer</cx:pt>
          <cx:pt idx="107">Summer</cx:pt>
          <cx:pt idx="108">Summer</cx:pt>
          <cx:pt idx="109">Summer</cx:pt>
          <cx:pt idx="110">Summer</cx:pt>
          <cx:pt idx="111">Summer</cx:pt>
          <cx:pt idx="112">Summer</cx:pt>
          <cx:pt idx="113">Summer</cx:pt>
          <cx:pt idx="114">Summer</cx:pt>
          <cx:pt idx="115">Summer</cx:pt>
          <cx:pt idx="116">Summer</cx:pt>
          <cx:pt idx="117">Summer</cx:pt>
          <cx:pt idx="118">Summer</cx:pt>
          <cx:pt idx="119">Summer</cx:pt>
          <cx:pt idx="120">Summer</cx:pt>
          <cx:pt idx="121">Summer</cx:pt>
          <cx:pt idx="122">Summer</cx:pt>
          <cx:pt idx="123">Summer</cx:pt>
          <cx:pt idx="124">Summer</cx:pt>
          <cx:pt idx="125">Summer</cx:pt>
          <cx:pt idx="126">Summer</cx:pt>
          <cx:pt idx="127">Summer</cx:pt>
          <cx:pt idx="128">Summer</cx:pt>
          <cx:pt idx="129">Summer</cx:pt>
          <cx:pt idx="130">Summer</cx:pt>
          <cx:pt idx="131">Summer</cx:pt>
          <cx:pt idx="132">Summer</cx:pt>
          <cx:pt idx="133">Summer</cx:pt>
          <cx:pt idx="134">Summer</cx:pt>
          <cx:pt idx="135">Summer</cx:pt>
          <cx:pt idx="136">Summer</cx:pt>
          <cx:pt idx="137">Summer</cx:pt>
          <cx:pt idx="138">Summer</cx:pt>
          <cx:pt idx="139">Summer</cx:pt>
          <cx:pt idx="140">Summer</cx:pt>
          <cx:pt idx="141">Summer</cx:pt>
          <cx:pt idx="142">Summer</cx:pt>
          <cx:pt idx="143">Summer</cx:pt>
          <cx:pt idx="144">Summer</cx:pt>
          <cx:pt idx="145">Summer</cx:pt>
          <cx:pt idx="146">Summer</cx:pt>
          <cx:pt idx="147">Summer</cx:pt>
          <cx:pt idx="148">Summer</cx:pt>
          <cx:pt idx="149">Summer</cx:pt>
          <cx:pt idx="150">Summer</cx:pt>
          <cx:pt idx="151">Summer</cx:pt>
          <cx:pt idx="152">Summer</cx:pt>
          <cx:pt idx="153">Summer</cx:pt>
          <cx:pt idx="154">Summer</cx:pt>
          <cx:pt idx="155">Summer</cx:pt>
          <cx:pt idx="156">Summer</cx:pt>
          <cx:pt idx="157">Summer</cx:pt>
          <cx:pt idx="158">Summer</cx:pt>
          <cx:pt idx="159">Summer</cx:pt>
          <cx:pt idx="160">Summer</cx:pt>
          <cx:pt idx="161">Summer</cx:pt>
          <cx:pt idx="162">Summer</cx:pt>
          <cx:pt idx="163">Summer</cx:pt>
          <cx:pt idx="164">Summer</cx:pt>
          <cx:pt idx="165">Summer</cx:pt>
          <cx:pt idx="166">Summer</cx:pt>
          <cx:pt idx="167">Summer</cx:pt>
          <cx:pt idx="168">Summer</cx:pt>
          <cx:pt idx="169">Summer</cx:pt>
          <cx:pt idx="170">Summer</cx:pt>
          <cx:pt idx="171">Summer</cx:pt>
          <cx:pt idx="172">Summer</cx:pt>
          <cx:pt idx="173">Summer</cx:pt>
          <cx:pt idx="174">Summer</cx:pt>
          <cx:pt idx="175">Summer</cx:pt>
          <cx:pt idx="176">Summer</cx:pt>
          <cx:pt idx="177">Summer</cx:pt>
          <cx:pt idx="178">Summer</cx:pt>
          <cx:pt idx="179">Summer</cx:pt>
          <cx:pt idx="180">Summer</cx:pt>
          <cx:pt idx="181">Summer</cx:pt>
          <cx:pt idx="182">Summer</cx:pt>
          <cx:pt idx="183">Summer</cx:pt>
          <cx:pt idx="184">Summer</cx:pt>
          <cx:pt idx="185">Summer</cx:pt>
          <cx:pt idx="186">Fall</cx:pt>
          <cx:pt idx="187">Fall</cx:pt>
          <cx:pt idx="188">Fall</cx:pt>
          <cx:pt idx="189">Fall</cx:pt>
          <cx:pt idx="190">Fall</cx:pt>
          <cx:pt idx="191">Fall</cx:pt>
          <cx:pt idx="192">Fall</cx:pt>
          <cx:pt idx="193">Fall</cx:pt>
          <cx:pt idx="194">Fall</cx:pt>
          <cx:pt idx="195">Fall</cx:pt>
          <cx:pt idx="196">Fall</cx:pt>
          <cx:pt idx="197">Fall</cx:pt>
          <cx:pt idx="198">Fall</cx:pt>
          <cx:pt idx="199">Fall</cx:pt>
          <cx:pt idx="200">Fall</cx:pt>
          <cx:pt idx="201">Fall</cx:pt>
          <cx:pt idx="202">Fall</cx:pt>
          <cx:pt idx="203">Fall</cx:pt>
          <cx:pt idx="204">Fall</cx:pt>
          <cx:pt idx="205">Fall</cx:pt>
          <cx:pt idx="206">Fall</cx:pt>
          <cx:pt idx="207">Fall</cx:pt>
          <cx:pt idx="208">Fall</cx:pt>
          <cx:pt idx="209">Fall</cx:pt>
          <cx:pt idx="210">Fall</cx:pt>
          <cx:pt idx="211">Fall</cx:pt>
          <cx:pt idx="212">Fall</cx:pt>
          <cx:pt idx="213">Fall</cx:pt>
          <cx:pt idx="214">Fall</cx:pt>
          <cx:pt idx="215">Fall</cx:pt>
          <cx:pt idx="216">Fall</cx:pt>
          <cx:pt idx="217">Fall</cx:pt>
          <cx:pt idx="218">Fall</cx:pt>
          <cx:pt idx="219">Fall</cx:pt>
          <cx:pt idx="220">Fall</cx:pt>
          <cx:pt idx="221">Fall</cx:pt>
          <cx:pt idx="222">Fall</cx:pt>
          <cx:pt idx="223">Fall</cx:pt>
          <cx:pt idx="224">Fall</cx:pt>
          <cx:pt idx="225">Fall</cx:pt>
          <cx:pt idx="226">Fall</cx:pt>
          <cx:pt idx="227">Fall</cx:pt>
          <cx:pt idx="228">Fall</cx:pt>
          <cx:pt idx="229">Fall</cx:pt>
          <cx:pt idx="230">Fall</cx:pt>
          <cx:pt idx="231">Fall</cx:pt>
          <cx:pt idx="232">Fall</cx:pt>
          <cx:pt idx="233">Fall</cx:pt>
          <cx:pt idx="234">Fall</cx:pt>
          <cx:pt idx="235">Fall</cx:pt>
          <cx:pt idx="236">Fall</cx:pt>
          <cx:pt idx="237">Fall</cx:pt>
          <cx:pt idx="238">Fall</cx:pt>
          <cx:pt idx="239">Fall</cx:pt>
          <cx:pt idx="240">Fall</cx:pt>
          <cx:pt idx="241">Fall</cx:pt>
          <cx:pt idx="242">Fall</cx:pt>
          <cx:pt idx="243">Fall</cx:pt>
          <cx:pt idx="244">Fall</cx:pt>
          <cx:pt idx="245">Fall</cx:pt>
          <cx:pt idx="246">Fall</cx:pt>
          <cx:pt idx="247">Fall</cx:pt>
          <cx:pt idx="248">Fall</cx:pt>
          <cx:pt idx="249">Fall</cx:pt>
          <cx:pt idx="250">Fall</cx:pt>
          <cx:pt idx="251">Fall</cx:pt>
          <cx:pt idx="252">Fall</cx:pt>
          <cx:pt idx="253">Fall</cx:pt>
          <cx:pt idx="254">Fall</cx:pt>
          <cx:pt idx="255">Fall</cx:pt>
          <cx:pt idx="256">Fall</cx:pt>
          <cx:pt idx="257">Fall</cx:pt>
          <cx:pt idx="258">Fall</cx:pt>
          <cx:pt idx="259">Fall</cx:pt>
          <cx:pt idx="260">Fall</cx:pt>
          <cx:pt idx="261">Fall</cx:pt>
          <cx:pt idx="262">Fall</cx:pt>
          <cx:pt idx="263">Fall</cx:pt>
          <cx:pt idx="264">Fall</cx:pt>
          <cx:pt idx="265">Fall</cx:pt>
          <cx:pt idx="266">Fall</cx:pt>
          <cx:pt idx="267">Fall</cx:pt>
          <cx:pt idx="268">Fall</cx:pt>
          <cx:pt idx="269">Fall</cx:pt>
          <cx:pt idx="270">Fall</cx:pt>
          <cx:pt idx="271">Fall</cx:pt>
          <cx:pt idx="272">Fall</cx:pt>
          <cx:pt idx="273">Fall</cx:pt>
          <cx:pt idx="274">Fall</cx:pt>
          <cx:pt idx="275">Winter</cx:pt>
          <cx:pt idx="276">Winter</cx:pt>
          <cx:pt idx="277">Winter</cx:pt>
          <cx:pt idx="278">Winter</cx:pt>
          <cx:pt idx="279">Winter</cx:pt>
          <cx:pt idx="280">Winter</cx:pt>
          <cx:pt idx="281">Winter</cx:pt>
          <cx:pt idx="282">Winter</cx:pt>
          <cx:pt idx="283">Winter</cx:pt>
          <cx:pt idx="284">Winter</cx:pt>
          <cx:pt idx="285">Winter</cx:pt>
          <cx:pt idx="286">Winter</cx:pt>
          <cx:pt idx="287">Winter</cx:pt>
          <cx:pt idx="288">Winter</cx:pt>
          <cx:pt idx="289">Winter</cx:pt>
          <cx:pt idx="290">Winter</cx:pt>
          <cx:pt idx="291">Winter</cx:pt>
          <cx:pt idx="292">Winter</cx:pt>
          <cx:pt idx="293">Winter</cx:pt>
          <cx:pt idx="294">Winter</cx:pt>
          <cx:pt idx="295">Winter</cx:pt>
          <cx:pt idx="296">Winter</cx:pt>
          <cx:pt idx="297">Winter</cx:pt>
          <cx:pt idx="298">Winter</cx:pt>
          <cx:pt idx="299">Winter</cx:pt>
          <cx:pt idx="300">Winter</cx:pt>
          <cx:pt idx="301">Winter</cx:pt>
          <cx:pt idx="302">Winter</cx:pt>
          <cx:pt idx="303">Winter</cx:pt>
          <cx:pt idx="304">Winter</cx:pt>
          <cx:pt idx="305">Winter</cx:pt>
          <cx:pt idx="306">Winter</cx:pt>
          <cx:pt idx="307">Winter</cx:pt>
          <cx:pt idx="308">Winter</cx:pt>
          <cx:pt idx="309">Winter</cx:pt>
          <cx:pt idx="310">Winter</cx:pt>
          <cx:pt idx="311">Winter</cx:pt>
          <cx:pt idx="312">Winter</cx:pt>
          <cx:pt idx="313">Winter</cx:pt>
          <cx:pt idx="314">Winter</cx:pt>
          <cx:pt idx="315">Winter</cx:pt>
          <cx:pt idx="316">Winter</cx:pt>
          <cx:pt idx="317">Winter</cx:pt>
          <cx:pt idx="318">Winter</cx:pt>
          <cx:pt idx="319">Winter</cx:pt>
          <cx:pt idx="320">Winter</cx:pt>
          <cx:pt idx="321">Winter</cx:pt>
          <cx:pt idx="322">Winter</cx:pt>
          <cx:pt idx="323">Winter</cx:pt>
          <cx:pt idx="324">Winter</cx:pt>
          <cx:pt idx="325">Winter</cx:pt>
          <cx:pt idx="326">Winter</cx:pt>
          <cx:pt idx="327">Winter</cx:pt>
          <cx:pt idx="328">Winter</cx:pt>
          <cx:pt idx="329">Winter</cx:pt>
          <cx:pt idx="330">Winter</cx:pt>
          <cx:pt idx="331">Winter</cx:pt>
          <cx:pt idx="332">Winter</cx:pt>
          <cx:pt idx="333">Winter</cx:pt>
          <cx:pt idx="334">Winter</cx:pt>
          <cx:pt idx="335">Winter</cx:pt>
          <cx:pt idx="336">Winter</cx:pt>
          <cx:pt idx="337">Winter</cx:pt>
          <cx:pt idx="338">Winter</cx:pt>
          <cx:pt idx="339">Winter</cx:pt>
          <cx:pt idx="340">Winter</cx:pt>
          <cx:pt idx="341">Winter</cx:pt>
          <cx:pt idx="342">Winter</cx:pt>
          <cx:pt idx="343">Winter</cx:pt>
          <cx:pt idx="344">Winter</cx:pt>
          <cx:pt idx="345">Winter</cx:pt>
          <cx:pt idx="346">Winter</cx:pt>
          <cx:pt idx="347">Winter</cx:pt>
          <cx:pt idx="348">Winter</cx:pt>
          <cx:pt idx="349">Winter</cx:pt>
          <cx:pt idx="350">Winter</cx:pt>
          <cx:pt idx="351">Winter</cx:pt>
          <cx:pt idx="352">Winter</cx:pt>
          <cx:pt idx="353">Winter</cx:pt>
          <cx:pt idx="354">Winter</cx:pt>
          <cx:pt idx="355">Winter</cx:pt>
          <cx:pt idx="356">Winter</cx:pt>
          <cx:pt idx="357">Winter</cx:pt>
          <cx:pt idx="358">Winter</cx:pt>
          <cx:pt idx="359">Winter</cx:pt>
          <cx:pt idx="360">Winter</cx:pt>
          <cx:pt idx="361">Winter</cx:pt>
          <cx:pt idx="362">Winter</cx:pt>
          <cx:pt idx="363">Winter</cx:pt>
          <cx:pt idx="364">Winter</cx:pt>
          <cx:pt idx="365">Winter</cx:pt>
          <cx:pt idx="366">Spring</cx:pt>
          <cx:pt idx="367">Spring</cx:pt>
          <cx:pt idx="368">Spring</cx:pt>
          <cx:pt idx="369">Spring</cx:pt>
          <cx:pt idx="370">Spring</cx:pt>
          <cx:pt idx="371">Spring</cx:pt>
          <cx:pt idx="372">Spring</cx:pt>
          <cx:pt idx="373">Spring</cx:pt>
          <cx:pt idx="374">Spring</cx:pt>
          <cx:pt idx="375">Spring</cx:pt>
          <cx:pt idx="376">Spring</cx:pt>
          <cx:pt idx="377">Spring</cx:pt>
          <cx:pt idx="378">Spring</cx:pt>
          <cx:pt idx="379">Spring</cx:pt>
          <cx:pt idx="380">Spring</cx:pt>
          <cx:pt idx="381">Spring</cx:pt>
          <cx:pt idx="382">Spring</cx:pt>
          <cx:pt idx="383">Spring</cx:pt>
          <cx:pt idx="384">Spring</cx:pt>
          <cx:pt idx="385">Spring</cx:pt>
          <cx:pt idx="386">Spring</cx:pt>
          <cx:pt idx="387">Spring</cx:pt>
          <cx:pt idx="388">Spring</cx:pt>
          <cx:pt idx="389">Spring</cx:pt>
          <cx:pt idx="390">Spring</cx:pt>
          <cx:pt idx="391">Spring</cx:pt>
          <cx:pt idx="392">Spring</cx:pt>
          <cx:pt idx="393">Spring</cx:pt>
          <cx:pt idx="394">Spring</cx:pt>
          <cx:pt idx="395">Spring</cx:pt>
          <cx:pt idx="396">Spring</cx:pt>
          <cx:pt idx="397">Spring</cx:pt>
          <cx:pt idx="398">Spring</cx:pt>
          <cx:pt idx="399">Spring</cx:pt>
          <cx:pt idx="400">Spring</cx:pt>
          <cx:pt idx="401">Spring</cx:pt>
          <cx:pt idx="402">Spring</cx:pt>
          <cx:pt idx="403">Spring</cx:pt>
          <cx:pt idx="404">Spring</cx:pt>
          <cx:pt idx="405">Spring</cx:pt>
          <cx:pt idx="406">Spring</cx:pt>
          <cx:pt idx="407">Spring</cx:pt>
          <cx:pt idx="408">Spring</cx:pt>
          <cx:pt idx="409">Spring</cx:pt>
          <cx:pt idx="410">Spring</cx:pt>
          <cx:pt idx="411">Spring</cx:pt>
          <cx:pt idx="412">Spring</cx:pt>
          <cx:pt idx="413">Spring</cx:pt>
          <cx:pt idx="414">Spring</cx:pt>
          <cx:pt idx="415">Spring</cx:pt>
          <cx:pt idx="416">Spring</cx:pt>
          <cx:pt idx="417">Spring</cx:pt>
          <cx:pt idx="418">Spring</cx:pt>
          <cx:pt idx="419">Spring</cx:pt>
          <cx:pt idx="420">Spring</cx:pt>
          <cx:pt idx="421">Spring</cx:pt>
          <cx:pt idx="422">Spring</cx:pt>
          <cx:pt idx="423">Spring</cx:pt>
          <cx:pt idx="424">Spring</cx:pt>
          <cx:pt idx="425">Spring</cx:pt>
          <cx:pt idx="426">Spring</cx:pt>
          <cx:pt idx="427">Spring</cx:pt>
          <cx:pt idx="428">Spring</cx:pt>
          <cx:pt idx="429">Spring</cx:pt>
          <cx:pt idx="430">Spring</cx:pt>
          <cx:pt idx="431">Spring</cx:pt>
          <cx:pt idx="432">Spring</cx:pt>
          <cx:pt idx="433">Spring</cx:pt>
          <cx:pt idx="434">Spring</cx:pt>
          <cx:pt idx="435">Spring</cx:pt>
          <cx:pt idx="436">Spring</cx:pt>
          <cx:pt idx="437">Spring</cx:pt>
          <cx:pt idx="438">Spring</cx:pt>
          <cx:pt idx="439">Spring</cx:pt>
          <cx:pt idx="440">Spring</cx:pt>
          <cx:pt idx="441">Spring</cx:pt>
          <cx:pt idx="442">Spring</cx:pt>
          <cx:pt idx="443">Spring</cx:pt>
          <cx:pt idx="444">Spring</cx:pt>
          <cx:pt idx="445">Spring</cx:pt>
          <cx:pt idx="446">Spring</cx:pt>
          <cx:pt idx="447">Spring</cx:pt>
          <cx:pt idx="448">Spring</cx:pt>
          <cx:pt idx="449">Spring</cx:pt>
          <cx:pt idx="450">Spring</cx:pt>
          <cx:pt idx="451">Spring</cx:pt>
          <cx:pt idx="452">Spring</cx:pt>
          <cx:pt idx="453">Spring</cx:pt>
          <cx:pt idx="454">Spring</cx:pt>
          <cx:pt idx="455">Spring</cx:pt>
          <cx:pt idx="456">Spring</cx:pt>
          <cx:pt idx="457">Spring</cx:pt>
          <cx:pt idx="458">Summer</cx:pt>
          <cx:pt idx="459">Summer</cx:pt>
          <cx:pt idx="460">Summer</cx:pt>
          <cx:pt idx="461">Summer</cx:pt>
          <cx:pt idx="462">Summer</cx:pt>
          <cx:pt idx="463">Summer</cx:pt>
          <cx:pt idx="464">Summer</cx:pt>
          <cx:pt idx="465">Summer</cx:pt>
          <cx:pt idx="466">Summer</cx:pt>
          <cx:pt idx="467">Summer</cx:pt>
          <cx:pt idx="468">Summer</cx:pt>
          <cx:pt idx="469">Summer</cx:pt>
          <cx:pt idx="470">Summer</cx:pt>
          <cx:pt idx="471">Summer</cx:pt>
          <cx:pt idx="472">Summer</cx:pt>
          <cx:pt idx="473">Summer</cx:pt>
          <cx:pt idx="474">Summer</cx:pt>
          <cx:pt idx="475">Summer</cx:pt>
          <cx:pt idx="476">Summer</cx:pt>
          <cx:pt idx="477">Summer</cx:pt>
          <cx:pt idx="478">Summer</cx:pt>
          <cx:pt idx="479">Summer</cx:pt>
          <cx:pt idx="480">Summer</cx:pt>
          <cx:pt idx="481">Summer</cx:pt>
          <cx:pt idx="482">Summer</cx:pt>
          <cx:pt idx="483">Summer</cx:pt>
          <cx:pt idx="484">Summer</cx:pt>
          <cx:pt idx="485">Summer</cx:pt>
          <cx:pt idx="486">Summer</cx:pt>
          <cx:pt idx="487">Summer</cx:pt>
          <cx:pt idx="488">Summer</cx:pt>
          <cx:pt idx="489">Summer</cx:pt>
          <cx:pt idx="490">Summer</cx:pt>
          <cx:pt idx="491">Summer</cx:pt>
          <cx:pt idx="492">Summer</cx:pt>
          <cx:pt idx="493">Summer</cx:pt>
          <cx:pt idx="494">Summer</cx:pt>
          <cx:pt idx="495">Summer</cx:pt>
          <cx:pt idx="496">Summer</cx:pt>
          <cx:pt idx="497">Summer</cx:pt>
          <cx:pt idx="498">Summer</cx:pt>
          <cx:pt idx="499">Summer</cx:pt>
          <cx:pt idx="500">Summer</cx:pt>
          <cx:pt idx="501">Summer</cx:pt>
          <cx:pt idx="502">Summer</cx:pt>
          <cx:pt idx="503">Summer</cx:pt>
          <cx:pt idx="504">Summer</cx:pt>
          <cx:pt idx="505">Summer</cx:pt>
          <cx:pt idx="506">Summer</cx:pt>
          <cx:pt idx="507">Summer</cx:pt>
          <cx:pt idx="508">Summer</cx:pt>
          <cx:pt idx="509">Summer</cx:pt>
          <cx:pt idx="510">Summer</cx:pt>
          <cx:pt idx="511">Summer</cx:pt>
          <cx:pt idx="512">Summer</cx:pt>
          <cx:pt idx="513">Summer</cx:pt>
          <cx:pt idx="514">Summer</cx:pt>
          <cx:pt idx="515">Summer</cx:pt>
          <cx:pt idx="516">Summer</cx:pt>
          <cx:pt idx="517">Summer</cx:pt>
          <cx:pt idx="518">Summer</cx:pt>
          <cx:pt idx="519">Summer</cx:pt>
          <cx:pt idx="520">Summer</cx:pt>
          <cx:pt idx="521">Summer</cx:pt>
          <cx:pt idx="522">Summer</cx:pt>
          <cx:pt idx="523">Summer</cx:pt>
          <cx:pt idx="524">Summer</cx:pt>
          <cx:pt idx="525">Summer</cx:pt>
          <cx:pt idx="526">Summer</cx:pt>
          <cx:pt idx="527">Summer</cx:pt>
          <cx:pt idx="528">Summer</cx:pt>
          <cx:pt idx="529">Summer</cx:pt>
          <cx:pt idx="530">Summer</cx:pt>
          <cx:pt idx="531">Summer</cx:pt>
          <cx:pt idx="532">Summer</cx:pt>
          <cx:pt idx="533">Summer</cx:pt>
          <cx:pt idx="534">Summer</cx:pt>
          <cx:pt idx="535">Summer</cx:pt>
          <cx:pt idx="536">Summer</cx:pt>
          <cx:pt idx="537">Summer</cx:pt>
          <cx:pt idx="538">Summer</cx:pt>
          <cx:pt idx="539">Summer</cx:pt>
          <cx:pt idx="540">Summer</cx:pt>
          <cx:pt idx="541">Summer</cx:pt>
          <cx:pt idx="542">Summer</cx:pt>
          <cx:pt idx="543">Summer</cx:pt>
          <cx:pt idx="544">Summer</cx:pt>
          <cx:pt idx="545">Summer</cx:pt>
          <cx:pt idx="546">Summer</cx:pt>
          <cx:pt idx="547">Summer</cx:pt>
          <cx:pt idx="548">Summer</cx:pt>
          <cx:pt idx="549">Summer</cx:pt>
          <cx:pt idx="550">Summer</cx:pt>
          <cx:pt idx="551">Summer</cx:pt>
          <cx:pt idx="552">Fall</cx:pt>
          <cx:pt idx="553">Fall</cx:pt>
          <cx:pt idx="554">Fall</cx:pt>
          <cx:pt idx="555">Fall</cx:pt>
          <cx:pt idx="556">Fall</cx:pt>
          <cx:pt idx="557">Fall</cx:pt>
          <cx:pt idx="558">Fall</cx:pt>
          <cx:pt idx="559">Fall</cx:pt>
          <cx:pt idx="560">Fall</cx:pt>
          <cx:pt idx="561">Fall</cx:pt>
          <cx:pt idx="562">Fall</cx:pt>
          <cx:pt idx="563">Fall</cx:pt>
          <cx:pt idx="564">Fall</cx:pt>
          <cx:pt idx="565">Fall</cx:pt>
          <cx:pt idx="566">Fall</cx:pt>
          <cx:pt idx="567">Fall</cx:pt>
          <cx:pt idx="568">Fall</cx:pt>
          <cx:pt idx="569">Fall</cx:pt>
          <cx:pt idx="570">Fall</cx:pt>
          <cx:pt idx="571">Fall</cx:pt>
          <cx:pt idx="572">Fall</cx:pt>
          <cx:pt idx="573">Fall</cx:pt>
          <cx:pt idx="574">Fall</cx:pt>
          <cx:pt idx="575">Fall</cx:pt>
          <cx:pt idx="576">Fall</cx:pt>
          <cx:pt idx="577">Fall</cx:pt>
          <cx:pt idx="578">Fall</cx:pt>
          <cx:pt idx="579">Fall</cx:pt>
          <cx:pt idx="580">Fall</cx:pt>
          <cx:pt idx="581">Fall</cx:pt>
          <cx:pt idx="582">Fall</cx:pt>
          <cx:pt idx="583">Fall</cx:pt>
          <cx:pt idx="584">Fall</cx:pt>
          <cx:pt idx="585">Fall</cx:pt>
          <cx:pt idx="586">Fall</cx:pt>
          <cx:pt idx="587">Fall</cx:pt>
          <cx:pt idx="588">Fall</cx:pt>
          <cx:pt idx="589">Fall</cx:pt>
          <cx:pt idx="590">Fall</cx:pt>
          <cx:pt idx="591">Fall</cx:pt>
          <cx:pt idx="592">Fall</cx:pt>
          <cx:pt idx="593">Fall</cx:pt>
          <cx:pt idx="594">Fall</cx:pt>
          <cx:pt idx="595">Fall</cx:pt>
          <cx:pt idx="596">Fall</cx:pt>
          <cx:pt idx="597">Fall</cx:pt>
          <cx:pt idx="598">Fall</cx:pt>
          <cx:pt idx="599">Fall</cx:pt>
          <cx:pt idx="600">Fall</cx:pt>
          <cx:pt idx="601">Fall</cx:pt>
          <cx:pt idx="602">Fall</cx:pt>
          <cx:pt idx="603">Fall</cx:pt>
          <cx:pt idx="604">Fall</cx:pt>
          <cx:pt idx="605">Fall</cx:pt>
          <cx:pt idx="606">Fall</cx:pt>
          <cx:pt idx="607">Fall</cx:pt>
          <cx:pt idx="608">Fall</cx:pt>
          <cx:pt idx="609">Fall</cx:pt>
          <cx:pt idx="610">Fall</cx:pt>
          <cx:pt idx="611">Fall</cx:pt>
          <cx:pt idx="612">Fall</cx:pt>
          <cx:pt idx="613">Fall</cx:pt>
          <cx:pt idx="614">Fall</cx:pt>
          <cx:pt idx="615">Fall</cx:pt>
          <cx:pt idx="616">Fall</cx:pt>
          <cx:pt idx="617">Fall</cx:pt>
          <cx:pt idx="618">Fall</cx:pt>
          <cx:pt idx="619">Fall</cx:pt>
          <cx:pt idx="620">Fall</cx:pt>
          <cx:pt idx="621">Fall</cx:pt>
          <cx:pt idx="622">Fall</cx:pt>
          <cx:pt idx="623">Fall</cx:pt>
          <cx:pt idx="624">Fall</cx:pt>
          <cx:pt idx="625">Fall</cx:pt>
          <cx:pt idx="626">Fall</cx:pt>
          <cx:pt idx="627">Fall</cx:pt>
          <cx:pt idx="628">Fall</cx:pt>
          <cx:pt idx="629">Fall</cx:pt>
          <cx:pt idx="630">Fall</cx:pt>
          <cx:pt idx="631">Fall</cx:pt>
          <cx:pt idx="632">Fall</cx:pt>
          <cx:pt idx="633">Fall</cx:pt>
          <cx:pt idx="634">Fall</cx:pt>
          <cx:pt idx="635">Fall</cx:pt>
          <cx:pt idx="636">Fall</cx:pt>
          <cx:pt idx="637">Fall</cx:pt>
          <cx:pt idx="638">Fall</cx:pt>
          <cx:pt idx="639">Fall</cx:pt>
          <cx:pt idx="640">Fall</cx:pt>
          <cx:pt idx="641">Winter</cx:pt>
          <cx:pt idx="642">Winter</cx:pt>
          <cx:pt idx="643">Winter</cx:pt>
          <cx:pt idx="644">Winter</cx:pt>
          <cx:pt idx="645">Winter</cx:pt>
          <cx:pt idx="646">Winter</cx:pt>
          <cx:pt idx="647">Winter</cx:pt>
          <cx:pt idx="648">Winter</cx:pt>
          <cx:pt idx="649">Winter</cx:pt>
          <cx:pt idx="650">Winter</cx:pt>
          <cx:pt idx="651">Winter</cx:pt>
          <cx:pt idx="652">Winter</cx:pt>
          <cx:pt idx="653">Winter</cx:pt>
          <cx:pt idx="654">Winter</cx:pt>
          <cx:pt idx="655">Winter</cx:pt>
          <cx:pt idx="656">Winter</cx:pt>
          <cx:pt idx="657">Winter</cx:pt>
          <cx:pt idx="658">Winter</cx:pt>
          <cx:pt idx="659">Winter</cx:pt>
          <cx:pt idx="660">Winter</cx:pt>
          <cx:pt idx="661">Winter</cx:pt>
          <cx:pt idx="662">Winter</cx:pt>
          <cx:pt idx="663">Winter</cx:pt>
          <cx:pt idx="664">Winter</cx:pt>
          <cx:pt idx="665">Winter</cx:pt>
          <cx:pt idx="666">Winter</cx:pt>
          <cx:pt idx="667">Winter</cx:pt>
          <cx:pt idx="668">Winter</cx:pt>
          <cx:pt idx="669">Winter</cx:pt>
          <cx:pt idx="670">Winter</cx:pt>
          <cx:pt idx="671">Winter</cx:pt>
          <cx:pt idx="672">Winter</cx:pt>
          <cx:pt idx="673">Winter</cx:pt>
          <cx:pt idx="674">Winter</cx:pt>
          <cx:pt idx="675">Winter</cx:pt>
          <cx:pt idx="676">Winter</cx:pt>
          <cx:pt idx="677">Winter</cx:pt>
          <cx:pt idx="678">Winter</cx:pt>
          <cx:pt idx="679">Winter</cx:pt>
          <cx:pt idx="680">Winter</cx:pt>
          <cx:pt idx="681">Winter</cx:pt>
          <cx:pt idx="682">Winter</cx:pt>
          <cx:pt idx="683">Winter</cx:pt>
          <cx:pt idx="684">Winter</cx:pt>
          <cx:pt idx="685">Winter</cx:pt>
          <cx:pt idx="686">Winter</cx:pt>
          <cx:pt idx="687">Winter</cx:pt>
          <cx:pt idx="688">Winter</cx:pt>
          <cx:pt idx="689">Winter</cx:pt>
          <cx:pt idx="690">Winter</cx:pt>
          <cx:pt idx="691">Winter</cx:pt>
          <cx:pt idx="692">Winter</cx:pt>
          <cx:pt idx="693">Winter</cx:pt>
          <cx:pt idx="694">Winter</cx:pt>
          <cx:pt idx="695">Winter</cx:pt>
          <cx:pt idx="696">Winter</cx:pt>
          <cx:pt idx="697">Winter</cx:pt>
          <cx:pt idx="698">Winter</cx:pt>
          <cx:pt idx="699">Winter</cx:pt>
          <cx:pt idx="700">Winter</cx:pt>
          <cx:pt idx="701">Winter</cx:pt>
          <cx:pt idx="702">Winter</cx:pt>
          <cx:pt idx="703">Winter</cx:pt>
          <cx:pt idx="704">Winter</cx:pt>
          <cx:pt idx="705">Winter</cx:pt>
          <cx:pt idx="706">Winter</cx:pt>
          <cx:pt idx="707">Winter</cx:pt>
          <cx:pt idx="708">Winter</cx:pt>
          <cx:pt idx="709">Winter</cx:pt>
          <cx:pt idx="710">Winter</cx:pt>
          <cx:pt idx="711">Winter</cx:pt>
          <cx:pt idx="712">Winter</cx:pt>
          <cx:pt idx="713">Winter</cx:pt>
          <cx:pt idx="714">Winter</cx:pt>
          <cx:pt idx="715">Winter</cx:pt>
          <cx:pt idx="716">Winter</cx:pt>
          <cx:pt idx="717">Winter</cx:pt>
          <cx:pt idx="718">Winter</cx:pt>
          <cx:pt idx="719">Winter</cx:pt>
          <cx:pt idx="720">Winter</cx:pt>
          <cx:pt idx="721">Winter</cx:pt>
          <cx:pt idx="722">Winter</cx:pt>
          <cx:pt idx="723">Winter</cx:pt>
          <cx:pt idx="724">Winter</cx:pt>
          <cx:pt idx="725">Winter</cx:pt>
          <cx:pt idx="726">Winter</cx:pt>
          <cx:pt idx="727">Winter</cx:pt>
          <cx:pt idx="728">Winter</cx:pt>
          <cx:pt idx="729">Winter</cx:pt>
          <cx:pt idx="730">Winter</cx:pt>
        </cx:lvl>
      </cx:strDim>
      <cx:numDim type="val">
        <cx:f>'Bike Data for Boxplot'!$O$2:$O$732</cx:f>
        <cx:lvl ptCount="731" formatCode="General">
          <cx:pt idx="0">2077</cx:pt>
          <cx:pt idx="1">2703</cx:pt>
          <cx:pt idx="2">2121</cx:pt>
          <cx:pt idx="3">1865</cx:pt>
          <cx:pt idx="4">2210</cx:pt>
          <cx:pt idx="5">2496</cx:pt>
          <cx:pt idx="6">1693</cx:pt>
          <cx:pt idx="7">2028</cx:pt>
          <cx:pt idx="8">2425</cx:pt>
          <cx:pt idx="9">1536</cx:pt>
          <cx:pt idx="10">1685</cx:pt>
          <cx:pt idx="11">2227</cx:pt>
          <cx:pt idx="12">2252</cx:pt>
          <cx:pt idx="13">3249</cx:pt>
          <cx:pt idx="14">3115</cx:pt>
          <cx:pt idx="15">1795</cx:pt>
          <cx:pt idx="16">2808</cx:pt>
          <cx:pt idx="17">3141</cx:pt>
          <cx:pt idx="18">1471</cx:pt>
          <cx:pt idx="19">2455</cx:pt>
          <cx:pt idx="20">2895</cx:pt>
          <cx:pt idx="21">3348</cx:pt>
          <cx:pt idx="22">2034</cx:pt>
          <cx:pt idx="23">2162</cx:pt>
          <cx:pt idx="24">3267</cx:pt>
          <cx:pt idx="25">3126</cx:pt>
          <cx:pt idx="26">795</cx:pt>
          <cx:pt idx="27">3744</cx:pt>
          <cx:pt idx="28">3429</cx:pt>
          <cx:pt idx="29">3204</cx:pt>
          <cx:pt idx="30">3944</cx:pt>
          <cx:pt idx="31">4189</cx:pt>
          <cx:pt idx="32">1683</cx:pt>
          <cx:pt idx="33">4036</cx:pt>
          <cx:pt idx="34">4191</cx:pt>
          <cx:pt idx="35">4073</cx:pt>
          <cx:pt idx="36">4400</cx:pt>
          <cx:pt idx="37">3872</cx:pt>
          <cx:pt idx="38">4058</cx:pt>
          <cx:pt idx="39">4595</cx:pt>
          <cx:pt idx="40">5312</cx:pt>
          <cx:pt idx="41">3351</cx:pt>
          <cx:pt idx="42">4401</cx:pt>
          <cx:pt idx="43">4451</cx:pt>
          <cx:pt idx="44">2633</cx:pt>
          <cx:pt idx="45">4433</cx:pt>
          <cx:pt idx="46">4608</cx:pt>
          <cx:pt idx="47">4714</cx:pt>
          <cx:pt idx="48">4333</cx:pt>
          <cx:pt idx="49">4362</cx:pt>
          <cx:pt idx="50">4803</cx:pt>
          <cx:pt idx="51">4182</cx:pt>
          <cx:pt idx="52">4864</cx:pt>
          <cx:pt idx="53">4105</cx:pt>
          <cx:pt idx="54">3409</cx:pt>
          <cx:pt idx="55">4553</cx:pt>
          <cx:pt idx="56">3958</cx:pt>
          <cx:pt idx="57">4123</cx:pt>
          <cx:pt idx="58">3855</cx:pt>
          <cx:pt idx="59">4575</cx:pt>
          <cx:pt idx="60">4917</cx:pt>
          <cx:pt idx="61">5805</cx:pt>
          <cx:pt idx="62">4660</cx:pt>
          <cx:pt idx="63">4274</cx:pt>
          <cx:pt idx="64">4492</cx:pt>
          <cx:pt idx="65">4978</cx:pt>
          <cx:pt idx="66">4677</cx:pt>
          <cx:pt idx="67">4679</cx:pt>
          <cx:pt idx="68">4758</cx:pt>
          <cx:pt idx="69">4788</cx:pt>
          <cx:pt idx="70">4098</cx:pt>
          <cx:pt idx="71">3982</cx:pt>
          <cx:pt idx="72">3974</cx:pt>
          <cx:pt idx="73">4968</cx:pt>
          <cx:pt idx="74">5312</cx:pt>
          <cx:pt idx="75">5342</cx:pt>
          <cx:pt idx="76">4906</cx:pt>
          <cx:pt idx="77">4548</cx:pt>
          <cx:pt idx="78">4833</cx:pt>
          <cx:pt idx="79">4401</cx:pt>
          <cx:pt idx="80">3915</cx:pt>
          <cx:pt idx="81">4586</cx:pt>
          <cx:pt idx="82">4966</cx:pt>
          <cx:pt idx="83">4460</cx:pt>
          <cx:pt idx="84">5020</cx:pt>
          <cx:pt idx="85">4891</cx:pt>
          <cx:pt idx="86">5180</cx:pt>
          <cx:pt idx="87">3767</cx:pt>
          <cx:pt idx="88">4844</cx:pt>
          <cx:pt idx="89">5119</cx:pt>
          <cx:pt idx="90">4744</cx:pt>
          <cx:pt idx="91">4010</cx:pt>
          <cx:pt idx="92">4835</cx:pt>
          <cx:pt idx="93">4507</cx:pt>
          <cx:pt idx="94">4790</cx:pt>
          <cx:pt idx="95">4991</cx:pt>
          <cx:pt idx="96">5202</cx:pt>
          <cx:pt idx="97">5305</cx:pt>
          <cx:pt idx="98">4708</cx:pt>
          <cx:pt idx="99">4648</cx:pt>
          <cx:pt idx="100">5225</cx:pt>
          <cx:pt idx="101">5515</cx:pt>
          <cx:pt idx="102">5362</cx:pt>
          <cx:pt idx="103">5119</cx:pt>
          <cx:pt idx="104">4649</cx:pt>
          <cx:pt idx="105">6043</cx:pt>
          <cx:pt idx="106">4665</cx:pt>
          <cx:pt idx="107">4629</cx:pt>
          <cx:pt idx="108">4592</cx:pt>
          <cx:pt idx="109">4040</cx:pt>
          <cx:pt idx="110">5336</cx:pt>
          <cx:pt idx="111">4881</cx:pt>
          <cx:pt idx="112">4086</cx:pt>
          <cx:pt idx="113">4258</cx:pt>
          <cx:pt idx="114">4342</cx:pt>
          <cx:pt idx="115">5084</cx:pt>
          <cx:pt idx="116">5538</cx:pt>
          <cx:pt idx="117">5923</cx:pt>
          <cx:pt idx="118">5302</cx:pt>
          <cx:pt idx="119">4458</cx:pt>
          <cx:pt idx="120">4541</cx:pt>
          <cx:pt idx="121">4332</cx:pt>
          <cx:pt idx="122">3784</cx:pt>
          <cx:pt idx="123">3387</cx:pt>
          <cx:pt idx="124">3285</cx:pt>
          <cx:pt idx="125">3606</cx:pt>
          <cx:pt idx="126">3840</cx:pt>
          <cx:pt idx="127">4590</cx:pt>
          <cx:pt idx="128">4656</cx:pt>
          <cx:pt idx="129">4390</cx:pt>
          <cx:pt idx="130">3846</cx:pt>
          <cx:pt idx="131">4475</cx:pt>
          <cx:pt idx="132">4302</cx:pt>
          <cx:pt idx="133">4266</cx:pt>
          <cx:pt idx="134">4845</cx:pt>
          <cx:pt idx="135">3574</cx:pt>
          <cx:pt idx="136">4576</cx:pt>
          <cx:pt idx="137">4866</cx:pt>
          <cx:pt idx="138">4294</cx:pt>
          <cx:pt idx="139">3785</cx:pt>
          <cx:pt idx="140">4326</cx:pt>
          <cx:pt idx="141">4602</cx:pt>
          <cx:pt idx="142">4780</cx:pt>
          <cx:pt idx="143">4792</cx:pt>
          <cx:pt idx="144">4905</cx:pt>
          <cx:pt idx="145">4150</cx:pt>
          <cx:pt idx="146">3820</cx:pt>
          <cx:pt idx="147">4338</cx:pt>
          <cx:pt idx="148">4725</cx:pt>
          <cx:pt idx="149">4694</cx:pt>
          <cx:pt idx="150">3805</cx:pt>
          <cx:pt idx="151">4153</cx:pt>
          <cx:pt idx="152">5191</cx:pt>
          <cx:pt idx="153">3873</cx:pt>
          <cx:pt idx="154">4758</cx:pt>
          <cx:pt idx="155">5895</cx:pt>
          <cx:pt idx="156">5130</cx:pt>
          <cx:pt idx="157">3542</cx:pt>
          <cx:pt idx="158">4661</cx:pt>
          <cx:pt idx="159">1115</cx:pt>
          <cx:pt idx="160">4334</cx:pt>
          <cx:pt idx="161">4634</cx:pt>
          <cx:pt idx="162">5204</cx:pt>
          <cx:pt idx="163">5058</cx:pt>
          <cx:pt idx="164">5115</cx:pt>
          <cx:pt idx="165">4727</cx:pt>
          <cx:pt idx="166">4484</cx:pt>
          <cx:pt idx="167">4940</cx:pt>
          <cx:pt idx="168">3351</cx:pt>
          <cx:pt idx="169">2710</cx:pt>
          <cx:pt idx="170">1996</cx:pt>
          <cx:pt idx="171">1842</cx:pt>
          <cx:pt idx="172">3544</cx:pt>
          <cx:pt idx="173">5345</cx:pt>
          <cx:pt idx="174">5046</cx:pt>
          <cx:pt idx="175">4713</cx:pt>
          <cx:pt idx="176">4763</cx:pt>
          <cx:pt idx="177">4785</cx:pt>
          <cx:pt idx="178">3659</cx:pt>
          <cx:pt idx="179">4760</cx:pt>
          <cx:pt idx="180">4511</cx:pt>
          <cx:pt idx="181">4274</cx:pt>
          <cx:pt idx="182">4539</cx:pt>
          <cx:pt idx="183">3641</cx:pt>
          <cx:pt idx="184">4352</cx:pt>
          <cx:pt idx="185">4795</cx:pt>
          <cx:pt idx="186">2395</cx:pt>
          <cx:pt idx="187">5423</cx:pt>
          <cx:pt idx="188">5010</cx:pt>
          <cx:pt idx="189">4630</cx:pt>
          <cx:pt idx="190">4120</cx:pt>
          <cx:pt idx="191">3907</cx:pt>
          <cx:pt idx="192">4839</cx:pt>
          <cx:pt idx="193">5202</cx:pt>
          <cx:pt idx="194">2429</cx:pt>
          <cx:pt idx="195">2918</cx:pt>
          <cx:pt idx="196">3570</cx:pt>
          <cx:pt idx="197">4456</cx:pt>
          <cx:pt idx="198">4826</cx:pt>
          <cx:pt idx="199">4765</cx:pt>
          <cx:pt idx="200">4985</cx:pt>
          <cx:pt idx="201">5409</cx:pt>
          <cx:pt idx="202">5511</cx:pt>
          <cx:pt idx="203">5117</cx:pt>
          <cx:pt idx="204">4563</cx:pt>
          <cx:pt idx="205">2416</cx:pt>
          <cx:pt idx="206">2913</cx:pt>
          <cx:pt idx="207">3644</cx:pt>
          <cx:pt idx="208">5217</cx:pt>
          <cx:pt idx="209">5041</cx:pt>
          <cx:pt idx="210">4570</cx:pt>
          <cx:pt idx="211">4748</cx:pt>
          <cx:pt idx="212">2424</cx:pt>
          <cx:pt idx="213">4195</cx:pt>
          <cx:pt idx="214">4304</cx:pt>
          <cx:pt idx="215">4308</cx:pt>
          <cx:pt idx="216">4381</cx:pt>
          <cx:pt idx="217">4187</cx:pt>
          <cx:pt idx="218">4687</cx:pt>
          <cx:pt idx="219">3894</cx:pt>
          <cx:pt idx="220">2659</cx:pt>
          <cx:pt idx="221">3747</cx:pt>
          <cx:pt idx="222">627</cx:pt>
          <cx:pt idx="223">3331</cx:pt>
          <cx:pt idx="224">3669</cx:pt>
          <cx:pt idx="225">4068</cx:pt>
          <cx:pt idx="226">4186</cx:pt>
          <cx:pt idx="227">3974</cx:pt>
          <cx:pt idx="228">4046</cx:pt>
          <cx:pt idx="229">3926</cx:pt>
          <cx:pt idx="230">3649</cx:pt>
          <cx:pt idx="231">4035</cx:pt>
          <cx:pt idx="232">4205</cx:pt>
          <cx:pt idx="233">4109</cx:pt>
          <cx:pt idx="234">2933</cx:pt>
          <cx:pt idx="235">3368</cx:pt>
          <cx:pt idx="236">4067</cx:pt>
          <cx:pt idx="237">3717</cx:pt>
          <cx:pt idx="238">4486</cx:pt>
          <cx:pt idx="239">4195</cx:pt>
          <cx:pt idx="240">1817</cx:pt>
          <cx:pt idx="241">3053</cx:pt>
          <cx:pt idx="242">3392</cx:pt>
          <cx:pt idx="243">3663</cx:pt>
          <cx:pt idx="244">3520</cx:pt>
          <cx:pt idx="245">2765</cx:pt>
          <cx:pt idx="246">1607</cx:pt>
          <cx:pt idx="247">2566</cx:pt>
          <cx:pt idx="248">1495</cx:pt>
          <cx:pt idx="249">2792</cx:pt>
          <cx:pt idx="250">3068</cx:pt>
          <cx:pt idx="251">3071</cx:pt>
          <cx:pt idx="252">3867</cx:pt>
          <cx:pt idx="253">2914</cx:pt>
          <cx:pt idx="254">3613</cx:pt>
          <cx:pt idx="255">3727</cx:pt>
          <cx:pt idx="256">3940</cx:pt>
          <cx:pt idx="257">3614</cx:pt>
          <cx:pt idx="258">3485</cx:pt>
          <cx:pt idx="259">3811</cx:pt>
          <cx:pt idx="260">2594</cx:pt>
          <cx:pt idx="261">705</cx:pt>
          <cx:pt idx="262">3322</cx:pt>
          <cx:pt idx="263">3620</cx:pt>
          <cx:pt idx="264">3190</cx:pt>
          <cx:pt idx="265">2743</cx:pt>
          <cx:pt idx="266">3310</cx:pt>
          <cx:pt idx="267">3523</cx:pt>
          <cx:pt idx="268">3740</cx:pt>
          <cx:pt idx="269">3709</cx:pt>
          <cx:pt idx="270">3577</cx:pt>
          <cx:pt idx="271">2739</cx:pt>
          <cx:pt idx="272">2431</cx:pt>
          <cx:pt idx="273">3403</cx:pt>
          <cx:pt idx="274">3750</cx:pt>
          <cx:pt idx="275">2660</cx:pt>
          <cx:pt idx="276">3068</cx:pt>
          <cx:pt idx="277">2209</cx:pt>
          <cx:pt idx="278">1011</cx:pt>
          <cx:pt idx="279">754</cx:pt>
          <cx:pt idx="280">1317</cx:pt>
          <cx:pt idx="281">1162</cx:pt>
          <cx:pt idx="282">2302</cx:pt>
          <cx:pt idx="283">2423</cx:pt>
          <cx:pt idx="284">2999</cx:pt>
          <cx:pt idx="285">2485</cx:pt>
          <cx:pt idx="286">2294</cx:pt>
          <cx:pt idx="287">1951</cx:pt>
          <cx:pt idx="288">2236</cx:pt>
          <cx:pt idx="289">2368</cx:pt>
          <cx:pt idx="290">3272</cx:pt>
          <cx:pt idx="291">4098</cx:pt>
          <cx:pt idx="292">4521</cx:pt>
          <cx:pt idx="293">3425</cx:pt>
          <cx:pt idx="294">2376</cx:pt>
          <cx:pt idx="295">3598</cx:pt>
          <cx:pt idx="296">2177</cx:pt>
          <cx:pt idx="297">4097</cx:pt>
          <cx:pt idx="298">3214</cx:pt>
          <cx:pt idx="299">2493</cx:pt>
          <cx:pt idx="300">2311</cx:pt>
          <cx:pt idx="301">2298</cx:pt>
          <cx:pt idx="302">2935</cx:pt>
          <cx:pt idx="303">3376</cx:pt>
          <cx:pt idx="304">3292</cx:pt>
          <cx:pt idx="305">3163</cx:pt>
          <cx:pt idx="306">1301</cx:pt>
          <cx:pt idx="307">1977</cx:pt>
          <cx:pt idx="308">2432</cx:pt>
          <cx:pt idx="309">4339</cx:pt>
          <cx:pt idx="310">4270</cx:pt>
          <cx:pt idx="311">4075</cx:pt>
          <cx:pt idx="312">3456</cx:pt>
          <cx:pt idx="313">4023</cx:pt>
          <cx:pt idx="314">3243</cx:pt>
          <cx:pt idx="315">3624</cx:pt>
          <cx:pt idx="316">4509</cx:pt>
          <cx:pt idx="317">4579</cx:pt>
          <cx:pt idx="318">3761</cx:pt>
          <cx:pt idx="319">4151</cx:pt>
          <cx:pt idx="320">2832</cx:pt>
          <cx:pt idx="321">2947</cx:pt>
          <cx:pt idx="322">3784</cx:pt>
          <cx:pt idx="323">4375</cx:pt>
          <cx:pt idx="324">2802</cx:pt>
          <cx:pt idx="325">3830</cx:pt>
          <cx:pt idx="326">3831</cx:pt>
          <cx:pt idx="327">2169</cx:pt>
          <cx:pt idx="328">1529</cx:pt>
          <cx:pt idx="329">3422</cx:pt>
          <cx:pt idx="330">3922</cx:pt>
          <cx:pt idx="331">4169</cx:pt>
          <cx:pt idx="332">3005</cx:pt>
          <cx:pt idx="333">4154</cx:pt>
          <cx:pt idx="334">4318</cx:pt>
          <cx:pt idx="335">2689</cx:pt>
          <cx:pt idx="336">3129</cx:pt>
          <cx:pt idx="337">3777</cx:pt>
          <cx:pt idx="338">4773</cx:pt>
          <cx:pt idx="339">5062</cx:pt>
          <cx:pt idx="340">3487</cx:pt>
          <cx:pt idx="341">2732</cx:pt>
          <cx:pt idx="342">3389</cx:pt>
          <cx:pt idx="343">4322</cx:pt>
          <cx:pt idx="344">4363</cx:pt>
          <cx:pt idx="345">1834</cx:pt>
          <cx:pt idx="346">4990</cx:pt>
          <cx:pt idx="347">3194</cx:pt>
          <cx:pt idx="348">4066</cx:pt>
          <cx:pt idx="349">3423</cx:pt>
          <cx:pt idx="350">3333</cx:pt>
          <cx:pt idx="351">3956</cx:pt>
          <cx:pt idx="352">4916</cx:pt>
          <cx:pt idx="353">5382</cx:pt>
          <cx:pt idx="354">4569</cx:pt>
          <cx:pt idx="355">4118</cx:pt>
          <cx:pt idx="356">4911</cx:pt>
          <cx:pt idx="357">5298</cx:pt>
          <cx:pt idx="358">5847</cx:pt>
          <cx:pt idx="359">6312</cx:pt>
          <cx:pt idx="360">6192</cx:pt>
          <cx:pt idx="361">4378</cx:pt>
          <cx:pt idx="362">7836</cx:pt>
          <cx:pt idx="363">5892</cx:pt>
          <cx:pt idx="364">6153</cx:pt>
          <cx:pt idx="365">6093</cx:pt>
          <cx:pt idx="366">6230</cx:pt>
          <cx:pt idx="367">6871</cx:pt>
          <cx:pt idx="368">8362</cx:pt>
          <cx:pt idx="369">3372</cx:pt>
          <cx:pt idx="370">4996</cx:pt>
          <cx:pt idx="371">5558</cx:pt>
          <cx:pt idx="372">5102</cx:pt>
          <cx:pt idx="373">5698</cx:pt>
          <cx:pt idx="374">6133</cx:pt>
          <cx:pt idx="375">5459</cx:pt>
          <cx:pt idx="376">6235</cx:pt>
          <cx:pt idx="377">6041</cx:pt>
          <cx:pt idx="378">5936</cx:pt>
          <cx:pt idx="379">6772</cx:pt>
          <cx:pt idx="380">6436</cx:pt>
          <cx:pt idx="381">6457</cx:pt>
          <cx:pt idx="382">6460</cx:pt>
          <cx:pt idx="383">6857</cx:pt>
          <cx:pt idx="384">5169</cx:pt>
          <cx:pt idx="385">5585</cx:pt>
          <cx:pt idx="386">5918</cx:pt>
          <cx:pt idx="387">4862</cx:pt>
          <cx:pt idx="388">5409</cx:pt>
          <cx:pt idx="389">6398</cx:pt>
          <cx:pt idx="390">7460</cx:pt>
          <cx:pt idx="391">7132</cx:pt>
          <cx:pt idx="392">6370</cx:pt>
          <cx:pt idx="393">6691</cx:pt>
          <cx:pt idx="394">4367</cx:pt>
          <cx:pt idx="395">6565</cx:pt>
          <cx:pt idx="396">7290</cx:pt>
          <cx:pt idx="397">6624</cx:pt>
          <cx:pt idx="398">1027</cx:pt>
          <cx:pt idx="399">3214</cx:pt>
          <cx:pt idx="400">5633</cx:pt>
          <cx:pt idx="401">6196</cx:pt>
          <cx:pt idx="402">5026</cx:pt>
          <cx:pt idx="403">6233</cx:pt>
          <cx:pt idx="404">4220</cx:pt>
          <cx:pt idx="405">6304</cx:pt>
          <cx:pt idx="406">5572</cx:pt>
          <cx:pt idx="407">5740</cx:pt>
          <cx:pt idx="408">6169</cx:pt>
          <cx:pt idx="409">6421</cx:pt>
          <cx:pt idx="410">6296</cx:pt>
          <cx:pt idx="411">6883</cx:pt>
          <cx:pt idx="412">6359</cx:pt>
          <cx:pt idx="413">6273</cx:pt>
          <cx:pt idx="414">5728</cx:pt>
          <cx:pt idx="415">4717</cx:pt>
          <cx:pt idx="416">6572</cx:pt>
          <cx:pt idx="417">7030</cx:pt>
          <cx:pt idx="418">7429</cx:pt>
          <cx:pt idx="419">6118</cx:pt>
          <cx:pt idx="420">2843</cx:pt>
          <cx:pt idx="421">5115</cx:pt>
          <cx:pt idx="422">7424</cx:pt>
          <cx:pt idx="423">7384</cx:pt>
          <cx:pt idx="424">7639</cx:pt>
          <cx:pt idx="425">8294</cx:pt>
          <cx:pt idx="426">7129</cx:pt>
          <cx:pt idx="427">4359</cx:pt>
          <cx:pt idx="428">6073</cx:pt>
          <cx:pt idx="429">5260</cx:pt>
          <cx:pt idx="430">6770</cx:pt>
          <cx:pt idx="431">6734</cx:pt>
          <cx:pt idx="432">6536</cx:pt>
          <cx:pt idx="433">6591</cx:pt>
          <cx:pt idx="434">6043</cx:pt>
          <cx:pt idx="435">5743</cx:pt>
          <cx:pt idx="436">6855</cx:pt>
          <cx:pt idx="437">7338</cx:pt>
          <cx:pt idx="438">4127</cx:pt>
          <cx:pt idx="439">8120</cx:pt>
          <cx:pt idx="440">7641</cx:pt>
          <cx:pt idx="441">6998</cx:pt>
          <cx:pt idx="442">7001</cx:pt>
          <cx:pt idx="443">7055</cx:pt>
          <cx:pt idx="444">7494</cx:pt>
          <cx:pt idx="445">7736</cx:pt>
          <cx:pt idx="446">7498</cx:pt>
          <cx:pt idx="447">6598</cx:pt>
          <cx:pt idx="448">6664</cx:pt>
          <cx:pt idx="449">4972</cx:pt>
          <cx:pt idx="450">7421</cx:pt>
          <cx:pt idx="451">7363</cx:pt>
          <cx:pt idx="452">7665</cx:pt>
          <cx:pt idx="453">7702</cx:pt>
          <cx:pt idx="454">6978</cx:pt>
          <cx:pt idx="455">5099</cx:pt>
          <cx:pt idx="456">6825</cx:pt>
          <cx:pt idx="457">6211</cx:pt>
          <cx:pt idx="458">5905</cx:pt>
          <cx:pt idx="459">5823</cx:pt>
          <cx:pt idx="460">7458</cx:pt>
          <cx:pt idx="461">6891</cx:pt>
          <cx:pt idx="462">6779</cx:pt>
          <cx:pt idx="463">7442</cx:pt>
          <cx:pt idx="464">7335</cx:pt>
          <cx:pt idx="465">6879</cx:pt>
          <cx:pt idx="466">5463</cx:pt>
          <cx:pt idx="467">5687</cx:pt>
          <cx:pt idx="468">5531</cx:pt>
          <cx:pt idx="469">6227</cx:pt>
          <cx:pt idx="470">6660</cx:pt>
          <cx:pt idx="471">7403</cx:pt>
          <cx:pt idx="472">6241</cx:pt>
          <cx:pt idx="473">6207</cx:pt>
          <cx:pt idx="474">4840</cx:pt>
          <cx:pt idx="475">4672</cx:pt>
          <cx:pt idx="476">6569</cx:pt>
          <cx:pt idx="477">6290</cx:pt>
          <cx:pt idx="478">7264</cx:pt>
          <cx:pt idx="479">7446</cx:pt>
          <cx:pt idx="480">7499</cx:pt>
          <cx:pt idx="481">6969</cx:pt>
          <cx:pt idx="482">6031</cx:pt>
          <cx:pt idx="483">6830</cx:pt>
          <cx:pt idx="484">6786</cx:pt>
          <cx:pt idx="485">5713</cx:pt>
          <cx:pt idx="486">6591</cx:pt>
          <cx:pt idx="487">5870</cx:pt>
          <cx:pt idx="488">4459</cx:pt>
          <cx:pt idx="489">7410</cx:pt>
          <cx:pt idx="490">6966</cx:pt>
          <cx:pt idx="491">7592</cx:pt>
          <cx:pt idx="492">8173</cx:pt>
          <cx:pt idx="493">6861</cx:pt>
          <cx:pt idx="494">6904</cx:pt>
          <cx:pt idx="495">6685</cx:pt>
          <cx:pt idx="496">6597</cx:pt>
          <cx:pt idx="497">7105</cx:pt>
          <cx:pt idx="498">7216</cx:pt>
          <cx:pt idx="499">7580</cx:pt>
          <cx:pt idx="500">7261</cx:pt>
          <cx:pt idx="501">7175</cx:pt>
          <cx:pt idx="502">6824</cx:pt>
          <cx:pt idx="503">5464</cx:pt>
          <cx:pt idx="504">7013</cx:pt>
          <cx:pt idx="505">7273</cx:pt>
          <cx:pt idx="506">7534</cx:pt>
          <cx:pt idx="507">7286</cx:pt>
          <cx:pt idx="508">5786</cx:pt>
          <cx:pt idx="509">6299</cx:pt>
          <cx:pt idx="510">6544</cx:pt>
          <cx:pt idx="511">6883</cx:pt>
          <cx:pt idx="512">6784</cx:pt>
          <cx:pt idx="513">7347</cx:pt>
          <cx:pt idx="514">7605</cx:pt>
          <cx:pt idx="515">7148</cx:pt>
          <cx:pt idx="516">7865</cx:pt>
          <cx:pt idx="517">4549</cx:pt>
          <cx:pt idx="518">6530</cx:pt>
          <cx:pt idx="519">7006</cx:pt>
          <cx:pt idx="520">7375</cx:pt>
          <cx:pt idx="521">7765</cx:pt>
          <cx:pt idx="522">7582</cx:pt>
          <cx:pt idx="523">6053</cx:pt>
          <cx:pt idx="524">5255</cx:pt>
          <cx:pt idx="525">6917</cx:pt>
          <cx:pt idx="526">7040</cx:pt>
          <cx:pt idx="527">7697</cx:pt>
          <cx:pt idx="528">7713</cx:pt>
          <cx:pt idx="529">7350</cx:pt>
          <cx:pt idx="530">6140</cx:pt>
          <cx:pt idx="531">5810</cx:pt>
          <cx:pt idx="532">6034</cx:pt>
          <cx:pt idx="533">6864</cx:pt>
          <cx:pt idx="534">7112</cx:pt>
          <cx:pt idx="535">6203</cx:pt>
          <cx:pt idx="536">7504</cx:pt>
          <cx:pt idx="537">5976</cx:pt>
          <cx:pt idx="538">8227</cx:pt>
          <cx:pt idx="539">7525</cx:pt>
          <cx:pt idx="540">7767</cx:pt>
          <cx:pt idx="541">7870</cx:pt>
          <cx:pt idx="542">7804</cx:pt>
          <cx:pt idx="543">8009</cx:pt>
          <cx:pt idx="544">8714</cx:pt>
          <cx:pt idx="545">7333</cx:pt>
          <cx:pt idx="546">6869</cx:pt>
          <cx:pt idx="547">4073</cx:pt>
          <cx:pt idx="548">7591</cx:pt>
          <cx:pt idx="549">7720</cx:pt>
          <cx:pt idx="550">8167</cx:pt>
          <cx:pt idx="551">8395</cx:pt>
          <cx:pt idx="552">7907</cx:pt>
          <cx:pt idx="553">7436</cx:pt>
          <cx:pt idx="554">7538</cx:pt>
          <cx:pt idx="555">7733</cx:pt>
          <cx:pt idx="556">7393</cx:pt>
          <cx:pt idx="557">7415</cx:pt>
          <cx:pt idx="558">8555</cx:pt>
          <cx:pt idx="559">6889</cx:pt>
          <cx:pt idx="560">6778</cx:pt>
          <cx:pt idx="561">4639</cx:pt>
          <cx:pt idx="562">7572</cx:pt>
          <cx:pt idx="563">7328</cx:pt>
          <cx:pt idx="564">8156</cx:pt>
          <cx:pt idx="565">7965</cx:pt>
          <cx:pt idx="566">3510</cx:pt>
          <cx:pt idx="567">5478</cx:pt>
          <cx:pt idx="568">6392</cx:pt>
          <cx:pt idx="569">7691</cx:pt>
          <cx:pt idx="570">7570</cx:pt>
          <cx:pt idx="571">7282</cx:pt>
          <cx:pt idx="572">7109</cx:pt>
          <cx:pt idx="573">6639</cx:pt>
          <cx:pt idx="574">5875</cx:pt>
          <cx:pt idx="575">7534</cx:pt>
          <cx:pt idx="576">7461</cx:pt>
          <cx:pt idx="577">7509</cx:pt>
          <cx:pt idx="578">5424</cx:pt>
          <cx:pt idx="579">8090</cx:pt>
          <cx:pt idx="580">6824</cx:pt>
          <cx:pt idx="581">7058</cx:pt>
          <cx:pt idx="582">7466</cx:pt>
          <cx:pt idx="583">7693</cx:pt>
          <cx:pt idx="584">7359</cx:pt>
          <cx:pt idx="585">7444</cx:pt>
          <cx:pt idx="586">7852</cx:pt>
          <cx:pt idx="587">4459</cx:pt>
          <cx:pt idx="588">22</cx:pt>
          <cx:pt idx="589">1096</cx:pt>
          <cx:pt idx="590">5566</cx:pt>
          <cx:pt idx="591">5986</cx:pt>
          <cx:pt idx="592">5847</cx:pt>
          <cx:pt idx="593">5138</cx:pt>
          <cx:pt idx="594">5107</cx:pt>
          <cx:pt idx="595">5259</cx:pt>
          <cx:pt idx="596">5686</cx:pt>
          <cx:pt idx="597">5035</cx:pt>
          <cx:pt idx="598">5315</cx:pt>
          <cx:pt idx="599">5992</cx:pt>
          <cx:pt idx="600">6536</cx:pt>
          <cx:pt idx="601">6852</cx:pt>
          <cx:pt idx="602">6269</cx:pt>
          <cx:pt idx="603">4094</cx:pt>
          <cx:pt idx="604">5495</cx:pt>
          <cx:pt idx="605">5445</cx:pt>
          <cx:pt idx="606">5698</cx:pt>
          <cx:pt idx="607">5629</cx:pt>
          <cx:pt idx="608">4669</cx:pt>
          <cx:pt idx="609">5499</cx:pt>
          <cx:pt idx="610">5634</cx:pt>
          <cx:pt idx="611">5146</cx:pt>
          <cx:pt idx="612">2425</cx:pt>
          <cx:pt idx="613">3910</cx:pt>
          <cx:pt idx="614">2277</cx:pt>
          <cx:pt idx="615">2424</cx:pt>
          <cx:pt idx="616">5087</cx:pt>
          <cx:pt idx="617">3959</cx:pt>
          <cx:pt idx="618">5260</cx:pt>
          <cx:pt idx="619">5323</cx:pt>
          <cx:pt idx="620">5668</cx:pt>
          <cx:pt idx="621">5191</cx:pt>
          <cx:pt idx="622">4649</cx:pt>
          <cx:pt idx="623">6234</cx:pt>
          <cx:pt idx="624">6606</cx:pt>
          <cx:pt idx="625">5729</cx:pt>
          <cx:pt idx="626">5375</cx:pt>
          <cx:pt idx="627">5008</cx:pt>
          <cx:pt idx="628">5582</cx:pt>
          <cx:pt idx="629">3228</cx:pt>
          <cx:pt idx="630">5170</cx:pt>
          <cx:pt idx="631">5501</cx:pt>
          <cx:pt idx="632">5319</cx:pt>
          <cx:pt idx="633">5532</cx:pt>
          <cx:pt idx="634">5611</cx:pt>
          <cx:pt idx="635">5047</cx:pt>
          <cx:pt idx="636">3786</cx:pt>
          <cx:pt idx="637">4585</cx:pt>
          <cx:pt idx="638">5557</cx:pt>
          <cx:pt idx="639">5267</cx:pt>
          <cx:pt idx="640">4128</cx:pt>
          <cx:pt idx="641">3623</cx:pt>
          <cx:pt idx="642">1749</cx:pt>
          <cx:pt idx="643">1787</cx:pt>
          <cx:pt idx="644">920</cx:pt>
          <cx:pt idx="645">1013</cx:pt>
          <cx:pt idx="646">441</cx:pt>
          <cx:pt idx="647">2114</cx:pt>
          <cx:pt idx="648">3095</cx:pt>
          <cx:pt idx="649">1341</cx:pt>
          <cx:pt idx="650">1796</cx:pt>
          <cx:pt idx="651">2729</cx:pt>
          <cx:pt idx="652">985</cx:pt>
          <cx:pt idx="653">801</cx:pt>
          <cx:pt idx="654">1349</cx:pt>
          <cx:pt idx="655">1562</cx:pt>
          <cx:pt idx="656">1600</cx:pt>
          <cx:pt idx="657">1606</cx:pt>
          <cx:pt idx="658">1510</cx:pt>
          <cx:pt idx="659">959</cx:pt>
          <cx:pt idx="660">822</cx:pt>
          <cx:pt idx="661">1321</cx:pt>
          <cx:pt idx="662">1263</cx:pt>
          <cx:pt idx="663">1162</cx:pt>
          <cx:pt idx="664">1406</cx:pt>
          <cx:pt idx="665">1421</cx:pt>
          <cx:pt idx="666">1248</cx:pt>
          <cx:pt idx="667">1204</cx:pt>
          <cx:pt idx="668">1000</cx:pt>
          <cx:pt idx="669">683</cx:pt>
          <cx:pt idx="670">1650</cx:pt>
          <cx:pt idx="671">1927</cx:pt>
          <cx:pt idx="672">1543</cx:pt>
          <cx:pt idx="673">981</cx:pt>
          <cx:pt idx="674">986</cx:pt>
          <cx:pt idx="675">1416</cx:pt>
          <cx:pt idx="676">1985</cx:pt>
          <cx:pt idx="677">506</cx:pt>
          <cx:pt idx="678">431</cx:pt>
          <cx:pt idx="679">1167</cx:pt>
          <cx:pt idx="680">1098</cx:pt>
          <cx:pt idx="681">1096</cx:pt>
          <cx:pt idx="682">1501</cx:pt>
          <cx:pt idx="683">1360</cx:pt>
          <cx:pt idx="684">1526</cx:pt>
          <cx:pt idx="685">1550</cx:pt>
          <cx:pt idx="686">1708</cx:pt>
          <cx:pt idx="687">1005</cx:pt>
          <cx:pt idx="688">1623</cx:pt>
          <cx:pt idx="689">1712</cx:pt>
          <cx:pt idx="690">1530</cx:pt>
          <cx:pt idx="691">1605</cx:pt>
          <cx:pt idx="692">1538</cx:pt>
          <cx:pt idx="693">1746</cx:pt>
          <cx:pt idx="694">1472</cx:pt>
          <cx:pt idx="695">1589</cx:pt>
          <cx:pt idx="696">1913</cx:pt>
          <cx:pt idx="697">1815</cx:pt>
          <cx:pt idx="698">2115</cx:pt>
          <cx:pt idx="699">2475</cx:pt>
          <cx:pt idx="700">2927</cx:pt>
          <cx:pt idx="701">1635</cx:pt>
          <cx:pt idx="702">1812</cx:pt>
          <cx:pt idx="703">1107</cx:pt>
          <cx:pt idx="704">1450</cx:pt>
          <cx:pt idx="705">1917</cx:pt>
          <cx:pt idx="706">1807</cx:pt>
          <cx:pt idx="707">1461</cx:pt>
          <cx:pt idx="708">1969</cx:pt>
          <cx:pt idx="709">2402</cx:pt>
          <cx:pt idx="710">1446</cx:pt>
          <cx:pt idx="711">1851</cx:pt>
          <cx:pt idx="712">2134</cx:pt>
          <cx:pt idx="713">1685</cx:pt>
          <cx:pt idx="714">1944</cx:pt>
          <cx:pt idx="715">2077</cx:pt>
          <cx:pt idx="716">605</cx:pt>
          <cx:pt idx="717">1872</cx:pt>
          <cx:pt idx="718">2133</cx:pt>
          <cx:pt idx="719">1891</cx:pt>
          <cx:pt idx="720">623</cx:pt>
          <cx:pt idx="721">1977</cx:pt>
          <cx:pt idx="722">2132</cx:pt>
          <cx:pt idx="723">2417</cx:pt>
          <cx:pt idx="724">2046</cx:pt>
          <cx:pt idx="725">2056</cx:pt>
          <cx:pt idx="726">2192</cx:pt>
          <cx:pt idx="727">2744</cx:pt>
          <cx:pt idx="728">3239</cx:pt>
          <cx:pt idx="729">3117</cx:pt>
          <cx:pt idx="730">2471</cx:pt>
        </cx:lvl>
      </cx:numDim>
    </cx:data>
  </cx:chartData>
  <cx:chart>
    <cx:title pos="t" align="ctr" overlay="0">
      <cx:tx>
        <cx:txData>
          <cx:v>Boxplot for Daily Users by Season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14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Calibri" panose="020F0502020204030204"/>
            </a:rPr>
            <a:t>Boxplot for Daily Users by Season</a:t>
          </a:r>
        </a:p>
      </cx:txPr>
    </cx:title>
    <cx:plotArea>
      <cx:plotAreaRegion>
        <cx:series layoutId="boxWhisker" uniqueId="{227F1668-628F-4C49-A978-DFD1F2586042}">
          <cx:tx>
            <cx:txData>
              <cx:f>'Bike Data for Boxplot'!$O$1</cx:f>
              <cx:v>cnt</cx:v>
            </cx:txData>
          </cx:tx>
          <cx:spPr>
            <a:ln w="25400">
              <a:solidFill>
                <a:schemeClr val="accent2"/>
              </a:solidFill>
            </a:ln>
          </cx:spPr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</cx:axis>
      <cx:axis id="1">
        <cx:valScaling/>
        <cx:majorGridlines/>
        <cx:tickLabels/>
        <cx:numFmt formatCode="#,##0" sourceLinked="0"/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daily_bike_data!$I$2:$I$732</cx:f>
        <cx:lvl ptCount="731" formatCode="General">
          <cx:pt idx="0">46.716528199999999</cx:pt>
          <cx:pt idx="1">48.3502388</cx:pt>
          <cx:pt idx="2">34.212394400000001</cx:pt>
          <cx:pt idx="3">34.520000000000003</cx:pt>
          <cx:pt idx="4">36.800562200000002</cx:pt>
          <cx:pt idx="5">34.887840799999999</cx:pt>
          <cx:pt idx="6">34.225761200000001</cx:pt>
          <cx:pt idx="7">31.559000000000001</cx:pt>
          <cx:pt idx="8">29.302971800000002</cx:pt>
          <cx:pt idx="9">30.360471799999999</cx:pt>
          <cx:pt idx="10">31.905098599999999</cx:pt>
          <cx:pt idx="11">32.212704199999997</cx:pt>
          <cx:pt idx="12">31.559000000000001</cx:pt>
          <cx:pt idx="13">31.209602</cx:pt>
          <cx:pt idx="14">37.339971800000001</cx:pt>
          <cx:pt idx="15">37.199028200000001</cx:pt>
          <cx:pt idx="16">32.475471800000001</cx:pt>
          <cx:pt idx="17">35.930028200000002</cx:pt>
          <cx:pt idx="18">42.317920399999998</cx:pt>
          <cx:pt idx="19">39.737028199999997</cx:pt>
          <cx:pt idx="20">32.616500000000002</cx:pt>
          <cx:pt idx="21">22.602431840000001</cx:pt>
          <cx:pt idx="22">25.76573582</cx:pt>
          <cx:pt idx="23">25.83930398</cx:pt>
          <cx:pt idx="24">36.506238799999998</cx:pt>
          <cx:pt idx="25">36.000500000000002</cx:pt>
          <cx:pt idx="26">34.097000000000001</cx:pt>
          <cx:pt idx="27">34.814238799999998</cx:pt>
          <cx:pt idx="28">34.225761200000001</cx:pt>
          <cx:pt idx="29">35.917761200000001</cx:pt>
          <cx:pt idx="30">32.898471800000003</cx:pt>
          <cx:pt idx="31">33.857920399999998</cx:pt>
          <cx:pt idx="32">39.595999999999997</cx:pt>
          <cx:pt idx="33">33.416562200000001</cx:pt>
          <cx:pt idx="34">35.476318399999997</cx:pt>
          <cx:pt idx="35">37.339971800000001</cx:pt>
          <cx:pt idx="36">41.781471799999998</cx:pt>
          <cx:pt idx="37">40.583028200000001</cx:pt>
          <cx:pt idx="38">36.282471800000003</cx:pt>
          <cx:pt idx="39">29.002641799999999</cx:pt>
          <cx:pt idx="40">29.811840799999999</cx:pt>
          <cx:pt idx="41">33.597098600000002</cx:pt>
          <cx:pt idx="42">36.423499999999997</cx:pt>
          <cx:pt idx="43">44.377761200000002</cx:pt>
          <cx:pt idx="44">52.709000000000003</cx:pt>
          <cx:pt idx="45">40.110960200000001</cx:pt>
          <cx:pt idx="46">44.524880600000003</cx:pt>
          <cx:pt idx="47">54.471471800000003</cx:pt>
          <cx:pt idx="48">61.7330282</cx:pt>
          <cx:pt idx="49">51.369528199999998</cx:pt>
          <cx:pt idx="50">41.7293582</cx:pt>
          <cx:pt idx="51">43.261971799999998</cx:pt>
          <cx:pt idx="52">33.015981199999999</cx:pt>
          <cx:pt idx="53">36.359119399999997</cx:pt>
          <cx:pt idx="54">42.612159200000001</cx:pt>
          <cx:pt idx="55">48.423840800000001</cx:pt>
          <cx:pt idx="56">41.499499999999998</cx:pt>
          <cx:pt idx="57">46.658238799999999</cx:pt>
          <cx:pt idx="58">52.055295800000003</cx:pt>
          <cx:pt idx="59">40.160028199999999</cx:pt>
          <cx:pt idx="60">45.941000000000003</cx:pt>
          <cx:pt idx="61">34.378971800000002</cx:pt>
          <cx:pt idx="62">39.737028199999997</cx:pt>
          <cx:pt idx="63">50.100528199999999</cx:pt>
          <cx:pt idx="64">49.453761200000002</cx:pt>
          <cx:pt idx="65">39.743119399999998</cx:pt>
          <cx:pt idx="66">42.345500000000001</cx:pt>
          <cx:pt idx="67">42.627471800000002</cx:pt>
          <cx:pt idx="68">50.517098599999997</cx:pt>
          <cx:pt idx="69">44.377761200000002</cx:pt>
          <cx:pt idx="70">45.447528200000001</cx:pt>
          <cx:pt idx="71">50.115840800000001</cx:pt>
          <cx:pt idx="72">45.1133582</cx:pt>
          <cx:pt idx="73">44.451278600000002</cx:pt>
          <cx:pt idx="74">48.497358200000001</cx:pt>
          <cx:pt idx="75">52.709000000000003</cx:pt>
          <cx:pt idx="76">63.283999999999999</cx:pt>
          <cx:pt idx="77">57.573500000000003</cx:pt>
          <cx:pt idx="78">45.729500000000002</cx:pt>
          <cx:pt idx="79">54.014800999999999</cx:pt>
          <cx:pt idx="80">54.965028199999999</cx:pt>
          <cx:pt idx="81">46.952562200000003</cx:pt>
          <cx:pt idx="82">41.710999999999999</cx:pt>
          <cx:pt idx="83">39.948528199999998</cx:pt>
          <cx:pt idx="84">40.089471799999998</cx:pt>
          <cx:pt idx="85">39.007437799999998</cx:pt>
          <cx:pt idx="86">39.9638408</cx:pt>
          <cx:pt idx="87">43.191499999999998</cx:pt>
          <cx:pt idx="88">42.979999999999997</cx:pt>
          <cx:pt idx="89">40.300971799999999</cx:pt>
          <cx:pt idx="90">42.979999999999997</cx:pt>
          <cx:pt idx="91">44.249000000000002</cx:pt>
          <cx:pt idx="92">49.606971799999997</cx:pt>
          <cx:pt idx="93">66.103971799999997</cx:pt>
          <cx:pt idx="94">52.638528200000003</cx:pt>
          <cx:pt idx="95">50.664471800000001</cx:pt>
          <cx:pt idx="96">54.612499999999997</cx:pt>
          <cx:pt idx="97">46.011471800000002</cx:pt>
          <cx:pt idx="98">46.575499999999998</cx:pt>
          <cx:pt idx="99">53.696028200000001</cx:pt>
          <cx:pt idx="100">67.992159200000003</cx:pt>
          <cx:pt idx="101">60.111499999999999</cx:pt>
          <cx:pt idx="102">52.497500000000002</cx:pt>
          <cx:pt idx="103">57.150500000000001</cx:pt>
          <cx:pt idx="104">55.388028200000001</cx:pt>
          <cx:pt idx="105">54.048471800000002</cx:pt>
          <cx:pt idx="106">56.234028199999997</cx:pt>
          <cx:pt idx="107">60.957500000000003</cx:pt>
          <cx:pt idx="108">60.3934718</cx:pt>
          <cx:pt idx="109">67.936999999999998</cx:pt>
          <cx:pt idx="110">56.445528199999998</cx:pt>
          <cx:pt idx="111">46.082028200000003</cx:pt>
          <cx:pt idx="112">56.515999999999998</cx:pt>
          <cx:pt idx="113">66.8090282</cx:pt>
          <cx:pt idx="114">68.924028199999995</cx:pt>
          <cx:pt idx="115">71.039028200000004</cx:pt>
          <cx:pt idx="116">70.052000000000007</cx:pt>
          <cx:pt idx="117">69.840500000000006</cx:pt>
          <cx:pt idx="118">60.746000000000002</cx:pt>
          <cx:pt idx="119">57.573500000000003</cx:pt>
          <cx:pt idx="120">55.811028200000003</cx:pt>
          <cx:pt idx="121">64.059528200000003</cx:pt>
          <cx:pt idx="122">69.770028199999999</cx:pt>
          <cx:pt idx="123">52.638528200000003</cx:pt>
          <cx:pt idx="124">56.445528199999998</cx:pt>
          <cx:pt idx="125">58.137528199999998</cx:pt>
          <cx:pt idx="126">61.591999999999999</cx:pt>
          <cx:pt idx="127">62.296971800000001</cx:pt>
          <cx:pt idx="128">62.649500000000003</cx:pt>
          <cx:pt idx="129">62.649500000000003</cx:pt>
          <cx:pt idx="130">63.4955</cx:pt>
          <cx:pt idx="131">62.860999999999997</cx:pt>
          <cx:pt idx="132">60.957500000000003</cx:pt>
          <cx:pt idx="133">61.662471799999999</cx:pt>
          <cx:pt idx="134">65.1875</cx:pt>
          <cx:pt idx="135">66.456500000000005</cx:pt>
          <cx:pt idx="136">65.117028199999993</cx:pt>
          <cx:pt idx="137">64.129999999999995</cx:pt>
          <cx:pt idx="138">62.508471800000002</cx:pt>
          <cx:pt idx="139">63.002028199999998</cx:pt>
          <cx:pt idx="140">68.5715</cx:pt>
          <cx:pt idx="141">68.712528199999994</cx:pt>
          <cx:pt idx="142">71.039028200000004</cx:pt>
          <cx:pt idx="143">73.436000000000007</cx:pt>
          <cx:pt idx="144">73.5064718</cx:pt>
          <cx:pt idx="145">77.524971800000003</cx:pt>
          <cx:pt idx="146">75.269028199999994</cx:pt>
          <cx:pt idx="147">73.083471799999998</cx:pt>
          <cx:pt idx="148">74.070499999999996</cx:pt>
          <cx:pt idx="149">79.639971799999998</cx:pt>
          <cx:pt idx="150">83.165000000000006</cx:pt>
          <cx:pt idx="151">82.248528199999996</cx:pt>
          <cx:pt idx="152">78.088999999999999</cx:pt>
          <cx:pt idx="153">70.052000000000007</cx:pt>
          <cx:pt idx="154">71.320999999999998</cx:pt>
          <cx:pt idx="155">72.448971799999995</cx:pt>
          <cx:pt idx="156">74.986971800000006</cx:pt>
          <cx:pt idx="157">77.454499999999996</cx:pt>
          <cx:pt idx="158">83.235471799999999</cx:pt>
          <cx:pt idx="159">85.984971799999997</cx:pt>
          <cx:pt idx="160">81.472999999999999</cx:pt>
          <cx:pt idx="161">78.935000000000002</cx:pt>
          <cx:pt idx="162">76.185500000000005</cx:pt>
          <cx:pt idx="163">71.320999999999998</cx:pt>
          <cx:pt idx="164">68.712528199999994</cx:pt>
          <cx:pt idx="165">70.616028200000002</cx:pt>
          <cx:pt idx="166">70.756971800000002</cx:pt>
          <cx:pt idx="167">72.519528199999996</cx:pt>
          <cx:pt idx="168">76.538028199999999</cx:pt>
          <cx:pt idx="169">76.7495282</cx:pt>
          <cx:pt idx="170">71.320999999999998</cx:pt>
          <cx:pt idx="171">75.198471799999993</cx:pt>
          <cx:pt idx="172">79.639971799999998</cx:pt>
          <cx:pt idx="173">79.216971799999996</cx:pt>
          <cx:pt idx="174">78.864528199999995</cx:pt>
          <cx:pt idx="175">76.397000000000006</cx:pt>
          <cx:pt idx="176">75.128</cx:pt>
          <cx:pt idx="177">75.339500000000001</cx:pt>
          <cx:pt idx="178">80.556528200000002</cx:pt>
          <cx:pt idx="179">79.216971799999996</cx:pt>
          <cx:pt idx="180">76.538028199999999</cx:pt>
          <cx:pt idx="181">78.723500000000001</cx:pt>
          <cx:pt idx="182">80.0629718</cx:pt>
          <cx:pt idx="183">78.230028200000007</cx:pt>
          <cx:pt idx="184">79.076028199999996</cx:pt>
          <cx:pt idx="185">80.768028200000003</cx:pt>
          <cx:pt idx="186">78.512</cx:pt>
          <cx:pt idx="187">81.049999999999997</cx:pt>
          <cx:pt idx="188">77.595528200000004</cx:pt>
          <cx:pt idx="189">79.639971799999998</cx:pt>
          <cx:pt idx="190">80.838499999999996</cx:pt>
          <cx:pt idx="191">82.107500000000002</cx:pt>
          <cx:pt idx="192">84.786528200000006</cx:pt>
          <cx:pt idx="193">80.768028200000003</cx:pt>
          <cx:pt idx="194">75.198471799999993</cx:pt>
          <cx:pt idx="195">73.717971800000001</cx:pt>
          <cx:pt idx="196">75.692028199999996</cx:pt>
          <cx:pt idx="197">78.441528199999993</cx:pt>
          <cx:pt idx="198">80.768028200000003</cx:pt>
          <cx:pt idx="199">83.3060282</cx:pt>
          <cx:pt idx="200">82.600971799999996</cx:pt>
          <cx:pt idx="201">86.549000000000007</cx:pt>
          <cx:pt idx="202">89.368971799999997</cx:pt>
          <cx:pt idx="203">89.439528199999998</cx:pt>
          <cx:pt idx="204">87.817999999999998</cx:pt>
          <cx:pt idx="205">80.485971800000002</cx:pt>
          <cx:pt idx="206">82.883028199999998</cx:pt>
          <cx:pt idx="207">83.165000000000006</cx:pt>
          <cx:pt idx="208">83.517528200000001</cx:pt>
          <cx:pt idx="209">88.522971799999993</cx:pt>
          <cx:pt idx="210">85.632528199999996</cx:pt>
          <cx:pt idx="211">85.773471799999996</cx:pt>
          <cx:pt idx="212">82.883028199999998</cx:pt>
          <cx:pt idx="213">83.869971800000002</cx:pt>
          <cx:pt idx="214">79.499028199999998</cx:pt>
          <cx:pt idx="215">77.665999999999997</cx:pt>
          <cx:pt idx="216">77.736471800000004</cx:pt>
          <cx:pt idx="217">78.230028200000007</cx:pt>
          <cx:pt idx="218">80.415499999999994</cx:pt>
          <cx:pt idx="219">82.319000000000003</cx:pt>
          <cx:pt idx="220">83.165000000000006</cx:pt>
          <cx:pt idx="221">82.460028199999996</cx:pt>
          <cx:pt idx="222">78.3005</cx:pt>
          <cx:pt idx="223">77.524971800000003</cx:pt>
          <cx:pt idx="224">75.621471799999995</cx:pt>
          <cx:pt idx="225">74.846028200000006</cx:pt>
          <cx:pt idx="226">73.929471800000002</cx:pt>
          <cx:pt idx="227">76.8904718</cx:pt>
          <cx:pt idx="228">78.793971799999994</cx:pt>
          <cx:pt idx="229">77.807028200000005</cx:pt>
          <cx:pt idx="230">75.551000000000002</cx:pt>
          <cx:pt idx="231">76.608500000000006</cx:pt>
          <cx:pt idx="232">77.736471800000004</cx:pt>
          <cx:pt idx="233">76.115028199999998</cx:pt>
          <cx:pt idx="234">71.814471800000007</cx:pt>
          <cx:pt idx="235">74.563971800000004</cx:pt>
          <cx:pt idx="236">75.480528199999995</cx:pt>
          <cx:pt idx="237">76.819999999999993</cx:pt>
          <cx:pt idx="238">75.128</cx:pt>
          <cx:pt idx="239">77.417191399999993</cx:pt>
          <cx:pt idx="240">71.462028200000006</cx:pt>
          <cx:pt idx="241">71.673528200000007</cx:pt>
          <cx:pt idx="242">73.154028199999999</cx:pt>
          <cx:pt idx="243">73.013000000000005</cx:pt>
          <cx:pt idx="244">72.025971799999994</cx:pt>
          <cx:pt idx="245">74.211528200000004</cx:pt>
          <cx:pt idx="246">77.595528200000004</cx:pt>
          <cx:pt idx="247">74.563971800000004</cx:pt>
          <cx:pt idx="248">63.283999999999999</cx:pt>
          <cx:pt idx="249">68.289528200000007</cx:pt>
          <cx:pt idx="250">71.229039799999995</cx:pt>
          <cx:pt idx="251">72.590000000000003</cx:pt>
          <cx:pt idx="252">73.436000000000007</cx:pt>
          <cx:pt idx="253">72.871971799999997</cx:pt>
          <cx:pt idx="254">72.111840799999996</cx:pt>
          <cx:pt idx="255">72.660471799999996</cx:pt>
          <cx:pt idx="256">74.563971800000004</cx:pt>
          <cx:pt idx="257">66.456500000000005</cx:pt>
          <cx:pt idx="258">57.291528200000002</cx:pt>
          <cx:pt idx="259">59.195028200000003</cx:pt>
          <cx:pt idx="260">60.534500000000001</cx:pt>
          <cx:pt idx="261">64.059528200000003</cx:pt>
          <cx:pt idx="262">65.117028199999993</cx:pt>
          <cx:pt idx="263">67.936999999999998</cx:pt>
          <cx:pt idx="264">70.756971800000002</cx:pt>
          <cx:pt idx="265">69.135528199999996</cx:pt>
          <cx:pt idx="266">68.924028199999995</cx:pt>
          <cx:pt idx="267">71.250528200000005</cx:pt>
          <cx:pt idx="268">72.519528199999996</cx:pt>
          <cx:pt idx="269">71.462028200000006</cx:pt>
          <cx:pt idx="270">71.320999999999998</cx:pt>
          <cx:pt idx="271">69.770028199999999</cx:pt>
          <cx:pt idx="272">65.328528199999994</cx:pt>
          <cx:pt idx="273">52.286000000000001</cx:pt>
          <cx:pt idx="274">47.774028199999997</cx:pt>
          <cx:pt idx="275">50.100528199999999</cx:pt>
          <cx:pt idx="276">58.5605282</cx:pt>
          <cx:pt idx="277">63.142971799999998</cx:pt>
          <cx:pt idx="278">59.406528199999997</cx:pt>
          <cx:pt idx="279">60.816471800000002</cx:pt>
          <cx:pt idx="280">61.7330282</cx:pt>
          <cx:pt idx="281">63.354471799999999</cx:pt>
          <cx:pt idx="282">65.892471799999996</cx:pt>
          <cx:pt idx="283">65.540028199999995</cx:pt>
          <cx:pt idx="284">63.5659718</cx:pt>
          <cx:pt idx="285">67.443528200000003</cx:pt>
          <cx:pt idx="286">64.200471800000003</cx:pt>
          <cx:pt idx="287">60.464028200000001</cx:pt>
          <cx:pt idx="288">60.887028200000003</cx:pt>
          <cx:pt idx="289">62.790528199999997</cx:pt>
          <cx:pt idx="290">62.649500000000003</cx:pt>
          <cx:pt idx="291">63.4311194</cx:pt>
          <cx:pt idx="292">57.855471799999997</cx:pt>
          <cx:pt idx="293">53.766500000000001</cx:pt>
          <cx:pt idx="294">53.343499999999999</cx:pt>
          <cx:pt idx="295">53.273028199999999</cx:pt>
          <cx:pt idx="296">56.797971799999999</cx:pt>
          <cx:pt idx="297">57.503028200000003</cx:pt>
          <cx:pt idx="298">58.5605282</cx:pt>
          <cx:pt idx="299">57.362000000000002</cx:pt>
          <cx:pt idx="300">45.588471800000001</cx:pt>
          <cx:pt idx="301">39.102528200000002</cx:pt>
          <cx:pt idx="302">44.601528199999997</cx:pt>
          <cx:pt idx="303">46.363999999999997</cx:pt>
          <cx:pt idx="304">51.510471799999998</cx:pt>
          <cx:pt idx="305">49.536499999999997</cx:pt>
          <cx:pt idx="306">52.1449718</cx:pt>
          <cx:pt idx="307">51.721971799999999</cx:pt>
          <cx:pt idx="308">45.2360282</cx:pt>
          <cx:pt idx="309">47.0689718</cx:pt>
          <cx:pt idx="310">51.017000000000003</cx:pt>
          <cx:pt idx="311">52.1449718</cx:pt>
          <cx:pt idx="312">51.439999999999998</cx:pt>
          <cx:pt idx="313">49.747999999999998</cx:pt>
          <cx:pt idx="314">45.024528199999999</cx:pt>
          <cx:pt idx="315">47.774028199999997</cx:pt>
          <cx:pt idx="316">54.894471799999998</cx:pt>
          <cx:pt idx="317">62.438000000000002</cx:pt>
          <cx:pt idx="318">62.438000000000002</cx:pt>
          <cx:pt idx="319">56.234028199999997</cx:pt>
          <cx:pt idx="320">46.505028199999998</cx:pt>
          <cx:pt idx="321">40.794528200000002</cx:pt>
          <cx:pt idx="322">45.447528200000001</cx:pt>
          <cx:pt idx="323">56.797971799999999</cx:pt>
          <cx:pt idx="324">55.458500000000001</cx:pt>
          <cx:pt idx="325">52.850028199999997</cx:pt>
          <cx:pt idx="326">54.894471799999998</cx:pt>
          <cx:pt idx="327">49.183971800000002</cx:pt>
          <cx:pt idx="328">49.325000000000003</cx:pt>
          <cx:pt idx="329">49.395471800000003</cx:pt>
          <cx:pt idx="330">56.445528199999998</cx:pt>
          <cx:pt idx="331">60.194238800000001</cx:pt>
          <cx:pt idx="332">56.374971799999997</cx:pt>
          <cx:pt idx="333">45.094999999999999</cx:pt>
          <cx:pt idx="334">44.037500000000001</cx:pt>
          <cx:pt idx="335">44.178528200000002</cx:pt>
          <cx:pt idx="336">42.909528199999997</cx:pt>
          <cx:pt idx="337">45.588471800000001</cx:pt>
          <cx:pt idx="338">50.241471799999999</cx:pt>
          <cx:pt idx="339">56.727499999999999</cx:pt>
          <cx:pt idx="340">52.286000000000001</cx:pt>
          <cx:pt idx="341">40.089471799999998</cx:pt>
          <cx:pt idx="342">42.2044718</cx:pt>
          <cx:pt idx="343">40.865000000000002</cx:pt>
          <cx:pt idx="344">36.282471800000003</cx:pt>
          <cx:pt idx="345">37.762971800000003</cx:pt>
          <cx:pt idx="346">41.499499999999998</cx:pt>
          <cx:pt idx="347">44.460500000000003</cx:pt>
          <cx:pt idx="348">53.343499999999999</cx:pt>
          <cx:pt idx="349">49.325000000000003</cx:pt>
          <cx:pt idx="350">39.454971800000003</cx:pt>
          <cx:pt idx="351">37.762971800000003</cx:pt>
          <cx:pt idx="352">41.006028200000003</cx:pt>
          <cx:pt idx="353">50.241471799999999</cx:pt>
          <cx:pt idx="354">53.836971800000001</cx:pt>
          <cx:pt idx="355">53.413971799999999</cx:pt>
          <cx:pt idx="356">49.183971800000002</cx:pt>
          <cx:pt idx="357">43.191499999999998</cx:pt>
          <cx:pt idx="358">40.8466418</cx:pt>
          <cx:pt idx="359">44.819119399999998</cx:pt>
          <cx:pt idx="360">45.094999999999999</cx:pt>
          <cx:pt idx="361">42.906398000000003</cx:pt>
          <cx:pt idx="362">38.608971799999999</cx:pt>
          <cx:pt idx="363">43.967028200000001</cx:pt>
          <cx:pt idx="364">52.286000000000001</cx:pt>
          <cx:pt idx="365">48.902000000000001</cx:pt>
          <cx:pt idx="366">40.699437799999998</cx:pt>
          <cx:pt idx="367">30.289999999999999</cx:pt>
          <cx:pt idx="368">26.694500000000001</cx:pt>
          <cx:pt idx="369">40.089471799999998</cx:pt>
          <cx:pt idx="370">45.870528200000003</cx:pt>
          <cx:pt idx="371">50.875971800000002</cx:pt>
          <cx:pt idx="372">46.152500000000003</cx:pt>
          <cx:pt idx="373">36.564528199999998</cx:pt>
          <cx:pt idx="374">43.715681600000003</cx:pt>
          <cx:pt idx="375">40.794528200000002</cx:pt>
          <cx:pt idx="376">49.959499999999998</cx:pt>
          <cx:pt idx="377">40.794528200000002</cx:pt>
          <cx:pt idx="378">32.828000000000003</cx:pt>
          <cx:pt idx="379">31.700028199999998</cx:pt>
          <cx:pt idx="380">33.673999999999999</cx:pt>
          <cx:pt idx="381">49.159437799999999</cx:pt>
          <cx:pt idx="382">43.261971799999998</cx:pt>
          <cx:pt idx="383">33.673999999999999</cx:pt>
          <cx:pt idx="384">36.000500000000002</cx:pt>
          <cx:pt idx="385">32.2639718</cx:pt>
          <cx:pt idx="386">31.3475</cx:pt>
          <cx:pt idx="387">36.070971800000002</cx:pt>
          <cx:pt idx="388">46.575499999999998</cx:pt>
          <cx:pt idx="389">42.486528200000002</cx:pt>
          <cx:pt idx="390">46.505028199999998</cx:pt>
          <cx:pt idx="391">53.555</cx:pt>
          <cx:pt idx="392">44.319471800000002</cx:pt>
          <cx:pt idx="393">41.499499999999998</cx:pt>
          <cx:pt idx="394">40.3715282</cx:pt>
          <cx:pt idx="395">50.594000000000001</cx:pt>
          <cx:pt idx="396">57.291528200000002</cx:pt>
          <cx:pt idx="397">51.369528199999998</cx:pt>
          <cx:pt idx="398">44.107971800000001</cx:pt>
          <cx:pt idx="399">39.948528199999998</cx:pt>
          <cx:pt idx="400">40.089471799999998</cx:pt>
          <cx:pt idx="401">41.508721399999999</cx:pt>
          <cx:pt idx="402">47.562528200000003</cx:pt>
          <cx:pt idx="403">39.314028200000003</cx:pt>
          <cx:pt idx="404">40.018999999999998</cx:pt>
          <cx:pt idx="405">41.358471799999997</cx:pt>
          <cx:pt idx="406">36.564528199999998</cx:pt>
          <cx:pt idx="407">28.386500000000002</cx:pt>
          <cx:pt idx="408">36.423499999999997</cx:pt>
          <cx:pt idx="409">44.601528199999997</cx:pt>
          <cx:pt idx="410">47.0689718</cx:pt>
          <cx:pt idx="411">44.390028200000003</cx:pt>
          <cx:pt idx="412">46.645971799999998</cx:pt>
          <cx:pt idx="413">46.9280282</cx:pt>
          <cx:pt idx="414">41.287999999999997</cx:pt>
          <cx:pt idx="415">41.287999999999997</cx:pt>
          <cx:pt idx="416">41.950079600000002</cx:pt>
          <cx:pt idx="417">51.087471800000003</cx:pt>
          <cx:pt idx="418">56.022528199999996</cx:pt>
          <cx:pt idx="419">52.0745</cx:pt>
          <cx:pt idx="420">42.2044718</cx:pt>
          <cx:pt idx="421">41.217528199999997</cx:pt>
          <cx:pt idx="422">48.6200282</cx:pt>
          <cx:pt idx="423">47.985528199999997</cx:pt>
          <cx:pt idx="424">46.731840800000001</cx:pt>
          <cx:pt idx="425">58.7014718</cx:pt>
          <cx:pt idx="426">47.491971800000002</cx:pt>
          <cx:pt idx="427">52.638528200000003</cx:pt>
          <cx:pt idx="428">45.165471799999999</cx:pt>
          <cx:pt idx="429">38.185971799999997</cx:pt>
          <cx:pt idx="430">39.454971800000003</cx:pt>
          <cx:pt idx="431">51.7925282</cx:pt>
          <cx:pt idx="432">62.226500000000001</cx:pt>
          <cx:pt idx="433">52.356471800000001</cx:pt>
          <cx:pt idx="434">41.922499999999999</cx:pt>
          <cx:pt idx="435">48.203119399999999</cx:pt>
          <cx:pt idx="436">57.080028200000001</cx:pt>
          <cx:pt idx="437">65.399000000000001</cx:pt>
          <cx:pt idx="438">66.033500000000004</cx:pt>
          <cx:pt idx="439">64.764499999999998</cx:pt>
          <cx:pt idx="440">54.471471800000003</cx:pt>
          <cx:pt idx="441">61.098528199999997</cx:pt>
          <cx:pt idx="442">57.573500000000003</cx:pt>
          <cx:pt idx="443">63.707000000000001</cx:pt>
          <cx:pt idx="444">65.046471800000006</cx:pt>
          <cx:pt idx="445">62.579028200000003</cx:pt>
          <cx:pt idx="446">64.482528200000004</cx:pt>
          <cx:pt idx="447">68.501028199999993</cx:pt>
          <cx:pt idx="448">60.111499999999999</cx:pt>
          <cx:pt idx="449">54.612499999999997</cx:pt>
          <cx:pt idx="450">55.3174718</cx:pt>
          <cx:pt idx="451">44.953971799999998</cx:pt>
          <cx:pt idx="452">58.5605282</cx:pt>
          <cx:pt idx="453">59.406528199999997</cx:pt>
          <cx:pt idx="454">48.902000000000001</cx:pt>
          <cx:pt idx="455">53.4845282</cx:pt>
          <cx:pt idx="456">53.6254718</cx:pt>
          <cx:pt idx="457">54.309039800000001</cx:pt>
          <cx:pt idx="458">57.080028200000001</cx:pt>
          <cx:pt idx="459">63.4250282</cx:pt>
          <cx:pt idx="460">54.401000000000003</cx:pt>
          <cx:pt idx="461">51.721971799999999</cx:pt>
          <cx:pt idx="462">54.612499999999997</cx:pt>
          <cx:pt idx="463">59.899999999999999</cx:pt>
          <cx:pt idx="464">58.983528200000002</cx:pt>
          <cx:pt idx="465">55.388028200000001</cx:pt>
          <cx:pt idx="466">47.099681599999997</cx:pt>
          <cx:pt idx="467">51.228499999999997</cx:pt>
          <cx:pt idx="468">55.035499999999999</cx:pt>
          <cx:pt idx="469">59.476999999999997</cx:pt>
          <cx:pt idx="470">68.924028199999995</cx:pt>
          <cx:pt idx="471">73.788528200000002</cx:pt>
          <cx:pt idx="472">69.064971799999995</cx:pt>
          <cx:pt idx="473">56.797971799999999</cx:pt>
          <cx:pt idx="474">59.758971799999998</cx:pt>
          <cx:pt idx="475">62.156028200000002</cx:pt>
          <cx:pt idx="476">65.822000000000003</cx:pt>
          <cx:pt idx="477">51.158028199999997</cx:pt>
          <cx:pt idx="478">44.813028199999998</cx:pt>
          <cx:pt idx="479">52.567971800000002</cx:pt>
          <cx:pt idx="480">57.926028199999998</cx:pt>
          <cx:pt idx="481">59.758971799999998</cx:pt>
          <cx:pt idx="482">56.304499999999997</cx:pt>
          <cx:pt idx="483">49.466028199999997</cx:pt>
          <cx:pt idx="484">56.374971799999997</cx:pt>
          <cx:pt idx="485">56.8685282</cx:pt>
          <cx:pt idx="486">69.487971799999997</cx:pt>
          <cx:pt idx="487">65.328528199999994</cx:pt>
          <cx:pt idx="488">64.975999999999999</cx:pt>
          <cx:pt idx="489">70.686499999999995</cx:pt>
          <cx:pt idx="490">70.193028200000001</cx:pt>
          <cx:pt idx="491">65.1875</cx:pt>
          <cx:pt idx="492">63.072499999999998</cx:pt>
          <cx:pt idx="493">66.8090282</cx:pt>
          <cx:pt idx="494">66.245000000000005</cx:pt>
          <cx:pt idx="495">60.3934718</cx:pt>
          <cx:pt idx="496">62.719971800000003</cx:pt>
          <cx:pt idx="497">65.328528199999994</cx:pt>
          <cx:pt idx="498">69.417500000000004</cx:pt>
          <cx:pt idx="499">66.103971799999997</cx:pt>
          <cx:pt idx="500">69.347028199999997</cx:pt>
          <cx:pt idx="501">71.462028200000006</cx:pt>
          <cx:pt idx="502">67.795971800000004</cx:pt>
          <cx:pt idx="503">65.328528199999994</cx:pt>
          <cx:pt idx="504">68.359999999999999</cx:pt>
          <cx:pt idx="505">70.1224718</cx:pt>
          <cx:pt idx="506">68.218971800000006</cx:pt>
          <cx:pt idx="507">69.629000000000005</cx:pt>
          <cx:pt idx="508">70.193028200000001</cx:pt>
          <cx:pt idx="509">73.013000000000005</cx:pt>
          <cx:pt idx="510">75.128</cx:pt>
          <cx:pt idx="511">76.185500000000005</cx:pt>
          <cx:pt idx="512">75.974000000000004</cx:pt>
          <cx:pt idx="513">77.877499999999998</cx:pt>
          <cx:pt idx="514">78.723500000000001</cx:pt>
          <cx:pt idx="515">73.154028199999999</cx:pt>
          <cx:pt idx="516">75.128</cx:pt>
          <cx:pt idx="517">72.942528199999998</cx:pt>
          <cx:pt idx="518">66.9499718</cx:pt>
          <cx:pt idx="519">68.5715</cx:pt>
          <cx:pt idx="520">68.148499999999999</cx:pt>
          <cx:pt idx="521">63.354471799999999</cx:pt>
          <cx:pt idx="522">64.482528200000004</cx:pt>
          <cx:pt idx="523">68.5715</cx:pt>
          <cx:pt idx="524">72.519528199999996</cx:pt>
          <cx:pt idx="525">77.736471800000004</cx:pt>
          <cx:pt idx="526">79.076028199999996</cx:pt>
          <cx:pt idx="527">78.582471799999993</cx:pt>
          <cx:pt idx="528">72.871971799999997</cx:pt>
          <cx:pt idx="529">73.083471799999998</cx:pt>
          <cx:pt idx="530">72.448971799999995</cx:pt>
          <cx:pt idx="531">71.673528200000007</cx:pt>
          <cx:pt idx="532">71.039028200000004</cx:pt>
          <cx:pt idx="533">67.725499999999997</cx:pt>
          <cx:pt idx="534">65.680971799999995</cx:pt>
          <cx:pt idx="535">75.832971799999996</cx:pt>
          <cx:pt idx="536">83.799499999999995</cx:pt>
          <cx:pt idx="537">85.773471799999996</cx:pt>
          <cx:pt idx="538">83.376499999999993</cx:pt>
          <cx:pt idx="539">79.499028199999998</cx:pt>
          <cx:pt idx="540">80.485971800000002</cx:pt>
          <cx:pt idx="541">78.159471800000006</cx:pt>
          <cx:pt idx="542">70.968471800000003</cx:pt>
          <cx:pt idx="543">76.608500000000006</cx:pt>
          <cx:pt idx="544">80.979528200000004</cx:pt>
          <cx:pt idx="545">88.170528200000007</cx:pt>
          <cx:pt idx="546">82.319000000000003</cx:pt>
          <cx:pt idx="547">86.619471799999999</cx:pt>
          <cx:pt idx="548">83.729028200000002</cx:pt>
          <cx:pt idx="549">83.658471800000001</cx:pt>
          <cx:pt idx="550">84.363528200000005</cx:pt>
          <cx:pt idx="551">87.606499999999997</cx:pt>
          <cx:pt idx="552">87.676971800000004</cx:pt>
          <cx:pt idx="553">90.497028200000003</cx:pt>
          <cx:pt idx="554">87.183499999999995</cx:pt>
          <cx:pt idx="555">77.736471800000004</cx:pt>
          <cx:pt idx="556">78.582471799999993</cx:pt>
          <cx:pt idx="557">78.230028200000007</cx:pt>
          <cx:pt idx="558">78.159471800000006</cx:pt>
          <cx:pt idx="559">79.499028199999998</cx:pt>
          <cx:pt idx="560">77.101971800000001</cx:pt>
          <cx:pt idx="561">80.697471800000002</cx:pt>
          <cx:pt idx="562">82.177971799999995</cx:pt>
          <cx:pt idx="563">86.8309718</cx:pt>
          <cx:pt idx="564">84.715971800000005</cx:pt>
          <cx:pt idx="565">82.742000000000004</cx:pt>
          <cx:pt idx="566">73.929471800000002</cx:pt>
          <cx:pt idx="567">68.007471800000005</cx:pt>
          <cx:pt idx="568">74.070499999999996</cx:pt>
          <cx:pt idx="569">80.345028200000002</cx:pt>
          <cx:pt idx="570">81.120471800000004</cx:pt>
          <cx:pt idx="571">78.864528199999995</cx:pt>
          <cx:pt idx="572">83.3060282</cx:pt>
          <cx:pt idx="573">83.729028200000002</cx:pt>
          <cx:pt idx="574">81.543471800000006</cx:pt>
          <cx:pt idx="575">78.653028199999994</cx:pt>
          <cx:pt idx="576">79.428471799999997</cx:pt>
          <cx:pt idx="577">77.947971800000005</cx:pt>
          <cx:pt idx="578">78.3005</cx:pt>
          <cx:pt idx="579">81.261499999999998</cx:pt>
          <cx:pt idx="580">82.389471799999995</cx:pt>
          <cx:pt idx="581">84.715971800000005</cx:pt>
          <cx:pt idx="582">82.671528199999997</cx:pt>
          <cx:pt idx="583">81.261499999999998</cx:pt>
          <cx:pt idx="584">79.851471799999999</cx:pt>
          <cx:pt idx="585">81.049999999999997</cx:pt>
          <cx:pt idx="586">81.543471800000006</cx:pt>
          <cx:pt idx="587">78.159471800000006</cx:pt>
          <cx:pt idx="588">76.185500000000005</cx:pt>
          <cx:pt idx="589">76.8904718</cx:pt>
          <cx:pt idx="590">78.582471799999993</cx:pt>
          <cx:pt idx="591">79.076028199999996</cx:pt>
          <cx:pt idx="592">77.384028200000003</cx:pt>
          <cx:pt idx="593">78.441528199999993</cx:pt>
          <cx:pt idx="594">78.793971799999994</cx:pt>
          <cx:pt idx="595">74.986971800000006</cx:pt>
          <cx:pt idx="596">71.391471800000005</cx:pt>
          <cx:pt idx="597">71.391471800000005</cx:pt>
          <cx:pt idx="598">72.519528199999996</cx:pt>
          <cx:pt idx="599">74.070499999999996</cx:pt>
          <cx:pt idx="600">76.467471799999998</cx:pt>
          <cx:pt idx="601">77.031499999999994</cx:pt>
          <cx:pt idx="602">73.577028200000001</cx:pt>
          <cx:pt idx="603">72.871971799999997</cx:pt>
          <cx:pt idx="604">77.101971800000001</cx:pt>
          <cx:pt idx="605">79.216971799999996</cx:pt>
          <cx:pt idx="606">75.551000000000002</cx:pt>
          <cx:pt idx="607">77.384028200000003</cx:pt>
          <cx:pt idx="608">82.248528199999996</cx:pt>
          <cx:pt idx="609">81.331971800000005</cx:pt>
          <cx:pt idx="610">76.538028199999999</cx:pt>
          <cx:pt idx="611">77.454499999999996</cx:pt>
          <cx:pt idx="612">79.005471799999995</cx:pt>
          <cx:pt idx="613">79.9220282</cx:pt>
          <cx:pt idx="614">76.538028199999999</cx:pt>
          <cx:pt idx="615">77.101971800000001</cx:pt>
          <cx:pt idx="616">73.3655282</cx:pt>
          <cx:pt idx="617">69.206000000000003</cx:pt>
          <cx:pt idx="618">66.9499718</cx:pt>
          <cx:pt idx="619">66.456500000000005</cx:pt>
          <cx:pt idx="620">68.289528200000007</cx:pt>
          <cx:pt idx="621">69.417500000000004</cx:pt>
          <cx:pt idx="622">71.179971800000004</cx:pt>
          <cx:pt idx="623">69.064971799999995</cx:pt>
          <cx:pt idx="624">66.668000000000006</cx:pt>
          <cx:pt idx="625">66.738471799999999</cx:pt>
          <cx:pt idx="626">70.3339718</cx:pt>
          <cx:pt idx="627">64.341499999999996</cx:pt>
          <cx:pt idx="628">63.848028200000002</cx:pt>
          <cx:pt idx="629">68.289528200000007</cx:pt>
          <cx:pt idx="630">72.590000000000003</cx:pt>
          <cx:pt idx="631">62.367528200000002</cx:pt>
          <cx:pt idx="632">61.098528199999997</cx:pt>
          <cx:pt idx="633">64.129999999999995</cx:pt>
          <cx:pt idx="634">71.320999999999998</cx:pt>
          <cx:pt idx="635">72.590000000000003</cx:pt>
          <cx:pt idx="636">69.9815282</cx:pt>
          <cx:pt idx="637">63.4955</cx:pt>
          <cx:pt idx="638">62.156028200000002</cx:pt>
          <cx:pt idx="639">61.662471799999999</cx:pt>
          <cx:pt idx="640">67.584471800000003</cx:pt>
          <cx:pt idx="641">73.224500000000006</cx:pt>
          <cx:pt idx="642">73.224500000000006</cx:pt>
          <cx:pt idx="643">69.629000000000005</cx:pt>
          <cx:pt idx="644">64.482528200000004</cx:pt>
          <cx:pt idx="645">52.779471800000003</cx:pt>
          <cx:pt idx="646">50.029971799999998</cx:pt>
          <cx:pt idx="647">55.388028200000001</cx:pt>
          <cx:pt idx="648">61.098528199999997</cx:pt>
          <cx:pt idx="649">54.401000000000003</cx:pt>
          <cx:pt idx="650">54.612499999999997</cx:pt>
          <cx:pt idx="651">50.875971800000002</cx:pt>
          <cx:pt idx="652">61.7330282</cx:pt>
          <cx:pt idx="653">65.117028199999993</cx:pt>
          <cx:pt idx="654">57.220971800000001</cx:pt>
          <cx:pt idx="655">56.163471800000003</cx:pt>
          <cx:pt idx="656">61.8035</cx:pt>
          <cx:pt idx="657">65.257971800000007</cx:pt>
          <cx:pt idx="658">58.5605282</cx:pt>
          <cx:pt idx="659">56.8685282</cx:pt>
          <cx:pt idx="660">58.842500000000001</cx:pt>
          <cx:pt idx="661">63.636528200000001</cx:pt>
          <cx:pt idx="662">67.302499999999995</cx:pt>
          <cx:pt idx="663">64.129999999999995</cx:pt>
          <cx:pt idx="664">63.777471800000001</cx:pt>
          <cx:pt idx="665">62.438000000000002</cx:pt>
          <cx:pt idx="666">57.996499999999997</cx:pt>
          <cx:pt idx="667">54.823999999999998</cx:pt>
          <cx:pt idx="668">44.518197200000003</cx:pt>
          <cx:pt idx="669">47.844499999999996</cx:pt>
          <cx:pt idx="670">48.549471799999999</cx:pt>
          <cx:pt idx="671">47.633000000000003</cx:pt>
          <cx:pt idx="672">46.645971799999998</cx:pt>
          <cx:pt idx="673">45.165471799999999</cx:pt>
          <cx:pt idx="674">44.601528199999997</cx:pt>
          <cx:pt idx="675">41.358471799999997</cx:pt>
          <cx:pt idx="676">42.627471800000002</cx:pt>
          <cx:pt idx="677">47.393920399999999</cx:pt>
          <cx:pt idx="678">48.197028199999998</cx:pt>
          <cx:pt idx="679">50.523528200000001</cx:pt>
          <cx:pt idx="680">53.202471799999998</cx:pt>
          <cx:pt idx="681">58.631</cx:pt>
          <cx:pt idx="682">46.645971799999998</cx:pt>
          <cx:pt idx="683">42.0635282</cx:pt>
          <cx:pt idx="684">44.813028199999998</cx:pt>
          <cx:pt idx="685">46.786999999999999</cx:pt>
          <cx:pt idx="686">45.094999999999999</cx:pt>
          <cx:pt idx="687">46.575499999999998</cx:pt>
          <cx:pt idx="688">49.818471799999998</cx:pt>
          <cx:pt idx="689">49.254528200000003</cx:pt>
          <cx:pt idx="690">47.491971800000002</cx:pt>
          <cx:pt idx="691">46.363999999999997</cx:pt>
          <cx:pt idx="692">48.7609718</cx:pt>
          <cx:pt idx="693">41.146971800000003</cx:pt>
          <cx:pt idx="694">38.397471799999998</cx:pt>
          <cx:pt idx="695">44.107971800000001</cx:pt>
          <cx:pt idx="696">42.275028200000001</cx:pt>
          <cx:pt idx="697">42.698028200000003</cx:pt>
          <cx:pt idx="698">41.361601999999998</cx:pt>
          <cx:pt idx="699">42.838971800000003</cx:pt>
          <cx:pt idx="700">42.838971800000003</cx:pt>
          <cx:pt idx="701">46.9985</cx:pt>
          <cx:pt idx="702">55.881500000000003</cx:pt>
          <cx:pt idx="703">57.855471799999997</cx:pt>
          <cx:pt idx="704">54.682971799999997</cx:pt>
          <cx:pt idx="705">39.243471800000002</cx:pt>
          <cx:pt idx="706">44.742471799999997</cx:pt>
          <cx:pt idx="707">49.889028199999998</cx:pt>
          <cx:pt idx="708">50.100528199999999</cx:pt>
          <cx:pt idx="709">54.471471800000003</cx:pt>
          <cx:pt idx="710">47.491971800000002</cx:pt>
          <cx:pt idx="711">42.768500000000003</cx:pt>
          <cx:pt idx="712">42.627471800000002</cx:pt>
          <cx:pt idx="713">41.429028199999998</cx:pt>
          <cx:pt idx="714">45.024528199999999</cx:pt>
          <cx:pt idx="715">48.267499999999998</cx:pt>
          <cx:pt idx="716">50.875971800000002</cx:pt>
          <cx:pt idx="717">52.356471800000001</cx:pt>
          <cx:pt idx="718">45.729500000000002</cx:pt>
          <cx:pt idx="719">45.518000000000001</cx:pt>
          <cx:pt idx="720">45.2360282</cx:pt>
          <cx:pt idx="721">40.089471799999998</cx:pt>
          <cx:pt idx="722">38.397471799999998</cx:pt>
          <cx:pt idx="723">37.168318399999997</cx:pt>
          <cx:pt idx="724">42.244318399999997</cx:pt>
          <cx:pt idx="725">38.185971799999997</cx:pt>
          <cx:pt idx="726">39.102528200000002</cx:pt>
          <cx:pt idx="727">39.031971800000001</cx:pt>
          <cx:pt idx="728">39.031971800000001</cx:pt>
          <cx:pt idx="729">39.243471800000002</cx:pt>
          <cx:pt idx="730">35.859471800000001</cx:pt>
        </cx:lvl>
      </cx:numDim>
    </cx:data>
  </cx:chartData>
  <cx:chart>
    <cx:plotArea>
      <cx:plotAreaRegion>
        <cx:series layoutId="boxWhisker" uniqueId="{37079C6F-05B4-7B45-BD02-92AAF87A0CF9}">
          <cx:tx>
            <cx:txData>
              <cx:f>daily_bike_data!$I$1</cx:f>
              <cx:v>temp</cx:v>
            </cx:txData>
          </cx:tx>
          <cx:spPr>
            <a:ln w="25400">
              <a:solidFill>
                <a:schemeClr val="accent3"/>
              </a:solidFill>
            </a:ln>
          </cx:spPr>
          <cx:dataId val="0"/>
          <cx:layoutPr>
            <cx:visibility meanLine="0" meanMarker="0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/>
        <cx:majorGridlines/>
        <cx:tickLabels/>
      </cx:axis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daily_bike_data!$I$2:$I$732</cx:f>
        <cx:lvl ptCount="731" formatCode="General">
          <cx:pt idx="0">46.716528199999999</cx:pt>
          <cx:pt idx="1">48.3502388</cx:pt>
          <cx:pt idx="2">34.212394400000001</cx:pt>
          <cx:pt idx="3">34.520000000000003</cx:pt>
          <cx:pt idx="4">36.800562200000002</cx:pt>
          <cx:pt idx="5">34.887840799999999</cx:pt>
          <cx:pt idx="6">34.225761200000001</cx:pt>
          <cx:pt idx="7">31.559000000000001</cx:pt>
          <cx:pt idx="8">29.302971800000002</cx:pt>
          <cx:pt idx="9">30.360471799999999</cx:pt>
          <cx:pt idx="10">31.905098599999999</cx:pt>
          <cx:pt idx="11">32.212704199999997</cx:pt>
          <cx:pt idx="12">31.559000000000001</cx:pt>
          <cx:pt idx="13">31.209602</cx:pt>
          <cx:pt idx="14">37.339971800000001</cx:pt>
          <cx:pt idx="15">37.199028200000001</cx:pt>
          <cx:pt idx="16">32.475471800000001</cx:pt>
          <cx:pt idx="17">35.930028200000002</cx:pt>
          <cx:pt idx="18">42.317920399999998</cx:pt>
          <cx:pt idx="19">39.737028199999997</cx:pt>
          <cx:pt idx="20">32.616500000000002</cx:pt>
          <cx:pt idx="21">22.602431840000001</cx:pt>
          <cx:pt idx="22">25.76573582</cx:pt>
          <cx:pt idx="23">25.83930398</cx:pt>
          <cx:pt idx="24">36.506238799999998</cx:pt>
          <cx:pt idx="25">36.000500000000002</cx:pt>
          <cx:pt idx="26">34.097000000000001</cx:pt>
          <cx:pt idx="27">34.814238799999998</cx:pt>
          <cx:pt idx="28">34.225761200000001</cx:pt>
          <cx:pt idx="29">35.917761200000001</cx:pt>
          <cx:pt idx="30">32.898471800000003</cx:pt>
          <cx:pt idx="31">33.857920399999998</cx:pt>
          <cx:pt idx="32">39.595999999999997</cx:pt>
          <cx:pt idx="33">33.416562200000001</cx:pt>
          <cx:pt idx="34">35.476318399999997</cx:pt>
          <cx:pt idx="35">37.339971800000001</cx:pt>
          <cx:pt idx="36">41.781471799999998</cx:pt>
          <cx:pt idx="37">40.583028200000001</cx:pt>
          <cx:pt idx="38">36.282471800000003</cx:pt>
          <cx:pt idx="39">29.002641799999999</cx:pt>
          <cx:pt idx="40">29.811840799999999</cx:pt>
          <cx:pt idx="41">33.597098600000002</cx:pt>
          <cx:pt idx="42">36.423499999999997</cx:pt>
          <cx:pt idx="43">44.377761200000002</cx:pt>
          <cx:pt idx="44">52.709000000000003</cx:pt>
          <cx:pt idx="45">40.110960200000001</cx:pt>
          <cx:pt idx="46">44.524880600000003</cx:pt>
          <cx:pt idx="47">54.471471800000003</cx:pt>
          <cx:pt idx="48">61.7330282</cx:pt>
          <cx:pt idx="49">51.369528199999998</cx:pt>
          <cx:pt idx="50">41.7293582</cx:pt>
          <cx:pt idx="51">43.261971799999998</cx:pt>
          <cx:pt idx="52">33.015981199999999</cx:pt>
          <cx:pt idx="53">36.359119399999997</cx:pt>
          <cx:pt idx="54">42.612159200000001</cx:pt>
          <cx:pt idx="55">48.423840800000001</cx:pt>
          <cx:pt idx="56">41.499499999999998</cx:pt>
          <cx:pt idx="57">46.658238799999999</cx:pt>
          <cx:pt idx="58">52.055295800000003</cx:pt>
          <cx:pt idx="59">40.160028199999999</cx:pt>
          <cx:pt idx="60">45.941000000000003</cx:pt>
          <cx:pt idx="61">34.378971800000002</cx:pt>
          <cx:pt idx="62">39.737028199999997</cx:pt>
          <cx:pt idx="63">50.100528199999999</cx:pt>
          <cx:pt idx="64">49.453761200000002</cx:pt>
          <cx:pt idx="65">39.743119399999998</cx:pt>
          <cx:pt idx="66">42.345500000000001</cx:pt>
          <cx:pt idx="67">42.627471800000002</cx:pt>
          <cx:pt idx="68">50.517098599999997</cx:pt>
          <cx:pt idx="69">44.377761200000002</cx:pt>
          <cx:pt idx="70">45.447528200000001</cx:pt>
          <cx:pt idx="71">50.115840800000001</cx:pt>
          <cx:pt idx="72">45.1133582</cx:pt>
          <cx:pt idx="73">44.451278600000002</cx:pt>
          <cx:pt idx="74">48.497358200000001</cx:pt>
          <cx:pt idx="75">52.709000000000003</cx:pt>
          <cx:pt idx="76">63.283999999999999</cx:pt>
          <cx:pt idx="77">57.573500000000003</cx:pt>
          <cx:pt idx="78">45.729500000000002</cx:pt>
          <cx:pt idx="79">54.014800999999999</cx:pt>
          <cx:pt idx="80">54.965028199999999</cx:pt>
          <cx:pt idx="81">46.952562200000003</cx:pt>
          <cx:pt idx="82">41.710999999999999</cx:pt>
          <cx:pt idx="83">39.948528199999998</cx:pt>
          <cx:pt idx="84">40.089471799999998</cx:pt>
          <cx:pt idx="85">39.007437799999998</cx:pt>
          <cx:pt idx="86">39.9638408</cx:pt>
          <cx:pt idx="87">43.191499999999998</cx:pt>
          <cx:pt idx="88">42.979999999999997</cx:pt>
          <cx:pt idx="89">40.300971799999999</cx:pt>
          <cx:pt idx="90">42.979999999999997</cx:pt>
          <cx:pt idx="91">44.249000000000002</cx:pt>
          <cx:pt idx="92">49.606971799999997</cx:pt>
          <cx:pt idx="93">66.103971799999997</cx:pt>
          <cx:pt idx="94">52.638528200000003</cx:pt>
          <cx:pt idx="95">50.664471800000001</cx:pt>
          <cx:pt idx="96">54.612499999999997</cx:pt>
          <cx:pt idx="97">46.011471800000002</cx:pt>
          <cx:pt idx="98">46.575499999999998</cx:pt>
          <cx:pt idx="99">53.696028200000001</cx:pt>
          <cx:pt idx="100">67.992159200000003</cx:pt>
          <cx:pt idx="101">60.111499999999999</cx:pt>
          <cx:pt idx="102">52.497500000000002</cx:pt>
          <cx:pt idx="103">57.150500000000001</cx:pt>
          <cx:pt idx="104">55.388028200000001</cx:pt>
          <cx:pt idx="105">54.048471800000002</cx:pt>
          <cx:pt idx="106">56.234028199999997</cx:pt>
          <cx:pt idx="107">60.957500000000003</cx:pt>
          <cx:pt idx="108">60.3934718</cx:pt>
          <cx:pt idx="109">67.936999999999998</cx:pt>
          <cx:pt idx="110">56.445528199999998</cx:pt>
          <cx:pt idx="111">46.082028200000003</cx:pt>
          <cx:pt idx="112">56.515999999999998</cx:pt>
          <cx:pt idx="113">66.8090282</cx:pt>
          <cx:pt idx="114">68.924028199999995</cx:pt>
          <cx:pt idx="115">71.039028200000004</cx:pt>
          <cx:pt idx="116">70.052000000000007</cx:pt>
          <cx:pt idx="117">69.840500000000006</cx:pt>
          <cx:pt idx="118">60.746000000000002</cx:pt>
          <cx:pt idx="119">57.573500000000003</cx:pt>
          <cx:pt idx="120">55.811028200000003</cx:pt>
          <cx:pt idx="121">64.059528200000003</cx:pt>
          <cx:pt idx="122">69.770028199999999</cx:pt>
          <cx:pt idx="123">52.638528200000003</cx:pt>
          <cx:pt idx="124">56.445528199999998</cx:pt>
          <cx:pt idx="125">58.137528199999998</cx:pt>
          <cx:pt idx="126">61.591999999999999</cx:pt>
          <cx:pt idx="127">62.296971800000001</cx:pt>
          <cx:pt idx="128">62.649500000000003</cx:pt>
          <cx:pt idx="129">62.649500000000003</cx:pt>
          <cx:pt idx="130">63.4955</cx:pt>
          <cx:pt idx="131">62.860999999999997</cx:pt>
          <cx:pt idx="132">60.957500000000003</cx:pt>
          <cx:pt idx="133">61.662471799999999</cx:pt>
          <cx:pt idx="134">65.1875</cx:pt>
          <cx:pt idx="135">66.456500000000005</cx:pt>
          <cx:pt idx="136">65.117028199999993</cx:pt>
          <cx:pt idx="137">64.129999999999995</cx:pt>
          <cx:pt idx="138">62.508471800000002</cx:pt>
          <cx:pt idx="139">63.002028199999998</cx:pt>
          <cx:pt idx="140">68.5715</cx:pt>
          <cx:pt idx="141">68.712528199999994</cx:pt>
          <cx:pt idx="142">71.039028200000004</cx:pt>
          <cx:pt idx="143">73.436000000000007</cx:pt>
          <cx:pt idx="144">73.5064718</cx:pt>
          <cx:pt idx="145">77.524971800000003</cx:pt>
          <cx:pt idx="146">75.269028199999994</cx:pt>
          <cx:pt idx="147">73.083471799999998</cx:pt>
          <cx:pt idx="148">74.070499999999996</cx:pt>
          <cx:pt idx="149">79.639971799999998</cx:pt>
          <cx:pt idx="150">83.165000000000006</cx:pt>
          <cx:pt idx="151">82.248528199999996</cx:pt>
          <cx:pt idx="152">78.088999999999999</cx:pt>
          <cx:pt idx="153">70.052000000000007</cx:pt>
          <cx:pt idx="154">71.320999999999998</cx:pt>
          <cx:pt idx="155">72.448971799999995</cx:pt>
          <cx:pt idx="156">74.986971800000006</cx:pt>
          <cx:pt idx="157">77.454499999999996</cx:pt>
          <cx:pt idx="158">83.235471799999999</cx:pt>
          <cx:pt idx="159">85.984971799999997</cx:pt>
          <cx:pt idx="160">81.472999999999999</cx:pt>
          <cx:pt idx="161">78.935000000000002</cx:pt>
          <cx:pt idx="162">76.185500000000005</cx:pt>
          <cx:pt idx="163">71.320999999999998</cx:pt>
          <cx:pt idx="164">68.712528199999994</cx:pt>
          <cx:pt idx="165">70.616028200000002</cx:pt>
          <cx:pt idx="166">70.756971800000002</cx:pt>
          <cx:pt idx="167">72.519528199999996</cx:pt>
          <cx:pt idx="168">76.538028199999999</cx:pt>
          <cx:pt idx="169">76.7495282</cx:pt>
          <cx:pt idx="170">71.320999999999998</cx:pt>
          <cx:pt idx="171">75.198471799999993</cx:pt>
          <cx:pt idx="172">79.639971799999998</cx:pt>
          <cx:pt idx="173">79.216971799999996</cx:pt>
          <cx:pt idx="174">78.864528199999995</cx:pt>
          <cx:pt idx="175">76.397000000000006</cx:pt>
          <cx:pt idx="176">75.128</cx:pt>
          <cx:pt idx="177">75.339500000000001</cx:pt>
          <cx:pt idx="178">80.556528200000002</cx:pt>
          <cx:pt idx="179">79.216971799999996</cx:pt>
          <cx:pt idx="180">76.538028199999999</cx:pt>
          <cx:pt idx="181">78.723500000000001</cx:pt>
          <cx:pt idx="182">80.0629718</cx:pt>
          <cx:pt idx="183">78.230028200000007</cx:pt>
          <cx:pt idx="184">79.076028199999996</cx:pt>
          <cx:pt idx="185">80.768028200000003</cx:pt>
          <cx:pt idx="186">78.512</cx:pt>
          <cx:pt idx="187">81.049999999999997</cx:pt>
          <cx:pt idx="188">77.595528200000004</cx:pt>
          <cx:pt idx="189">79.639971799999998</cx:pt>
          <cx:pt idx="190">80.838499999999996</cx:pt>
          <cx:pt idx="191">82.107500000000002</cx:pt>
          <cx:pt idx="192">84.786528200000006</cx:pt>
          <cx:pt idx="193">80.768028200000003</cx:pt>
          <cx:pt idx="194">75.198471799999993</cx:pt>
          <cx:pt idx="195">73.717971800000001</cx:pt>
          <cx:pt idx="196">75.692028199999996</cx:pt>
          <cx:pt idx="197">78.441528199999993</cx:pt>
          <cx:pt idx="198">80.768028200000003</cx:pt>
          <cx:pt idx="199">83.3060282</cx:pt>
          <cx:pt idx="200">82.600971799999996</cx:pt>
          <cx:pt idx="201">86.549000000000007</cx:pt>
          <cx:pt idx="202">89.368971799999997</cx:pt>
          <cx:pt idx="203">89.439528199999998</cx:pt>
          <cx:pt idx="204">87.817999999999998</cx:pt>
          <cx:pt idx="205">80.485971800000002</cx:pt>
          <cx:pt idx="206">82.883028199999998</cx:pt>
          <cx:pt idx="207">83.165000000000006</cx:pt>
          <cx:pt idx="208">83.517528200000001</cx:pt>
          <cx:pt idx="209">88.522971799999993</cx:pt>
          <cx:pt idx="210">85.632528199999996</cx:pt>
          <cx:pt idx="211">85.773471799999996</cx:pt>
          <cx:pt idx="212">82.883028199999998</cx:pt>
          <cx:pt idx="213">83.869971800000002</cx:pt>
          <cx:pt idx="214">79.499028199999998</cx:pt>
          <cx:pt idx="215">77.665999999999997</cx:pt>
          <cx:pt idx="216">77.736471800000004</cx:pt>
          <cx:pt idx="217">78.230028200000007</cx:pt>
          <cx:pt idx="218">80.415499999999994</cx:pt>
          <cx:pt idx="219">82.319000000000003</cx:pt>
          <cx:pt idx="220">83.165000000000006</cx:pt>
          <cx:pt idx="221">82.460028199999996</cx:pt>
          <cx:pt idx="222">78.3005</cx:pt>
          <cx:pt idx="223">77.524971800000003</cx:pt>
          <cx:pt idx="224">75.621471799999995</cx:pt>
          <cx:pt idx="225">74.846028200000006</cx:pt>
          <cx:pt idx="226">73.929471800000002</cx:pt>
          <cx:pt idx="227">76.8904718</cx:pt>
          <cx:pt idx="228">78.793971799999994</cx:pt>
          <cx:pt idx="229">77.807028200000005</cx:pt>
          <cx:pt idx="230">75.551000000000002</cx:pt>
          <cx:pt idx="231">76.608500000000006</cx:pt>
          <cx:pt idx="232">77.736471800000004</cx:pt>
          <cx:pt idx="233">76.115028199999998</cx:pt>
          <cx:pt idx="234">71.814471800000007</cx:pt>
          <cx:pt idx="235">74.563971800000004</cx:pt>
          <cx:pt idx="236">75.480528199999995</cx:pt>
          <cx:pt idx="237">76.819999999999993</cx:pt>
          <cx:pt idx="238">75.128</cx:pt>
          <cx:pt idx="239">77.417191399999993</cx:pt>
          <cx:pt idx="240">71.462028200000006</cx:pt>
          <cx:pt idx="241">71.673528200000007</cx:pt>
          <cx:pt idx="242">73.154028199999999</cx:pt>
          <cx:pt idx="243">73.013000000000005</cx:pt>
          <cx:pt idx="244">72.025971799999994</cx:pt>
          <cx:pt idx="245">74.211528200000004</cx:pt>
          <cx:pt idx="246">77.595528200000004</cx:pt>
          <cx:pt idx="247">74.563971800000004</cx:pt>
          <cx:pt idx="248">63.283999999999999</cx:pt>
          <cx:pt idx="249">68.289528200000007</cx:pt>
          <cx:pt idx="250">71.229039799999995</cx:pt>
          <cx:pt idx="251">72.590000000000003</cx:pt>
          <cx:pt idx="252">73.436000000000007</cx:pt>
          <cx:pt idx="253">72.871971799999997</cx:pt>
          <cx:pt idx="254">72.111840799999996</cx:pt>
          <cx:pt idx="255">72.660471799999996</cx:pt>
          <cx:pt idx="256">74.563971800000004</cx:pt>
          <cx:pt idx="257">66.456500000000005</cx:pt>
          <cx:pt idx="258">57.291528200000002</cx:pt>
          <cx:pt idx="259">59.195028200000003</cx:pt>
          <cx:pt idx="260">60.534500000000001</cx:pt>
          <cx:pt idx="261">64.059528200000003</cx:pt>
          <cx:pt idx="262">65.117028199999993</cx:pt>
          <cx:pt idx="263">67.936999999999998</cx:pt>
          <cx:pt idx="264">70.756971800000002</cx:pt>
          <cx:pt idx="265">69.135528199999996</cx:pt>
          <cx:pt idx="266">68.924028199999995</cx:pt>
          <cx:pt idx="267">71.250528200000005</cx:pt>
          <cx:pt idx="268">72.519528199999996</cx:pt>
          <cx:pt idx="269">71.462028200000006</cx:pt>
          <cx:pt idx="270">71.320999999999998</cx:pt>
          <cx:pt idx="271">69.770028199999999</cx:pt>
          <cx:pt idx="272">65.328528199999994</cx:pt>
          <cx:pt idx="273">52.286000000000001</cx:pt>
          <cx:pt idx="274">47.774028199999997</cx:pt>
          <cx:pt idx="275">50.100528199999999</cx:pt>
          <cx:pt idx="276">58.5605282</cx:pt>
          <cx:pt idx="277">63.142971799999998</cx:pt>
          <cx:pt idx="278">59.406528199999997</cx:pt>
          <cx:pt idx="279">60.816471800000002</cx:pt>
          <cx:pt idx="280">61.7330282</cx:pt>
          <cx:pt idx="281">63.354471799999999</cx:pt>
          <cx:pt idx="282">65.892471799999996</cx:pt>
          <cx:pt idx="283">65.540028199999995</cx:pt>
          <cx:pt idx="284">63.5659718</cx:pt>
          <cx:pt idx="285">67.443528200000003</cx:pt>
          <cx:pt idx="286">64.200471800000003</cx:pt>
          <cx:pt idx="287">60.464028200000001</cx:pt>
          <cx:pt idx="288">60.887028200000003</cx:pt>
          <cx:pt idx="289">62.790528199999997</cx:pt>
          <cx:pt idx="290">62.649500000000003</cx:pt>
          <cx:pt idx="291">63.4311194</cx:pt>
          <cx:pt idx="292">57.855471799999997</cx:pt>
          <cx:pt idx="293">53.766500000000001</cx:pt>
          <cx:pt idx="294">53.343499999999999</cx:pt>
          <cx:pt idx="295">53.273028199999999</cx:pt>
          <cx:pt idx="296">56.797971799999999</cx:pt>
          <cx:pt idx="297">57.503028200000003</cx:pt>
          <cx:pt idx="298">58.5605282</cx:pt>
          <cx:pt idx="299">57.362000000000002</cx:pt>
          <cx:pt idx="300">45.588471800000001</cx:pt>
          <cx:pt idx="301">39.102528200000002</cx:pt>
          <cx:pt idx="302">44.601528199999997</cx:pt>
          <cx:pt idx="303">46.363999999999997</cx:pt>
          <cx:pt idx="304">51.510471799999998</cx:pt>
          <cx:pt idx="305">49.536499999999997</cx:pt>
          <cx:pt idx="306">52.1449718</cx:pt>
          <cx:pt idx="307">51.721971799999999</cx:pt>
          <cx:pt idx="308">45.2360282</cx:pt>
          <cx:pt idx="309">47.0689718</cx:pt>
          <cx:pt idx="310">51.017000000000003</cx:pt>
          <cx:pt idx="311">52.1449718</cx:pt>
          <cx:pt idx="312">51.439999999999998</cx:pt>
          <cx:pt idx="313">49.747999999999998</cx:pt>
          <cx:pt idx="314">45.024528199999999</cx:pt>
          <cx:pt idx="315">47.774028199999997</cx:pt>
          <cx:pt idx="316">54.894471799999998</cx:pt>
          <cx:pt idx="317">62.438000000000002</cx:pt>
          <cx:pt idx="318">62.438000000000002</cx:pt>
          <cx:pt idx="319">56.234028199999997</cx:pt>
          <cx:pt idx="320">46.505028199999998</cx:pt>
          <cx:pt idx="321">40.794528200000002</cx:pt>
          <cx:pt idx="322">45.447528200000001</cx:pt>
          <cx:pt idx="323">56.797971799999999</cx:pt>
          <cx:pt idx="324">55.458500000000001</cx:pt>
          <cx:pt idx="325">52.850028199999997</cx:pt>
          <cx:pt idx="326">54.894471799999998</cx:pt>
          <cx:pt idx="327">49.183971800000002</cx:pt>
          <cx:pt idx="328">49.325000000000003</cx:pt>
          <cx:pt idx="329">49.395471800000003</cx:pt>
          <cx:pt idx="330">56.445528199999998</cx:pt>
          <cx:pt idx="331">60.194238800000001</cx:pt>
          <cx:pt idx="332">56.374971799999997</cx:pt>
          <cx:pt idx="333">45.094999999999999</cx:pt>
          <cx:pt idx="334">44.037500000000001</cx:pt>
          <cx:pt idx="335">44.178528200000002</cx:pt>
          <cx:pt idx="336">42.909528199999997</cx:pt>
          <cx:pt idx="337">45.588471800000001</cx:pt>
          <cx:pt idx="338">50.241471799999999</cx:pt>
          <cx:pt idx="339">56.727499999999999</cx:pt>
          <cx:pt idx="340">52.286000000000001</cx:pt>
          <cx:pt idx="341">40.089471799999998</cx:pt>
          <cx:pt idx="342">42.2044718</cx:pt>
          <cx:pt idx="343">40.865000000000002</cx:pt>
          <cx:pt idx="344">36.282471800000003</cx:pt>
          <cx:pt idx="345">37.762971800000003</cx:pt>
          <cx:pt idx="346">41.499499999999998</cx:pt>
          <cx:pt idx="347">44.460500000000003</cx:pt>
          <cx:pt idx="348">53.343499999999999</cx:pt>
          <cx:pt idx="349">49.325000000000003</cx:pt>
          <cx:pt idx="350">39.454971800000003</cx:pt>
          <cx:pt idx="351">37.762971800000003</cx:pt>
          <cx:pt idx="352">41.006028200000003</cx:pt>
          <cx:pt idx="353">50.241471799999999</cx:pt>
          <cx:pt idx="354">53.836971800000001</cx:pt>
          <cx:pt idx="355">53.413971799999999</cx:pt>
          <cx:pt idx="356">49.183971800000002</cx:pt>
          <cx:pt idx="357">43.191499999999998</cx:pt>
          <cx:pt idx="358">40.8466418</cx:pt>
          <cx:pt idx="359">44.819119399999998</cx:pt>
          <cx:pt idx="360">45.094999999999999</cx:pt>
          <cx:pt idx="361">42.906398000000003</cx:pt>
          <cx:pt idx="362">38.608971799999999</cx:pt>
          <cx:pt idx="363">43.967028200000001</cx:pt>
          <cx:pt idx="364">52.286000000000001</cx:pt>
          <cx:pt idx="365">48.902000000000001</cx:pt>
          <cx:pt idx="366">40.699437799999998</cx:pt>
          <cx:pt idx="367">30.289999999999999</cx:pt>
          <cx:pt idx="368">26.694500000000001</cx:pt>
          <cx:pt idx="369">40.089471799999998</cx:pt>
          <cx:pt idx="370">45.870528200000003</cx:pt>
          <cx:pt idx="371">50.875971800000002</cx:pt>
          <cx:pt idx="372">46.152500000000003</cx:pt>
          <cx:pt idx="373">36.564528199999998</cx:pt>
          <cx:pt idx="374">43.715681600000003</cx:pt>
          <cx:pt idx="375">40.794528200000002</cx:pt>
          <cx:pt idx="376">49.959499999999998</cx:pt>
          <cx:pt idx="377">40.794528200000002</cx:pt>
          <cx:pt idx="378">32.828000000000003</cx:pt>
          <cx:pt idx="379">31.700028199999998</cx:pt>
          <cx:pt idx="380">33.673999999999999</cx:pt>
          <cx:pt idx="381">49.159437799999999</cx:pt>
          <cx:pt idx="382">43.261971799999998</cx:pt>
          <cx:pt idx="383">33.673999999999999</cx:pt>
          <cx:pt idx="384">36.000500000000002</cx:pt>
          <cx:pt idx="385">32.2639718</cx:pt>
          <cx:pt idx="386">31.3475</cx:pt>
          <cx:pt idx="387">36.070971800000002</cx:pt>
          <cx:pt idx="388">46.575499999999998</cx:pt>
          <cx:pt idx="389">42.486528200000002</cx:pt>
          <cx:pt idx="390">46.505028199999998</cx:pt>
          <cx:pt idx="391">53.555</cx:pt>
          <cx:pt idx="392">44.319471800000002</cx:pt>
          <cx:pt idx="393">41.499499999999998</cx:pt>
          <cx:pt idx="394">40.3715282</cx:pt>
          <cx:pt idx="395">50.594000000000001</cx:pt>
          <cx:pt idx="396">57.291528200000002</cx:pt>
          <cx:pt idx="397">51.369528199999998</cx:pt>
          <cx:pt idx="398">44.107971800000001</cx:pt>
          <cx:pt idx="399">39.948528199999998</cx:pt>
          <cx:pt idx="400">40.089471799999998</cx:pt>
          <cx:pt idx="401">41.508721399999999</cx:pt>
          <cx:pt idx="402">47.562528200000003</cx:pt>
          <cx:pt idx="403">39.314028200000003</cx:pt>
          <cx:pt idx="404">40.018999999999998</cx:pt>
          <cx:pt idx="405">41.358471799999997</cx:pt>
          <cx:pt idx="406">36.564528199999998</cx:pt>
          <cx:pt idx="407">28.386500000000002</cx:pt>
          <cx:pt idx="408">36.423499999999997</cx:pt>
          <cx:pt idx="409">44.601528199999997</cx:pt>
          <cx:pt idx="410">47.0689718</cx:pt>
          <cx:pt idx="411">44.390028200000003</cx:pt>
          <cx:pt idx="412">46.645971799999998</cx:pt>
          <cx:pt idx="413">46.9280282</cx:pt>
          <cx:pt idx="414">41.287999999999997</cx:pt>
          <cx:pt idx="415">41.287999999999997</cx:pt>
          <cx:pt idx="416">41.950079600000002</cx:pt>
          <cx:pt idx="417">51.087471800000003</cx:pt>
          <cx:pt idx="418">56.022528199999996</cx:pt>
          <cx:pt idx="419">52.0745</cx:pt>
          <cx:pt idx="420">42.2044718</cx:pt>
          <cx:pt idx="421">41.217528199999997</cx:pt>
          <cx:pt idx="422">48.6200282</cx:pt>
          <cx:pt idx="423">47.985528199999997</cx:pt>
          <cx:pt idx="424">46.731840800000001</cx:pt>
          <cx:pt idx="425">58.7014718</cx:pt>
          <cx:pt idx="426">47.491971800000002</cx:pt>
          <cx:pt idx="427">52.638528200000003</cx:pt>
          <cx:pt idx="428">45.165471799999999</cx:pt>
          <cx:pt idx="429">38.185971799999997</cx:pt>
          <cx:pt idx="430">39.454971800000003</cx:pt>
          <cx:pt idx="431">51.7925282</cx:pt>
          <cx:pt idx="432">62.226500000000001</cx:pt>
          <cx:pt idx="433">52.356471800000001</cx:pt>
          <cx:pt idx="434">41.922499999999999</cx:pt>
          <cx:pt idx="435">48.203119399999999</cx:pt>
          <cx:pt idx="436">57.080028200000001</cx:pt>
          <cx:pt idx="437">65.399000000000001</cx:pt>
          <cx:pt idx="438">66.033500000000004</cx:pt>
          <cx:pt idx="439">64.764499999999998</cx:pt>
          <cx:pt idx="440">54.471471800000003</cx:pt>
          <cx:pt idx="441">61.098528199999997</cx:pt>
          <cx:pt idx="442">57.573500000000003</cx:pt>
          <cx:pt idx="443">63.707000000000001</cx:pt>
          <cx:pt idx="444">65.046471800000006</cx:pt>
          <cx:pt idx="445">62.579028200000003</cx:pt>
          <cx:pt idx="446">64.482528200000004</cx:pt>
          <cx:pt idx="447">68.501028199999993</cx:pt>
          <cx:pt idx="448">60.111499999999999</cx:pt>
          <cx:pt idx="449">54.612499999999997</cx:pt>
          <cx:pt idx="450">55.3174718</cx:pt>
          <cx:pt idx="451">44.953971799999998</cx:pt>
          <cx:pt idx="452">58.5605282</cx:pt>
          <cx:pt idx="453">59.406528199999997</cx:pt>
          <cx:pt idx="454">48.902000000000001</cx:pt>
          <cx:pt idx="455">53.4845282</cx:pt>
          <cx:pt idx="456">53.6254718</cx:pt>
          <cx:pt idx="457">54.309039800000001</cx:pt>
          <cx:pt idx="458">57.080028200000001</cx:pt>
          <cx:pt idx="459">63.4250282</cx:pt>
          <cx:pt idx="460">54.401000000000003</cx:pt>
          <cx:pt idx="461">51.721971799999999</cx:pt>
          <cx:pt idx="462">54.612499999999997</cx:pt>
          <cx:pt idx="463">59.899999999999999</cx:pt>
          <cx:pt idx="464">58.983528200000002</cx:pt>
          <cx:pt idx="465">55.388028200000001</cx:pt>
          <cx:pt idx="466">47.099681599999997</cx:pt>
          <cx:pt idx="467">51.228499999999997</cx:pt>
          <cx:pt idx="468">55.035499999999999</cx:pt>
          <cx:pt idx="469">59.476999999999997</cx:pt>
          <cx:pt idx="470">68.924028199999995</cx:pt>
          <cx:pt idx="471">73.788528200000002</cx:pt>
          <cx:pt idx="472">69.064971799999995</cx:pt>
          <cx:pt idx="473">56.797971799999999</cx:pt>
          <cx:pt idx="474">59.758971799999998</cx:pt>
          <cx:pt idx="475">62.156028200000002</cx:pt>
          <cx:pt idx="476">65.822000000000003</cx:pt>
          <cx:pt idx="477">51.158028199999997</cx:pt>
          <cx:pt idx="478">44.813028199999998</cx:pt>
          <cx:pt idx="479">52.567971800000002</cx:pt>
          <cx:pt idx="480">57.926028199999998</cx:pt>
          <cx:pt idx="481">59.758971799999998</cx:pt>
          <cx:pt idx="482">56.304499999999997</cx:pt>
          <cx:pt idx="483">49.466028199999997</cx:pt>
          <cx:pt idx="484">56.374971799999997</cx:pt>
          <cx:pt idx="485">56.8685282</cx:pt>
          <cx:pt idx="486">69.487971799999997</cx:pt>
          <cx:pt idx="487">65.328528199999994</cx:pt>
          <cx:pt idx="488">64.975999999999999</cx:pt>
          <cx:pt idx="489">70.686499999999995</cx:pt>
          <cx:pt idx="490">70.193028200000001</cx:pt>
          <cx:pt idx="491">65.1875</cx:pt>
          <cx:pt idx="492">63.072499999999998</cx:pt>
          <cx:pt idx="493">66.8090282</cx:pt>
          <cx:pt idx="494">66.245000000000005</cx:pt>
          <cx:pt idx="495">60.3934718</cx:pt>
          <cx:pt idx="496">62.719971800000003</cx:pt>
          <cx:pt idx="497">65.328528199999994</cx:pt>
          <cx:pt idx="498">69.417500000000004</cx:pt>
          <cx:pt idx="499">66.103971799999997</cx:pt>
          <cx:pt idx="500">69.347028199999997</cx:pt>
          <cx:pt idx="501">71.462028200000006</cx:pt>
          <cx:pt idx="502">67.795971800000004</cx:pt>
          <cx:pt idx="503">65.328528199999994</cx:pt>
          <cx:pt idx="504">68.359999999999999</cx:pt>
          <cx:pt idx="505">70.1224718</cx:pt>
          <cx:pt idx="506">68.218971800000006</cx:pt>
          <cx:pt idx="507">69.629000000000005</cx:pt>
          <cx:pt idx="508">70.193028200000001</cx:pt>
          <cx:pt idx="509">73.013000000000005</cx:pt>
          <cx:pt idx="510">75.128</cx:pt>
          <cx:pt idx="511">76.185500000000005</cx:pt>
          <cx:pt idx="512">75.974000000000004</cx:pt>
          <cx:pt idx="513">77.877499999999998</cx:pt>
          <cx:pt idx="514">78.723500000000001</cx:pt>
          <cx:pt idx="515">73.154028199999999</cx:pt>
          <cx:pt idx="516">75.128</cx:pt>
          <cx:pt idx="517">72.942528199999998</cx:pt>
          <cx:pt idx="518">66.9499718</cx:pt>
          <cx:pt idx="519">68.5715</cx:pt>
          <cx:pt idx="520">68.148499999999999</cx:pt>
          <cx:pt idx="521">63.354471799999999</cx:pt>
          <cx:pt idx="522">64.482528200000004</cx:pt>
          <cx:pt idx="523">68.5715</cx:pt>
          <cx:pt idx="524">72.519528199999996</cx:pt>
          <cx:pt idx="525">77.736471800000004</cx:pt>
          <cx:pt idx="526">79.076028199999996</cx:pt>
          <cx:pt idx="527">78.582471799999993</cx:pt>
          <cx:pt idx="528">72.871971799999997</cx:pt>
          <cx:pt idx="529">73.083471799999998</cx:pt>
          <cx:pt idx="530">72.448971799999995</cx:pt>
          <cx:pt idx="531">71.673528200000007</cx:pt>
          <cx:pt idx="532">71.039028200000004</cx:pt>
          <cx:pt idx="533">67.725499999999997</cx:pt>
          <cx:pt idx="534">65.680971799999995</cx:pt>
          <cx:pt idx="535">75.832971799999996</cx:pt>
          <cx:pt idx="536">83.799499999999995</cx:pt>
          <cx:pt idx="537">85.773471799999996</cx:pt>
          <cx:pt idx="538">83.376499999999993</cx:pt>
          <cx:pt idx="539">79.499028199999998</cx:pt>
          <cx:pt idx="540">80.485971800000002</cx:pt>
          <cx:pt idx="541">78.159471800000006</cx:pt>
          <cx:pt idx="542">70.968471800000003</cx:pt>
          <cx:pt idx="543">76.608500000000006</cx:pt>
          <cx:pt idx="544">80.979528200000004</cx:pt>
          <cx:pt idx="545">88.170528200000007</cx:pt>
          <cx:pt idx="546">82.319000000000003</cx:pt>
          <cx:pt idx="547">86.619471799999999</cx:pt>
          <cx:pt idx="548">83.729028200000002</cx:pt>
          <cx:pt idx="549">83.658471800000001</cx:pt>
          <cx:pt idx="550">84.363528200000005</cx:pt>
          <cx:pt idx="551">87.606499999999997</cx:pt>
          <cx:pt idx="552">87.676971800000004</cx:pt>
          <cx:pt idx="553">90.497028200000003</cx:pt>
          <cx:pt idx="554">87.183499999999995</cx:pt>
          <cx:pt idx="555">77.736471800000004</cx:pt>
          <cx:pt idx="556">78.582471799999993</cx:pt>
          <cx:pt idx="557">78.230028200000007</cx:pt>
          <cx:pt idx="558">78.159471800000006</cx:pt>
          <cx:pt idx="559">79.499028199999998</cx:pt>
          <cx:pt idx="560">77.101971800000001</cx:pt>
          <cx:pt idx="561">80.697471800000002</cx:pt>
          <cx:pt idx="562">82.177971799999995</cx:pt>
          <cx:pt idx="563">86.8309718</cx:pt>
          <cx:pt idx="564">84.715971800000005</cx:pt>
          <cx:pt idx="565">82.742000000000004</cx:pt>
          <cx:pt idx="566">73.929471800000002</cx:pt>
          <cx:pt idx="567">68.007471800000005</cx:pt>
          <cx:pt idx="568">74.070499999999996</cx:pt>
          <cx:pt idx="569">80.345028200000002</cx:pt>
          <cx:pt idx="570">81.120471800000004</cx:pt>
          <cx:pt idx="571">78.864528199999995</cx:pt>
          <cx:pt idx="572">83.3060282</cx:pt>
          <cx:pt idx="573">83.729028200000002</cx:pt>
          <cx:pt idx="574">81.543471800000006</cx:pt>
          <cx:pt idx="575">78.653028199999994</cx:pt>
          <cx:pt idx="576">79.428471799999997</cx:pt>
          <cx:pt idx="577">77.947971800000005</cx:pt>
          <cx:pt idx="578">78.3005</cx:pt>
          <cx:pt idx="579">81.261499999999998</cx:pt>
          <cx:pt idx="580">82.389471799999995</cx:pt>
          <cx:pt idx="581">84.715971800000005</cx:pt>
          <cx:pt idx="582">82.671528199999997</cx:pt>
          <cx:pt idx="583">81.261499999999998</cx:pt>
          <cx:pt idx="584">79.851471799999999</cx:pt>
          <cx:pt idx="585">81.049999999999997</cx:pt>
          <cx:pt idx="586">81.543471800000006</cx:pt>
          <cx:pt idx="587">78.159471800000006</cx:pt>
          <cx:pt idx="588">76.185500000000005</cx:pt>
          <cx:pt idx="589">76.8904718</cx:pt>
          <cx:pt idx="590">78.582471799999993</cx:pt>
          <cx:pt idx="591">79.076028199999996</cx:pt>
          <cx:pt idx="592">77.384028200000003</cx:pt>
          <cx:pt idx="593">78.441528199999993</cx:pt>
          <cx:pt idx="594">78.793971799999994</cx:pt>
          <cx:pt idx="595">74.986971800000006</cx:pt>
          <cx:pt idx="596">71.391471800000005</cx:pt>
          <cx:pt idx="597">71.391471800000005</cx:pt>
          <cx:pt idx="598">72.519528199999996</cx:pt>
          <cx:pt idx="599">74.070499999999996</cx:pt>
          <cx:pt idx="600">76.467471799999998</cx:pt>
          <cx:pt idx="601">77.031499999999994</cx:pt>
          <cx:pt idx="602">73.577028200000001</cx:pt>
          <cx:pt idx="603">72.871971799999997</cx:pt>
          <cx:pt idx="604">77.101971800000001</cx:pt>
          <cx:pt idx="605">79.216971799999996</cx:pt>
          <cx:pt idx="606">75.551000000000002</cx:pt>
          <cx:pt idx="607">77.384028200000003</cx:pt>
          <cx:pt idx="608">82.248528199999996</cx:pt>
          <cx:pt idx="609">81.331971800000005</cx:pt>
          <cx:pt idx="610">76.538028199999999</cx:pt>
          <cx:pt idx="611">77.454499999999996</cx:pt>
          <cx:pt idx="612">79.005471799999995</cx:pt>
          <cx:pt idx="613">79.9220282</cx:pt>
          <cx:pt idx="614">76.538028199999999</cx:pt>
          <cx:pt idx="615">77.101971800000001</cx:pt>
          <cx:pt idx="616">73.3655282</cx:pt>
          <cx:pt idx="617">69.206000000000003</cx:pt>
          <cx:pt idx="618">66.9499718</cx:pt>
          <cx:pt idx="619">66.456500000000005</cx:pt>
          <cx:pt idx="620">68.289528200000007</cx:pt>
          <cx:pt idx="621">69.417500000000004</cx:pt>
          <cx:pt idx="622">71.179971800000004</cx:pt>
          <cx:pt idx="623">69.064971799999995</cx:pt>
          <cx:pt idx="624">66.668000000000006</cx:pt>
          <cx:pt idx="625">66.738471799999999</cx:pt>
          <cx:pt idx="626">70.3339718</cx:pt>
          <cx:pt idx="627">64.341499999999996</cx:pt>
          <cx:pt idx="628">63.848028200000002</cx:pt>
          <cx:pt idx="629">68.289528200000007</cx:pt>
          <cx:pt idx="630">72.590000000000003</cx:pt>
          <cx:pt idx="631">62.367528200000002</cx:pt>
          <cx:pt idx="632">61.098528199999997</cx:pt>
          <cx:pt idx="633">64.129999999999995</cx:pt>
          <cx:pt idx="634">71.320999999999998</cx:pt>
          <cx:pt idx="635">72.590000000000003</cx:pt>
          <cx:pt idx="636">69.9815282</cx:pt>
          <cx:pt idx="637">63.4955</cx:pt>
          <cx:pt idx="638">62.156028200000002</cx:pt>
          <cx:pt idx="639">61.662471799999999</cx:pt>
          <cx:pt idx="640">67.584471800000003</cx:pt>
          <cx:pt idx="641">73.224500000000006</cx:pt>
          <cx:pt idx="642">73.224500000000006</cx:pt>
          <cx:pt idx="643">69.629000000000005</cx:pt>
          <cx:pt idx="644">64.482528200000004</cx:pt>
          <cx:pt idx="645">52.779471800000003</cx:pt>
          <cx:pt idx="646">50.029971799999998</cx:pt>
          <cx:pt idx="647">55.388028200000001</cx:pt>
          <cx:pt idx="648">61.098528199999997</cx:pt>
          <cx:pt idx="649">54.401000000000003</cx:pt>
          <cx:pt idx="650">54.612499999999997</cx:pt>
          <cx:pt idx="651">50.875971800000002</cx:pt>
          <cx:pt idx="652">61.7330282</cx:pt>
          <cx:pt idx="653">65.117028199999993</cx:pt>
          <cx:pt idx="654">57.220971800000001</cx:pt>
          <cx:pt idx="655">56.163471800000003</cx:pt>
          <cx:pt idx="656">61.8035</cx:pt>
          <cx:pt idx="657">65.257971800000007</cx:pt>
          <cx:pt idx="658">58.5605282</cx:pt>
          <cx:pt idx="659">56.8685282</cx:pt>
          <cx:pt idx="660">58.842500000000001</cx:pt>
          <cx:pt idx="661">63.636528200000001</cx:pt>
          <cx:pt idx="662">67.302499999999995</cx:pt>
          <cx:pt idx="663">64.129999999999995</cx:pt>
          <cx:pt idx="664">63.777471800000001</cx:pt>
          <cx:pt idx="665">62.438000000000002</cx:pt>
          <cx:pt idx="666">57.996499999999997</cx:pt>
          <cx:pt idx="667">54.823999999999998</cx:pt>
          <cx:pt idx="668">44.518197200000003</cx:pt>
          <cx:pt idx="669">47.844499999999996</cx:pt>
          <cx:pt idx="670">48.549471799999999</cx:pt>
          <cx:pt idx="671">47.633000000000003</cx:pt>
          <cx:pt idx="672">46.645971799999998</cx:pt>
          <cx:pt idx="673">45.165471799999999</cx:pt>
          <cx:pt idx="674">44.601528199999997</cx:pt>
          <cx:pt idx="675">41.358471799999997</cx:pt>
          <cx:pt idx="676">42.627471800000002</cx:pt>
          <cx:pt idx="677">47.393920399999999</cx:pt>
          <cx:pt idx="678">48.197028199999998</cx:pt>
          <cx:pt idx="679">50.523528200000001</cx:pt>
          <cx:pt idx="680">53.202471799999998</cx:pt>
          <cx:pt idx="681">58.631</cx:pt>
          <cx:pt idx="682">46.645971799999998</cx:pt>
          <cx:pt idx="683">42.0635282</cx:pt>
          <cx:pt idx="684">44.813028199999998</cx:pt>
          <cx:pt idx="685">46.786999999999999</cx:pt>
          <cx:pt idx="686">45.094999999999999</cx:pt>
          <cx:pt idx="687">46.575499999999998</cx:pt>
          <cx:pt idx="688">49.818471799999998</cx:pt>
          <cx:pt idx="689">49.254528200000003</cx:pt>
          <cx:pt idx="690">47.491971800000002</cx:pt>
          <cx:pt idx="691">46.363999999999997</cx:pt>
          <cx:pt idx="692">48.7609718</cx:pt>
          <cx:pt idx="693">41.146971800000003</cx:pt>
          <cx:pt idx="694">38.397471799999998</cx:pt>
          <cx:pt idx="695">44.107971800000001</cx:pt>
          <cx:pt idx="696">42.275028200000001</cx:pt>
          <cx:pt idx="697">42.698028200000003</cx:pt>
          <cx:pt idx="698">41.361601999999998</cx:pt>
          <cx:pt idx="699">42.838971800000003</cx:pt>
          <cx:pt idx="700">42.838971800000003</cx:pt>
          <cx:pt idx="701">46.9985</cx:pt>
          <cx:pt idx="702">55.881500000000003</cx:pt>
          <cx:pt idx="703">57.855471799999997</cx:pt>
          <cx:pt idx="704">54.682971799999997</cx:pt>
          <cx:pt idx="705">39.243471800000002</cx:pt>
          <cx:pt idx="706">44.742471799999997</cx:pt>
          <cx:pt idx="707">49.889028199999998</cx:pt>
          <cx:pt idx="708">50.100528199999999</cx:pt>
          <cx:pt idx="709">54.471471800000003</cx:pt>
          <cx:pt idx="710">47.491971800000002</cx:pt>
          <cx:pt idx="711">42.768500000000003</cx:pt>
          <cx:pt idx="712">42.627471800000002</cx:pt>
          <cx:pt idx="713">41.429028199999998</cx:pt>
          <cx:pt idx="714">45.024528199999999</cx:pt>
          <cx:pt idx="715">48.267499999999998</cx:pt>
          <cx:pt idx="716">50.875971800000002</cx:pt>
          <cx:pt idx="717">52.356471800000001</cx:pt>
          <cx:pt idx="718">45.729500000000002</cx:pt>
          <cx:pt idx="719">45.518000000000001</cx:pt>
          <cx:pt idx="720">45.2360282</cx:pt>
          <cx:pt idx="721">40.089471799999998</cx:pt>
          <cx:pt idx="722">38.397471799999998</cx:pt>
          <cx:pt idx="723">37.168318399999997</cx:pt>
          <cx:pt idx="724">42.244318399999997</cx:pt>
          <cx:pt idx="725">38.185971799999997</cx:pt>
          <cx:pt idx="726">39.102528200000002</cx:pt>
          <cx:pt idx="727">39.031971800000001</cx:pt>
          <cx:pt idx="728">39.031971800000001</cx:pt>
          <cx:pt idx="729">39.243471800000002</cx:pt>
          <cx:pt idx="730">35.859471800000001</cx:pt>
        </cx:lvl>
      </cx:numDim>
    </cx:data>
  </cx:chartData>
  <cx:chart>
    <cx:plotArea>
      <cx:plotAreaRegion>
        <cx:series layoutId="boxWhisker" uniqueId="{37079C6F-05B4-7B45-BD02-92AAF87A0CF9}">
          <cx:tx>
            <cx:txData>
              <cx:f>daily_bike_data!$I$1</cx:f>
              <cx:v>temp</cx:v>
            </cx:txData>
          </cx:tx>
          <cx:spPr>
            <a:ln w="25400">
              <a:solidFill>
                <a:schemeClr val="accent3"/>
              </a:solidFill>
            </a:ln>
          </cx:spPr>
          <cx:dataId val="0"/>
          <cx:layoutPr>
            <cx:visibility meanLine="1" meanMarker="1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/>
        <cx:majorGridlines/>
        <cx:tickLabels/>
      </cx:axis>
    </cx:plotArea>
  </cx:chart>
</cx:chartSpace>
</file>

<file path=ppt/charts/chartEx4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'Bike Data for Boxplot'!$B$2:$B$732</cx:f>
        <cx:lvl ptCount="731">
          <cx:pt idx="0">Spring</cx:pt>
          <cx:pt idx="1">Spring</cx:pt>
          <cx:pt idx="2">Spring</cx:pt>
          <cx:pt idx="3">Spring</cx:pt>
          <cx:pt idx="4">Spring</cx:pt>
          <cx:pt idx="5">Spring</cx:pt>
          <cx:pt idx="6">Spring</cx:pt>
          <cx:pt idx="7">Spring</cx:pt>
          <cx:pt idx="8">Spring</cx:pt>
          <cx:pt idx="9">Spring</cx:pt>
          <cx:pt idx="10">Spring</cx:pt>
          <cx:pt idx="11">Spring</cx:pt>
          <cx:pt idx="12">Spring</cx:pt>
          <cx:pt idx="13">Spring</cx:pt>
          <cx:pt idx="14">Spring</cx:pt>
          <cx:pt idx="15">Spring</cx:pt>
          <cx:pt idx="16">Spring</cx:pt>
          <cx:pt idx="17">Spring</cx:pt>
          <cx:pt idx="18">Spring</cx:pt>
          <cx:pt idx="19">Spring</cx:pt>
          <cx:pt idx="20">Spring</cx:pt>
          <cx:pt idx="21">Spring</cx:pt>
          <cx:pt idx="22">Spring</cx:pt>
          <cx:pt idx="23">Spring</cx:pt>
          <cx:pt idx="24">Spring</cx:pt>
          <cx:pt idx="25">Spring</cx:pt>
          <cx:pt idx="26">Spring</cx:pt>
          <cx:pt idx="27">Spring</cx:pt>
          <cx:pt idx="28">Spring</cx:pt>
          <cx:pt idx="29">Spring</cx:pt>
          <cx:pt idx="30">Spring</cx:pt>
          <cx:pt idx="31">Spring</cx:pt>
          <cx:pt idx="32">Spring</cx:pt>
          <cx:pt idx="33">Spring</cx:pt>
          <cx:pt idx="34">Spring</cx:pt>
          <cx:pt idx="35">Spring</cx:pt>
          <cx:pt idx="36">Spring</cx:pt>
          <cx:pt idx="37">Spring</cx:pt>
          <cx:pt idx="38">Spring</cx:pt>
          <cx:pt idx="39">Spring</cx:pt>
          <cx:pt idx="40">Spring</cx:pt>
          <cx:pt idx="41">Spring</cx:pt>
          <cx:pt idx="42">Spring</cx:pt>
          <cx:pt idx="43">Spring</cx:pt>
          <cx:pt idx="44">Spring</cx:pt>
          <cx:pt idx="45">Spring</cx:pt>
          <cx:pt idx="46">Spring</cx:pt>
          <cx:pt idx="47">Spring</cx:pt>
          <cx:pt idx="48">Spring</cx:pt>
          <cx:pt idx="49">Spring</cx:pt>
          <cx:pt idx="50">Spring</cx:pt>
          <cx:pt idx="51">Spring</cx:pt>
          <cx:pt idx="52">Spring</cx:pt>
          <cx:pt idx="53">Spring</cx:pt>
          <cx:pt idx="54">Spring</cx:pt>
          <cx:pt idx="55">Spring</cx:pt>
          <cx:pt idx="56">Spring</cx:pt>
          <cx:pt idx="57">Spring</cx:pt>
          <cx:pt idx="58">Spring</cx:pt>
          <cx:pt idx="59">Spring</cx:pt>
          <cx:pt idx="60">Spring</cx:pt>
          <cx:pt idx="61">Spring</cx:pt>
          <cx:pt idx="62">Spring</cx:pt>
          <cx:pt idx="63">Spring</cx:pt>
          <cx:pt idx="64">Spring</cx:pt>
          <cx:pt idx="65">Spring</cx:pt>
          <cx:pt idx="66">Spring</cx:pt>
          <cx:pt idx="67">Spring</cx:pt>
          <cx:pt idx="68">Spring</cx:pt>
          <cx:pt idx="69">Spring</cx:pt>
          <cx:pt idx="70">Spring</cx:pt>
          <cx:pt idx="71">Spring</cx:pt>
          <cx:pt idx="72">Spring</cx:pt>
          <cx:pt idx="73">Spring</cx:pt>
          <cx:pt idx="74">Spring</cx:pt>
          <cx:pt idx="75">Spring</cx:pt>
          <cx:pt idx="76">Spring</cx:pt>
          <cx:pt idx="77">Spring</cx:pt>
          <cx:pt idx="78">Spring</cx:pt>
          <cx:pt idx="79">Spring</cx:pt>
          <cx:pt idx="80">Spring</cx:pt>
          <cx:pt idx="81">Spring</cx:pt>
          <cx:pt idx="82">Spring</cx:pt>
          <cx:pt idx="83">Spring</cx:pt>
          <cx:pt idx="84">Spring</cx:pt>
          <cx:pt idx="85">Spring</cx:pt>
          <cx:pt idx="86">Spring</cx:pt>
          <cx:pt idx="87">Spring</cx:pt>
          <cx:pt idx="88">Spring</cx:pt>
          <cx:pt idx="89">Spring</cx:pt>
          <cx:pt idx="90">Spring</cx:pt>
          <cx:pt idx="91">Spring</cx:pt>
          <cx:pt idx="92">Summer</cx:pt>
          <cx:pt idx="93">Summer</cx:pt>
          <cx:pt idx="94">Summer</cx:pt>
          <cx:pt idx="95">Summer</cx:pt>
          <cx:pt idx="96">Summer</cx:pt>
          <cx:pt idx="97">Summer</cx:pt>
          <cx:pt idx="98">Summer</cx:pt>
          <cx:pt idx="99">Summer</cx:pt>
          <cx:pt idx="100">Summer</cx:pt>
          <cx:pt idx="101">Summer</cx:pt>
          <cx:pt idx="102">Summer</cx:pt>
          <cx:pt idx="103">Summer</cx:pt>
          <cx:pt idx="104">Summer</cx:pt>
          <cx:pt idx="105">Summer</cx:pt>
          <cx:pt idx="106">Summer</cx:pt>
          <cx:pt idx="107">Summer</cx:pt>
          <cx:pt idx="108">Summer</cx:pt>
          <cx:pt idx="109">Summer</cx:pt>
          <cx:pt idx="110">Summer</cx:pt>
          <cx:pt idx="111">Summer</cx:pt>
          <cx:pt idx="112">Summer</cx:pt>
          <cx:pt idx="113">Summer</cx:pt>
          <cx:pt idx="114">Summer</cx:pt>
          <cx:pt idx="115">Summer</cx:pt>
          <cx:pt idx="116">Summer</cx:pt>
          <cx:pt idx="117">Summer</cx:pt>
          <cx:pt idx="118">Summer</cx:pt>
          <cx:pt idx="119">Summer</cx:pt>
          <cx:pt idx="120">Summer</cx:pt>
          <cx:pt idx="121">Summer</cx:pt>
          <cx:pt idx="122">Summer</cx:pt>
          <cx:pt idx="123">Summer</cx:pt>
          <cx:pt idx="124">Summer</cx:pt>
          <cx:pt idx="125">Summer</cx:pt>
          <cx:pt idx="126">Summer</cx:pt>
          <cx:pt idx="127">Summer</cx:pt>
          <cx:pt idx="128">Summer</cx:pt>
          <cx:pt idx="129">Summer</cx:pt>
          <cx:pt idx="130">Summer</cx:pt>
          <cx:pt idx="131">Summer</cx:pt>
          <cx:pt idx="132">Summer</cx:pt>
          <cx:pt idx="133">Summer</cx:pt>
          <cx:pt idx="134">Summer</cx:pt>
          <cx:pt idx="135">Summer</cx:pt>
          <cx:pt idx="136">Summer</cx:pt>
          <cx:pt idx="137">Summer</cx:pt>
          <cx:pt idx="138">Summer</cx:pt>
          <cx:pt idx="139">Summer</cx:pt>
          <cx:pt idx="140">Summer</cx:pt>
          <cx:pt idx="141">Summer</cx:pt>
          <cx:pt idx="142">Summer</cx:pt>
          <cx:pt idx="143">Summer</cx:pt>
          <cx:pt idx="144">Summer</cx:pt>
          <cx:pt idx="145">Summer</cx:pt>
          <cx:pt idx="146">Summer</cx:pt>
          <cx:pt idx="147">Summer</cx:pt>
          <cx:pt idx="148">Summer</cx:pt>
          <cx:pt idx="149">Summer</cx:pt>
          <cx:pt idx="150">Summer</cx:pt>
          <cx:pt idx="151">Summer</cx:pt>
          <cx:pt idx="152">Summer</cx:pt>
          <cx:pt idx="153">Summer</cx:pt>
          <cx:pt idx="154">Summer</cx:pt>
          <cx:pt idx="155">Summer</cx:pt>
          <cx:pt idx="156">Summer</cx:pt>
          <cx:pt idx="157">Summer</cx:pt>
          <cx:pt idx="158">Summer</cx:pt>
          <cx:pt idx="159">Summer</cx:pt>
          <cx:pt idx="160">Summer</cx:pt>
          <cx:pt idx="161">Summer</cx:pt>
          <cx:pt idx="162">Summer</cx:pt>
          <cx:pt idx="163">Summer</cx:pt>
          <cx:pt idx="164">Summer</cx:pt>
          <cx:pt idx="165">Summer</cx:pt>
          <cx:pt idx="166">Summer</cx:pt>
          <cx:pt idx="167">Summer</cx:pt>
          <cx:pt idx="168">Summer</cx:pt>
          <cx:pt idx="169">Summer</cx:pt>
          <cx:pt idx="170">Summer</cx:pt>
          <cx:pt idx="171">Summer</cx:pt>
          <cx:pt idx="172">Summer</cx:pt>
          <cx:pt idx="173">Summer</cx:pt>
          <cx:pt idx="174">Summer</cx:pt>
          <cx:pt idx="175">Summer</cx:pt>
          <cx:pt idx="176">Summer</cx:pt>
          <cx:pt idx="177">Summer</cx:pt>
          <cx:pt idx="178">Summer</cx:pt>
          <cx:pt idx="179">Summer</cx:pt>
          <cx:pt idx="180">Summer</cx:pt>
          <cx:pt idx="181">Summer</cx:pt>
          <cx:pt idx="182">Summer</cx:pt>
          <cx:pt idx="183">Summer</cx:pt>
          <cx:pt idx="184">Summer</cx:pt>
          <cx:pt idx="185">Summer</cx:pt>
          <cx:pt idx="186">Fall</cx:pt>
          <cx:pt idx="187">Fall</cx:pt>
          <cx:pt idx="188">Fall</cx:pt>
          <cx:pt idx="189">Fall</cx:pt>
          <cx:pt idx="190">Fall</cx:pt>
          <cx:pt idx="191">Fall</cx:pt>
          <cx:pt idx="192">Fall</cx:pt>
          <cx:pt idx="193">Fall</cx:pt>
          <cx:pt idx="194">Fall</cx:pt>
          <cx:pt idx="195">Fall</cx:pt>
          <cx:pt idx="196">Fall</cx:pt>
          <cx:pt idx="197">Fall</cx:pt>
          <cx:pt idx="198">Fall</cx:pt>
          <cx:pt idx="199">Fall</cx:pt>
          <cx:pt idx="200">Fall</cx:pt>
          <cx:pt idx="201">Fall</cx:pt>
          <cx:pt idx="202">Fall</cx:pt>
          <cx:pt idx="203">Fall</cx:pt>
          <cx:pt idx="204">Fall</cx:pt>
          <cx:pt idx="205">Fall</cx:pt>
          <cx:pt idx="206">Fall</cx:pt>
          <cx:pt idx="207">Fall</cx:pt>
          <cx:pt idx="208">Fall</cx:pt>
          <cx:pt idx="209">Fall</cx:pt>
          <cx:pt idx="210">Fall</cx:pt>
          <cx:pt idx="211">Fall</cx:pt>
          <cx:pt idx="212">Fall</cx:pt>
          <cx:pt idx="213">Fall</cx:pt>
          <cx:pt idx="214">Fall</cx:pt>
          <cx:pt idx="215">Fall</cx:pt>
          <cx:pt idx="216">Fall</cx:pt>
          <cx:pt idx="217">Fall</cx:pt>
          <cx:pt idx="218">Fall</cx:pt>
          <cx:pt idx="219">Fall</cx:pt>
          <cx:pt idx="220">Fall</cx:pt>
          <cx:pt idx="221">Fall</cx:pt>
          <cx:pt idx="222">Fall</cx:pt>
          <cx:pt idx="223">Fall</cx:pt>
          <cx:pt idx="224">Fall</cx:pt>
          <cx:pt idx="225">Fall</cx:pt>
          <cx:pt idx="226">Fall</cx:pt>
          <cx:pt idx="227">Fall</cx:pt>
          <cx:pt idx="228">Fall</cx:pt>
          <cx:pt idx="229">Fall</cx:pt>
          <cx:pt idx="230">Fall</cx:pt>
          <cx:pt idx="231">Fall</cx:pt>
          <cx:pt idx="232">Fall</cx:pt>
          <cx:pt idx="233">Fall</cx:pt>
          <cx:pt idx="234">Fall</cx:pt>
          <cx:pt idx="235">Fall</cx:pt>
          <cx:pt idx="236">Fall</cx:pt>
          <cx:pt idx="237">Fall</cx:pt>
          <cx:pt idx="238">Fall</cx:pt>
          <cx:pt idx="239">Fall</cx:pt>
          <cx:pt idx="240">Fall</cx:pt>
          <cx:pt idx="241">Fall</cx:pt>
          <cx:pt idx="242">Fall</cx:pt>
          <cx:pt idx="243">Fall</cx:pt>
          <cx:pt idx="244">Fall</cx:pt>
          <cx:pt idx="245">Fall</cx:pt>
          <cx:pt idx="246">Fall</cx:pt>
          <cx:pt idx="247">Fall</cx:pt>
          <cx:pt idx="248">Fall</cx:pt>
          <cx:pt idx="249">Fall</cx:pt>
          <cx:pt idx="250">Fall</cx:pt>
          <cx:pt idx="251">Fall</cx:pt>
          <cx:pt idx="252">Fall</cx:pt>
          <cx:pt idx="253">Fall</cx:pt>
          <cx:pt idx="254">Fall</cx:pt>
          <cx:pt idx="255">Fall</cx:pt>
          <cx:pt idx="256">Fall</cx:pt>
          <cx:pt idx="257">Fall</cx:pt>
          <cx:pt idx="258">Fall</cx:pt>
          <cx:pt idx="259">Fall</cx:pt>
          <cx:pt idx="260">Fall</cx:pt>
          <cx:pt idx="261">Fall</cx:pt>
          <cx:pt idx="262">Fall</cx:pt>
          <cx:pt idx="263">Fall</cx:pt>
          <cx:pt idx="264">Fall</cx:pt>
          <cx:pt idx="265">Fall</cx:pt>
          <cx:pt idx="266">Fall</cx:pt>
          <cx:pt idx="267">Fall</cx:pt>
          <cx:pt idx="268">Fall</cx:pt>
          <cx:pt idx="269">Fall</cx:pt>
          <cx:pt idx="270">Fall</cx:pt>
          <cx:pt idx="271">Fall</cx:pt>
          <cx:pt idx="272">Fall</cx:pt>
          <cx:pt idx="273">Fall</cx:pt>
          <cx:pt idx="274">Fall</cx:pt>
          <cx:pt idx="275">Winter</cx:pt>
          <cx:pt idx="276">Winter</cx:pt>
          <cx:pt idx="277">Winter</cx:pt>
          <cx:pt idx="278">Winter</cx:pt>
          <cx:pt idx="279">Winter</cx:pt>
          <cx:pt idx="280">Winter</cx:pt>
          <cx:pt idx="281">Winter</cx:pt>
          <cx:pt idx="282">Winter</cx:pt>
          <cx:pt idx="283">Winter</cx:pt>
          <cx:pt idx="284">Winter</cx:pt>
          <cx:pt idx="285">Winter</cx:pt>
          <cx:pt idx="286">Winter</cx:pt>
          <cx:pt idx="287">Winter</cx:pt>
          <cx:pt idx="288">Winter</cx:pt>
          <cx:pt idx="289">Winter</cx:pt>
          <cx:pt idx="290">Winter</cx:pt>
          <cx:pt idx="291">Winter</cx:pt>
          <cx:pt idx="292">Winter</cx:pt>
          <cx:pt idx="293">Winter</cx:pt>
          <cx:pt idx="294">Winter</cx:pt>
          <cx:pt idx="295">Winter</cx:pt>
          <cx:pt idx="296">Winter</cx:pt>
          <cx:pt idx="297">Winter</cx:pt>
          <cx:pt idx="298">Winter</cx:pt>
          <cx:pt idx="299">Winter</cx:pt>
          <cx:pt idx="300">Winter</cx:pt>
          <cx:pt idx="301">Winter</cx:pt>
          <cx:pt idx="302">Winter</cx:pt>
          <cx:pt idx="303">Winter</cx:pt>
          <cx:pt idx="304">Winter</cx:pt>
          <cx:pt idx="305">Winter</cx:pt>
          <cx:pt idx="306">Winter</cx:pt>
          <cx:pt idx="307">Winter</cx:pt>
          <cx:pt idx="308">Winter</cx:pt>
          <cx:pt idx="309">Winter</cx:pt>
          <cx:pt idx="310">Winter</cx:pt>
          <cx:pt idx="311">Winter</cx:pt>
          <cx:pt idx="312">Winter</cx:pt>
          <cx:pt idx="313">Winter</cx:pt>
          <cx:pt idx="314">Winter</cx:pt>
          <cx:pt idx="315">Winter</cx:pt>
          <cx:pt idx="316">Winter</cx:pt>
          <cx:pt idx="317">Winter</cx:pt>
          <cx:pt idx="318">Winter</cx:pt>
          <cx:pt idx="319">Winter</cx:pt>
          <cx:pt idx="320">Winter</cx:pt>
          <cx:pt idx="321">Winter</cx:pt>
          <cx:pt idx="322">Winter</cx:pt>
          <cx:pt idx="323">Winter</cx:pt>
          <cx:pt idx="324">Winter</cx:pt>
          <cx:pt idx="325">Winter</cx:pt>
          <cx:pt idx="326">Winter</cx:pt>
          <cx:pt idx="327">Winter</cx:pt>
          <cx:pt idx="328">Winter</cx:pt>
          <cx:pt idx="329">Winter</cx:pt>
          <cx:pt idx="330">Winter</cx:pt>
          <cx:pt idx="331">Winter</cx:pt>
          <cx:pt idx="332">Winter</cx:pt>
          <cx:pt idx="333">Winter</cx:pt>
          <cx:pt idx="334">Winter</cx:pt>
          <cx:pt idx="335">Winter</cx:pt>
          <cx:pt idx="336">Winter</cx:pt>
          <cx:pt idx="337">Winter</cx:pt>
          <cx:pt idx="338">Winter</cx:pt>
          <cx:pt idx="339">Winter</cx:pt>
          <cx:pt idx="340">Winter</cx:pt>
          <cx:pt idx="341">Winter</cx:pt>
          <cx:pt idx="342">Winter</cx:pt>
          <cx:pt idx="343">Winter</cx:pt>
          <cx:pt idx="344">Winter</cx:pt>
          <cx:pt idx="345">Winter</cx:pt>
          <cx:pt idx="346">Winter</cx:pt>
          <cx:pt idx="347">Winter</cx:pt>
          <cx:pt idx="348">Winter</cx:pt>
          <cx:pt idx="349">Winter</cx:pt>
          <cx:pt idx="350">Winter</cx:pt>
          <cx:pt idx="351">Winter</cx:pt>
          <cx:pt idx="352">Winter</cx:pt>
          <cx:pt idx="353">Winter</cx:pt>
          <cx:pt idx="354">Winter</cx:pt>
          <cx:pt idx="355">Winter</cx:pt>
          <cx:pt idx="356">Winter</cx:pt>
          <cx:pt idx="357">Winter</cx:pt>
          <cx:pt idx="358">Winter</cx:pt>
          <cx:pt idx="359">Winter</cx:pt>
          <cx:pt idx="360">Winter</cx:pt>
          <cx:pt idx="361">Winter</cx:pt>
          <cx:pt idx="362">Winter</cx:pt>
          <cx:pt idx="363">Winter</cx:pt>
          <cx:pt idx="364">Winter</cx:pt>
          <cx:pt idx="365">Winter</cx:pt>
          <cx:pt idx="366">Spring</cx:pt>
          <cx:pt idx="367">Spring</cx:pt>
          <cx:pt idx="368">Spring</cx:pt>
          <cx:pt idx="369">Spring</cx:pt>
          <cx:pt idx="370">Spring</cx:pt>
          <cx:pt idx="371">Spring</cx:pt>
          <cx:pt idx="372">Spring</cx:pt>
          <cx:pt idx="373">Spring</cx:pt>
          <cx:pt idx="374">Spring</cx:pt>
          <cx:pt idx="375">Spring</cx:pt>
          <cx:pt idx="376">Spring</cx:pt>
          <cx:pt idx="377">Spring</cx:pt>
          <cx:pt idx="378">Spring</cx:pt>
          <cx:pt idx="379">Spring</cx:pt>
          <cx:pt idx="380">Spring</cx:pt>
          <cx:pt idx="381">Spring</cx:pt>
          <cx:pt idx="382">Spring</cx:pt>
          <cx:pt idx="383">Spring</cx:pt>
          <cx:pt idx="384">Spring</cx:pt>
          <cx:pt idx="385">Spring</cx:pt>
          <cx:pt idx="386">Spring</cx:pt>
          <cx:pt idx="387">Spring</cx:pt>
          <cx:pt idx="388">Spring</cx:pt>
          <cx:pt idx="389">Spring</cx:pt>
          <cx:pt idx="390">Spring</cx:pt>
          <cx:pt idx="391">Spring</cx:pt>
          <cx:pt idx="392">Spring</cx:pt>
          <cx:pt idx="393">Spring</cx:pt>
          <cx:pt idx="394">Spring</cx:pt>
          <cx:pt idx="395">Spring</cx:pt>
          <cx:pt idx="396">Spring</cx:pt>
          <cx:pt idx="397">Spring</cx:pt>
          <cx:pt idx="398">Spring</cx:pt>
          <cx:pt idx="399">Spring</cx:pt>
          <cx:pt idx="400">Spring</cx:pt>
          <cx:pt idx="401">Spring</cx:pt>
          <cx:pt idx="402">Spring</cx:pt>
          <cx:pt idx="403">Spring</cx:pt>
          <cx:pt idx="404">Spring</cx:pt>
          <cx:pt idx="405">Spring</cx:pt>
          <cx:pt idx="406">Spring</cx:pt>
          <cx:pt idx="407">Spring</cx:pt>
          <cx:pt idx="408">Spring</cx:pt>
          <cx:pt idx="409">Spring</cx:pt>
          <cx:pt idx="410">Spring</cx:pt>
          <cx:pt idx="411">Spring</cx:pt>
          <cx:pt idx="412">Spring</cx:pt>
          <cx:pt idx="413">Spring</cx:pt>
          <cx:pt idx="414">Spring</cx:pt>
          <cx:pt idx="415">Spring</cx:pt>
          <cx:pt idx="416">Spring</cx:pt>
          <cx:pt idx="417">Spring</cx:pt>
          <cx:pt idx="418">Spring</cx:pt>
          <cx:pt idx="419">Spring</cx:pt>
          <cx:pt idx="420">Spring</cx:pt>
          <cx:pt idx="421">Spring</cx:pt>
          <cx:pt idx="422">Spring</cx:pt>
          <cx:pt idx="423">Spring</cx:pt>
          <cx:pt idx="424">Spring</cx:pt>
          <cx:pt idx="425">Spring</cx:pt>
          <cx:pt idx="426">Spring</cx:pt>
          <cx:pt idx="427">Spring</cx:pt>
          <cx:pt idx="428">Spring</cx:pt>
          <cx:pt idx="429">Spring</cx:pt>
          <cx:pt idx="430">Spring</cx:pt>
          <cx:pt idx="431">Spring</cx:pt>
          <cx:pt idx="432">Spring</cx:pt>
          <cx:pt idx="433">Spring</cx:pt>
          <cx:pt idx="434">Spring</cx:pt>
          <cx:pt idx="435">Spring</cx:pt>
          <cx:pt idx="436">Spring</cx:pt>
          <cx:pt idx="437">Spring</cx:pt>
          <cx:pt idx="438">Spring</cx:pt>
          <cx:pt idx="439">Spring</cx:pt>
          <cx:pt idx="440">Spring</cx:pt>
          <cx:pt idx="441">Spring</cx:pt>
          <cx:pt idx="442">Spring</cx:pt>
          <cx:pt idx="443">Spring</cx:pt>
          <cx:pt idx="444">Spring</cx:pt>
          <cx:pt idx="445">Spring</cx:pt>
          <cx:pt idx="446">Spring</cx:pt>
          <cx:pt idx="447">Spring</cx:pt>
          <cx:pt idx="448">Spring</cx:pt>
          <cx:pt idx="449">Spring</cx:pt>
          <cx:pt idx="450">Spring</cx:pt>
          <cx:pt idx="451">Spring</cx:pt>
          <cx:pt idx="452">Spring</cx:pt>
          <cx:pt idx="453">Spring</cx:pt>
          <cx:pt idx="454">Spring</cx:pt>
          <cx:pt idx="455">Spring</cx:pt>
          <cx:pt idx="456">Spring</cx:pt>
          <cx:pt idx="457">Spring</cx:pt>
          <cx:pt idx="458">Summer</cx:pt>
          <cx:pt idx="459">Summer</cx:pt>
          <cx:pt idx="460">Summer</cx:pt>
          <cx:pt idx="461">Summer</cx:pt>
          <cx:pt idx="462">Summer</cx:pt>
          <cx:pt idx="463">Summer</cx:pt>
          <cx:pt idx="464">Summer</cx:pt>
          <cx:pt idx="465">Summer</cx:pt>
          <cx:pt idx="466">Summer</cx:pt>
          <cx:pt idx="467">Summer</cx:pt>
          <cx:pt idx="468">Summer</cx:pt>
          <cx:pt idx="469">Summer</cx:pt>
          <cx:pt idx="470">Summer</cx:pt>
          <cx:pt idx="471">Summer</cx:pt>
          <cx:pt idx="472">Summer</cx:pt>
          <cx:pt idx="473">Summer</cx:pt>
          <cx:pt idx="474">Summer</cx:pt>
          <cx:pt idx="475">Summer</cx:pt>
          <cx:pt idx="476">Summer</cx:pt>
          <cx:pt idx="477">Summer</cx:pt>
          <cx:pt idx="478">Summer</cx:pt>
          <cx:pt idx="479">Summer</cx:pt>
          <cx:pt idx="480">Summer</cx:pt>
          <cx:pt idx="481">Summer</cx:pt>
          <cx:pt idx="482">Summer</cx:pt>
          <cx:pt idx="483">Summer</cx:pt>
          <cx:pt idx="484">Summer</cx:pt>
          <cx:pt idx="485">Summer</cx:pt>
          <cx:pt idx="486">Summer</cx:pt>
          <cx:pt idx="487">Summer</cx:pt>
          <cx:pt idx="488">Summer</cx:pt>
          <cx:pt idx="489">Summer</cx:pt>
          <cx:pt idx="490">Summer</cx:pt>
          <cx:pt idx="491">Summer</cx:pt>
          <cx:pt idx="492">Summer</cx:pt>
          <cx:pt idx="493">Summer</cx:pt>
          <cx:pt idx="494">Summer</cx:pt>
          <cx:pt idx="495">Summer</cx:pt>
          <cx:pt idx="496">Summer</cx:pt>
          <cx:pt idx="497">Summer</cx:pt>
          <cx:pt idx="498">Summer</cx:pt>
          <cx:pt idx="499">Summer</cx:pt>
          <cx:pt idx="500">Summer</cx:pt>
          <cx:pt idx="501">Summer</cx:pt>
          <cx:pt idx="502">Summer</cx:pt>
          <cx:pt idx="503">Summer</cx:pt>
          <cx:pt idx="504">Summer</cx:pt>
          <cx:pt idx="505">Summer</cx:pt>
          <cx:pt idx="506">Summer</cx:pt>
          <cx:pt idx="507">Summer</cx:pt>
          <cx:pt idx="508">Summer</cx:pt>
          <cx:pt idx="509">Summer</cx:pt>
          <cx:pt idx="510">Summer</cx:pt>
          <cx:pt idx="511">Summer</cx:pt>
          <cx:pt idx="512">Summer</cx:pt>
          <cx:pt idx="513">Summer</cx:pt>
          <cx:pt idx="514">Summer</cx:pt>
          <cx:pt idx="515">Summer</cx:pt>
          <cx:pt idx="516">Summer</cx:pt>
          <cx:pt idx="517">Summer</cx:pt>
          <cx:pt idx="518">Summer</cx:pt>
          <cx:pt idx="519">Summer</cx:pt>
          <cx:pt idx="520">Summer</cx:pt>
          <cx:pt idx="521">Summer</cx:pt>
          <cx:pt idx="522">Summer</cx:pt>
          <cx:pt idx="523">Summer</cx:pt>
          <cx:pt idx="524">Summer</cx:pt>
          <cx:pt idx="525">Summer</cx:pt>
          <cx:pt idx="526">Summer</cx:pt>
          <cx:pt idx="527">Summer</cx:pt>
          <cx:pt idx="528">Summer</cx:pt>
          <cx:pt idx="529">Summer</cx:pt>
          <cx:pt idx="530">Summer</cx:pt>
          <cx:pt idx="531">Summer</cx:pt>
          <cx:pt idx="532">Summer</cx:pt>
          <cx:pt idx="533">Summer</cx:pt>
          <cx:pt idx="534">Summer</cx:pt>
          <cx:pt idx="535">Summer</cx:pt>
          <cx:pt idx="536">Summer</cx:pt>
          <cx:pt idx="537">Summer</cx:pt>
          <cx:pt idx="538">Summer</cx:pt>
          <cx:pt idx="539">Summer</cx:pt>
          <cx:pt idx="540">Summer</cx:pt>
          <cx:pt idx="541">Summer</cx:pt>
          <cx:pt idx="542">Summer</cx:pt>
          <cx:pt idx="543">Summer</cx:pt>
          <cx:pt idx="544">Summer</cx:pt>
          <cx:pt idx="545">Summer</cx:pt>
          <cx:pt idx="546">Summer</cx:pt>
          <cx:pt idx="547">Summer</cx:pt>
          <cx:pt idx="548">Summer</cx:pt>
          <cx:pt idx="549">Summer</cx:pt>
          <cx:pt idx="550">Summer</cx:pt>
          <cx:pt idx="551">Summer</cx:pt>
          <cx:pt idx="552">Fall</cx:pt>
          <cx:pt idx="553">Fall</cx:pt>
          <cx:pt idx="554">Fall</cx:pt>
          <cx:pt idx="555">Fall</cx:pt>
          <cx:pt idx="556">Fall</cx:pt>
          <cx:pt idx="557">Fall</cx:pt>
          <cx:pt idx="558">Fall</cx:pt>
          <cx:pt idx="559">Fall</cx:pt>
          <cx:pt idx="560">Fall</cx:pt>
          <cx:pt idx="561">Fall</cx:pt>
          <cx:pt idx="562">Fall</cx:pt>
          <cx:pt idx="563">Fall</cx:pt>
          <cx:pt idx="564">Fall</cx:pt>
          <cx:pt idx="565">Fall</cx:pt>
          <cx:pt idx="566">Fall</cx:pt>
          <cx:pt idx="567">Fall</cx:pt>
          <cx:pt idx="568">Fall</cx:pt>
          <cx:pt idx="569">Fall</cx:pt>
          <cx:pt idx="570">Fall</cx:pt>
          <cx:pt idx="571">Fall</cx:pt>
          <cx:pt idx="572">Fall</cx:pt>
          <cx:pt idx="573">Fall</cx:pt>
          <cx:pt idx="574">Fall</cx:pt>
          <cx:pt idx="575">Fall</cx:pt>
          <cx:pt idx="576">Fall</cx:pt>
          <cx:pt idx="577">Fall</cx:pt>
          <cx:pt idx="578">Fall</cx:pt>
          <cx:pt idx="579">Fall</cx:pt>
          <cx:pt idx="580">Fall</cx:pt>
          <cx:pt idx="581">Fall</cx:pt>
          <cx:pt idx="582">Fall</cx:pt>
          <cx:pt idx="583">Fall</cx:pt>
          <cx:pt idx="584">Fall</cx:pt>
          <cx:pt idx="585">Fall</cx:pt>
          <cx:pt idx="586">Fall</cx:pt>
          <cx:pt idx="587">Fall</cx:pt>
          <cx:pt idx="588">Fall</cx:pt>
          <cx:pt idx="589">Fall</cx:pt>
          <cx:pt idx="590">Fall</cx:pt>
          <cx:pt idx="591">Fall</cx:pt>
          <cx:pt idx="592">Fall</cx:pt>
          <cx:pt idx="593">Fall</cx:pt>
          <cx:pt idx="594">Fall</cx:pt>
          <cx:pt idx="595">Fall</cx:pt>
          <cx:pt idx="596">Fall</cx:pt>
          <cx:pt idx="597">Fall</cx:pt>
          <cx:pt idx="598">Fall</cx:pt>
          <cx:pt idx="599">Fall</cx:pt>
          <cx:pt idx="600">Fall</cx:pt>
          <cx:pt idx="601">Fall</cx:pt>
          <cx:pt idx="602">Fall</cx:pt>
          <cx:pt idx="603">Fall</cx:pt>
          <cx:pt idx="604">Fall</cx:pt>
          <cx:pt idx="605">Fall</cx:pt>
          <cx:pt idx="606">Fall</cx:pt>
          <cx:pt idx="607">Fall</cx:pt>
          <cx:pt idx="608">Fall</cx:pt>
          <cx:pt idx="609">Fall</cx:pt>
          <cx:pt idx="610">Fall</cx:pt>
          <cx:pt idx="611">Fall</cx:pt>
          <cx:pt idx="612">Fall</cx:pt>
          <cx:pt idx="613">Fall</cx:pt>
          <cx:pt idx="614">Fall</cx:pt>
          <cx:pt idx="615">Fall</cx:pt>
          <cx:pt idx="616">Fall</cx:pt>
          <cx:pt idx="617">Fall</cx:pt>
          <cx:pt idx="618">Fall</cx:pt>
          <cx:pt idx="619">Fall</cx:pt>
          <cx:pt idx="620">Fall</cx:pt>
          <cx:pt idx="621">Fall</cx:pt>
          <cx:pt idx="622">Fall</cx:pt>
          <cx:pt idx="623">Fall</cx:pt>
          <cx:pt idx="624">Fall</cx:pt>
          <cx:pt idx="625">Fall</cx:pt>
          <cx:pt idx="626">Fall</cx:pt>
          <cx:pt idx="627">Fall</cx:pt>
          <cx:pt idx="628">Fall</cx:pt>
          <cx:pt idx="629">Fall</cx:pt>
          <cx:pt idx="630">Fall</cx:pt>
          <cx:pt idx="631">Fall</cx:pt>
          <cx:pt idx="632">Fall</cx:pt>
          <cx:pt idx="633">Fall</cx:pt>
          <cx:pt idx="634">Fall</cx:pt>
          <cx:pt idx="635">Fall</cx:pt>
          <cx:pt idx="636">Fall</cx:pt>
          <cx:pt idx="637">Fall</cx:pt>
          <cx:pt idx="638">Fall</cx:pt>
          <cx:pt idx="639">Fall</cx:pt>
          <cx:pt idx="640">Fall</cx:pt>
          <cx:pt idx="641">Winter</cx:pt>
          <cx:pt idx="642">Winter</cx:pt>
          <cx:pt idx="643">Winter</cx:pt>
          <cx:pt idx="644">Winter</cx:pt>
          <cx:pt idx="645">Winter</cx:pt>
          <cx:pt idx="646">Winter</cx:pt>
          <cx:pt idx="647">Winter</cx:pt>
          <cx:pt idx="648">Winter</cx:pt>
          <cx:pt idx="649">Winter</cx:pt>
          <cx:pt idx="650">Winter</cx:pt>
          <cx:pt idx="651">Winter</cx:pt>
          <cx:pt idx="652">Winter</cx:pt>
          <cx:pt idx="653">Winter</cx:pt>
          <cx:pt idx="654">Winter</cx:pt>
          <cx:pt idx="655">Winter</cx:pt>
          <cx:pt idx="656">Winter</cx:pt>
          <cx:pt idx="657">Winter</cx:pt>
          <cx:pt idx="658">Winter</cx:pt>
          <cx:pt idx="659">Winter</cx:pt>
          <cx:pt idx="660">Winter</cx:pt>
          <cx:pt idx="661">Winter</cx:pt>
          <cx:pt idx="662">Winter</cx:pt>
          <cx:pt idx="663">Winter</cx:pt>
          <cx:pt idx="664">Winter</cx:pt>
          <cx:pt idx="665">Winter</cx:pt>
          <cx:pt idx="666">Winter</cx:pt>
          <cx:pt idx="667">Winter</cx:pt>
          <cx:pt idx="668">Winter</cx:pt>
          <cx:pt idx="669">Winter</cx:pt>
          <cx:pt idx="670">Winter</cx:pt>
          <cx:pt idx="671">Winter</cx:pt>
          <cx:pt idx="672">Winter</cx:pt>
          <cx:pt idx="673">Winter</cx:pt>
          <cx:pt idx="674">Winter</cx:pt>
          <cx:pt idx="675">Winter</cx:pt>
          <cx:pt idx="676">Winter</cx:pt>
          <cx:pt idx="677">Winter</cx:pt>
          <cx:pt idx="678">Winter</cx:pt>
          <cx:pt idx="679">Winter</cx:pt>
          <cx:pt idx="680">Winter</cx:pt>
          <cx:pt idx="681">Winter</cx:pt>
          <cx:pt idx="682">Winter</cx:pt>
          <cx:pt idx="683">Winter</cx:pt>
          <cx:pt idx="684">Winter</cx:pt>
          <cx:pt idx="685">Winter</cx:pt>
          <cx:pt idx="686">Winter</cx:pt>
          <cx:pt idx="687">Winter</cx:pt>
          <cx:pt idx="688">Winter</cx:pt>
          <cx:pt idx="689">Winter</cx:pt>
          <cx:pt idx="690">Winter</cx:pt>
          <cx:pt idx="691">Winter</cx:pt>
          <cx:pt idx="692">Winter</cx:pt>
          <cx:pt idx="693">Winter</cx:pt>
          <cx:pt idx="694">Winter</cx:pt>
          <cx:pt idx="695">Winter</cx:pt>
          <cx:pt idx="696">Winter</cx:pt>
          <cx:pt idx="697">Winter</cx:pt>
          <cx:pt idx="698">Winter</cx:pt>
          <cx:pt idx="699">Winter</cx:pt>
          <cx:pt idx="700">Winter</cx:pt>
          <cx:pt idx="701">Winter</cx:pt>
          <cx:pt idx="702">Winter</cx:pt>
          <cx:pt idx="703">Winter</cx:pt>
          <cx:pt idx="704">Winter</cx:pt>
          <cx:pt idx="705">Winter</cx:pt>
          <cx:pt idx="706">Winter</cx:pt>
          <cx:pt idx="707">Winter</cx:pt>
          <cx:pt idx="708">Winter</cx:pt>
          <cx:pt idx="709">Winter</cx:pt>
          <cx:pt idx="710">Winter</cx:pt>
          <cx:pt idx="711">Winter</cx:pt>
          <cx:pt idx="712">Winter</cx:pt>
          <cx:pt idx="713">Winter</cx:pt>
          <cx:pt idx="714">Winter</cx:pt>
          <cx:pt idx="715">Winter</cx:pt>
          <cx:pt idx="716">Winter</cx:pt>
          <cx:pt idx="717">Winter</cx:pt>
          <cx:pt idx="718">Winter</cx:pt>
          <cx:pt idx="719">Winter</cx:pt>
          <cx:pt idx="720">Winter</cx:pt>
          <cx:pt idx="721">Winter</cx:pt>
          <cx:pt idx="722">Winter</cx:pt>
          <cx:pt idx="723">Winter</cx:pt>
          <cx:pt idx="724">Winter</cx:pt>
          <cx:pt idx="725">Winter</cx:pt>
          <cx:pt idx="726">Winter</cx:pt>
          <cx:pt idx="727">Winter</cx:pt>
          <cx:pt idx="728">Winter</cx:pt>
          <cx:pt idx="729">Winter</cx:pt>
          <cx:pt idx="730">Winter</cx:pt>
        </cx:lvl>
      </cx:strDim>
      <cx:numDim type="val">
        <cx:f>'Bike Data for Boxplot'!$O$2:$O$732</cx:f>
        <cx:lvl ptCount="731" formatCode="General">
          <cx:pt idx="0">2077</cx:pt>
          <cx:pt idx="1">2703</cx:pt>
          <cx:pt idx="2">2121</cx:pt>
          <cx:pt idx="3">1865</cx:pt>
          <cx:pt idx="4">2210</cx:pt>
          <cx:pt idx="5">2496</cx:pt>
          <cx:pt idx="6">1693</cx:pt>
          <cx:pt idx="7">2028</cx:pt>
          <cx:pt idx="8">2425</cx:pt>
          <cx:pt idx="9">1536</cx:pt>
          <cx:pt idx="10">1685</cx:pt>
          <cx:pt idx="11">2227</cx:pt>
          <cx:pt idx="12">2252</cx:pt>
          <cx:pt idx="13">3249</cx:pt>
          <cx:pt idx="14">3115</cx:pt>
          <cx:pt idx="15">1795</cx:pt>
          <cx:pt idx="16">2808</cx:pt>
          <cx:pt idx="17">3141</cx:pt>
          <cx:pt idx="18">1471</cx:pt>
          <cx:pt idx="19">2455</cx:pt>
          <cx:pt idx="20">2895</cx:pt>
          <cx:pt idx="21">3348</cx:pt>
          <cx:pt idx="22">2034</cx:pt>
          <cx:pt idx="23">2162</cx:pt>
          <cx:pt idx="24">3267</cx:pt>
          <cx:pt idx="25">3126</cx:pt>
          <cx:pt idx="26">795</cx:pt>
          <cx:pt idx="27">3744</cx:pt>
          <cx:pt idx="28">3429</cx:pt>
          <cx:pt idx="29">3204</cx:pt>
          <cx:pt idx="30">3944</cx:pt>
          <cx:pt idx="31">4189</cx:pt>
          <cx:pt idx="32">1683</cx:pt>
          <cx:pt idx="33">4036</cx:pt>
          <cx:pt idx="34">4191</cx:pt>
          <cx:pt idx="35">4073</cx:pt>
          <cx:pt idx="36">4400</cx:pt>
          <cx:pt idx="37">3872</cx:pt>
          <cx:pt idx="38">4058</cx:pt>
          <cx:pt idx="39">4595</cx:pt>
          <cx:pt idx="40">5312</cx:pt>
          <cx:pt idx="41">3351</cx:pt>
          <cx:pt idx="42">4401</cx:pt>
          <cx:pt idx="43">4451</cx:pt>
          <cx:pt idx="44">2633</cx:pt>
          <cx:pt idx="45">4433</cx:pt>
          <cx:pt idx="46">4608</cx:pt>
          <cx:pt idx="47">4714</cx:pt>
          <cx:pt idx="48">4333</cx:pt>
          <cx:pt idx="49">4362</cx:pt>
          <cx:pt idx="50">4803</cx:pt>
          <cx:pt idx="51">4182</cx:pt>
          <cx:pt idx="52">4864</cx:pt>
          <cx:pt idx="53">4105</cx:pt>
          <cx:pt idx="54">3409</cx:pt>
          <cx:pt idx="55">4553</cx:pt>
          <cx:pt idx="56">3958</cx:pt>
          <cx:pt idx="57">4123</cx:pt>
          <cx:pt idx="58">3855</cx:pt>
          <cx:pt idx="59">4575</cx:pt>
          <cx:pt idx="60">4917</cx:pt>
          <cx:pt idx="61">5805</cx:pt>
          <cx:pt idx="62">4660</cx:pt>
          <cx:pt idx="63">4274</cx:pt>
          <cx:pt idx="64">4492</cx:pt>
          <cx:pt idx="65">4978</cx:pt>
          <cx:pt idx="66">4677</cx:pt>
          <cx:pt idx="67">4679</cx:pt>
          <cx:pt idx="68">4758</cx:pt>
          <cx:pt idx="69">4788</cx:pt>
          <cx:pt idx="70">4098</cx:pt>
          <cx:pt idx="71">3982</cx:pt>
          <cx:pt idx="72">3974</cx:pt>
          <cx:pt idx="73">4968</cx:pt>
          <cx:pt idx="74">5312</cx:pt>
          <cx:pt idx="75">5342</cx:pt>
          <cx:pt idx="76">4906</cx:pt>
          <cx:pt idx="77">4548</cx:pt>
          <cx:pt idx="78">4833</cx:pt>
          <cx:pt idx="79">4401</cx:pt>
          <cx:pt idx="80">3915</cx:pt>
          <cx:pt idx="81">4586</cx:pt>
          <cx:pt idx="82">4966</cx:pt>
          <cx:pt idx="83">4460</cx:pt>
          <cx:pt idx="84">5020</cx:pt>
          <cx:pt idx="85">4891</cx:pt>
          <cx:pt idx="86">5180</cx:pt>
          <cx:pt idx="87">3767</cx:pt>
          <cx:pt idx="88">4844</cx:pt>
          <cx:pt idx="89">5119</cx:pt>
          <cx:pt idx="90">4744</cx:pt>
          <cx:pt idx="91">4010</cx:pt>
          <cx:pt idx="92">4835</cx:pt>
          <cx:pt idx="93">4507</cx:pt>
          <cx:pt idx="94">4790</cx:pt>
          <cx:pt idx="95">4991</cx:pt>
          <cx:pt idx="96">5202</cx:pt>
          <cx:pt idx="97">5305</cx:pt>
          <cx:pt idx="98">4708</cx:pt>
          <cx:pt idx="99">4648</cx:pt>
          <cx:pt idx="100">5225</cx:pt>
          <cx:pt idx="101">5515</cx:pt>
          <cx:pt idx="102">5362</cx:pt>
          <cx:pt idx="103">5119</cx:pt>
          <cx:pt idx="104">4649</cx:pt>
          <cx:pt idx="105">6043</cx:pt>
          <cx:pt idx="106">4665</cx:pt>
          <cx:pt idx="107">4629</cx:pt>
          <cx:pt idx="108">4592</cx:pt>
          <cx:pt idx="109">4040</cx:pt>
          <cx:pt idx="110">5336</cx:pt>
          <cx:pt idx="111">4881</cx:pt>
          <cx:pt idx="112">4086</cx:pt>
          <cx:pt idx="113">4258</cx:pt>
          <cx:pt idx="114">4342</cx:pt>
          <cx:pt idx="115">5084</cx:pt>
          <cx:pt idx="116">5538</cx:pt>
          <cx:pt idx="117">5923</cx:pt>
          <cx:pt idx="118">5302</cx:pt>
          <cx:pt idx="119">4458</cx:pt>
          <cx:pt idx="120">4541</cx:pt>
          <cx:pt idx="121">4332</cx:pt>
          <cx:pt idx="122">3784</cx:pt>
          <cx:pt idx="123">3387</cx:pt>
          <cx:pt idx="124">3285</cx:pt>
          <cx:pt idx="125">3606</cx:pt>
          <cx:pt idx="126">3840</cx:pt>
          <cx:pt idx="127">4590</cx:pt>
          <cx:pt idx="128">4656</cx:pt>
          <cx:pt idx="129">4390</cx:pt>
          <cx:pt idx="130">3846</cx:pt>
          <cx:pt idx="131">4475</cx:pt>
          <cx:pt idx="132">4302</cx:pt>
          <cx:pt idx="133">4266</cx:pt>
          <cx:pt idx="134">4845</cx:pt>
          <cx:pt idx="135">3574</cx:pt>
          <cx:pt idx="136">4576</cx:pt>
          <cx:pt idx="137">4866</cx:pt>
          <cx:pt idx="138">4294</cx:pt>
          <cx:pt idx="139">3785</cx:pt>
          <cx:pt idx="140">4326</cx:pt>
          <cx:pt idx="141">4602</cx:pt>
          <cx:pt idx="142">4780</cx:pt>
          <cx:pt idx="143">4792</cx:pt>
          <cx:pt idx="144">4905</cx:pt>
          <cx:pt idx="145">4150</cx:pt>
          <cx:pt idx="146">3820</cx:pt>
          <cx:pt idx="147">4338</cx:pt>
          <cx:pt idx="148">4725</cx:pt>
          <cx:pt idx="149">4694</cx:pt>
          <cx:pt idx="150">3805</cx:pt>
          <cx:pt idx="151">4153</cx:pt>
          <cx:pt idx="152">5191</cx:pt>
          <cx:pt idx="153">3873</cx:pt>
          <cx:pt idx="154">4758</cx:pt>
          <cx:pt idx="155">5895</cx:pt>
          <cx:pt idx="156">5130</cx:pt>
          <cx:pt idx="157">3542</cx:pt>
          <cx:pt idx="158">4661</cx:pt>
          <cx:pt idx="159">1115</cx:pt>
          <cx:pt idx="160">4334</cx:pt>
          <cx:pt idx="161">4634</cx:pt>
          <cx:pt idx="162">5204</cx:pt>
          <cx:pt idx="163">5058</cx:pt>
          <cx:pt idx="164">5115</cx:pt>
          <cx:pt idx="165">4727</cx:pt>
          <cx:pt idx="166">4484</cx:pt>
          <cx:pt idx="167">4940</cx:pt>
          <cx:pt idx="168">3351</cx:pt>
          <cx:pt idx="169">2710</cx:pt>
          <cx:pt idx="170">1996</cx:pt>
          <cx:pt idx="171">1842</cx:pt>
          <cx:pt idx="172">3544</cx:pt>
          <cx:pt idx="173">5345</cx:pt>
          <cx:pt idx="174">5046</cx:pt>
          <cx:pt idx="175">4713</cx:pt>
          <cx:pt idx="176">4763</cx:pt>
          <cx:pt idx="177">4785</cx:pt>
          <cx:pt idx="178">3659</cx:pt>
          <cx:pt idx="179">4760</cx:pt>
          <cx:pt idx="180">4511</cx:pt>
          <cx:pt idx="181">4274</cx:pt>
          <cx:pt idx="182">4539</cx:pt>
          <cx:pt idx="183">3641</cx:pt>
          <cx:pt idx="184">4352</cx:pt>
          <cx:pt idx="185">4795</cx:pt>
          <cx:pt idx="186">2395</cx:pt>
          <cx:pt idx="187">5423</cx:pt>
          <cx:pt idx="188">5010</cx:pt>
          <cx:pt idx="189">4630</cx:pt>
          <cx:pt idx="190">4120</cx:pt>
          <cx:pt idx="191">3907</cx:pt>
          <cx:pt idx="192">4839</cx:pt>
          <cx:pt idx="193">5202</cx:pt>
          <cx:pt idx="194">2429</cx:pt>
          <cx:pt idx="195">2918</cx:pt>
          <cx:pt idx="196">3570</cx:pt>
          <cx:pt idx="197">4456</cx:pt>
          <cx:pt idx="198">4826</cx:pt>
          <cx:pt idx="199">4765</cx:pt>
          <cx:pt idx="200">4985</cx:pt>
          <cx:pt idx="201">5409</cx:pt>
          <cx:pt idx="202">5511</cx:pt>
          <cx:pt idx="203">5117</cx:pt>
          <cx:pt idx="204">4563</cx:pt>
          <cx:pt idx="205">2416</cx:pt>
          <cx:pt idx="206">2913</cx:pt>
          <cx:pt idx="207">3644</cx:pt>
          <cx:pt idx="208">5217</cx:pt>
          <cx:pt idx="209">5041</cx:pt>
          <cx:pt idx="210">4570</cx:pt>
          <cx:pt idx="211">4748</cx:pt>
          <cx:pt idx="212">2424</cx:pt>
          <cx:pt idx="213">4195</cx:pt>
          <cx:pt idx="214">4304</cx:pt>
          <cx:pt idx="215">4308</cx:pt>
          <cx:pt idx="216">4381</cx:pt>
          <cx:pt idx="217">4187</cx:pt>
          <cx:pt idx="218">4687</cx:pt>
          <cx:pt idx="219">3894</cx:pt>
          <cx:pt idx="220">2659</cx:pt>
          <cx:pt idx="221">3747</cx:pt>
          <cx:pt idx="222">627</cx:pt>
          <cx:pt idx="223">3331</cx:pt>
          <cx:pt idx="224">3669</cx:pt>
          <cx:pt idx="225">4068</cx:pt>
          <cx:pt idx="226">4186</cx:pt>
          <cx:pt idx="227">3974</cx:pt>
          <cx:pt idx="228">4046</cx:pt>
          <cx:pt idx="229">3926</cx:pt>
          <cx:pt idx="230">3649</cx:pt>
          <cx:pt idx="231">4035</cx:pt>
          <cx:pt idx="232">4205</cx:pt>
          <cx:pt idx="233">4109</cx:pt>
          <cx:pt idx="234">2933</cx:pt>
          <cx:pt idx="235">3368</cx:pt>
          <cx:pt idx="236">4067</cx:pt>
          <cx:pt idx="237">3717</cx:pt>
          <cx:pt idx="238">4486</cx:pt>
          <cx:pt idx="239">4195</cx:pt>
          <cx:pt idx="240">1817</cx:pt>
          <cx:pt idx="241">3053</cx:pt>
          <cx:pt idx="242">3392</cx:pt>
          <cx:pt idx="243">3663</cx:pt>
          <cx:pt idx="244">3520</cx:pt>
          <cx:pt idx="245">2765</cx:pt>
          <cx:pt idx="246">1607</cx:pt>
          <cx:pt idx="247">2566</cx:pt>
          <cx:pt idx="248">1495</cx:pt>
          <cx:pt idx="249">2792</cx:pt>
          <cx:pt idx="250">3068</cx:pt>
          <cx:pt idx="251">3071</cx:pt>
          <cx:pt idx="252">3867</cx:pt>
          <cx:pt idx="253">2914</cx:pt>
          <cx:pt idx="254">3613</cx:pt>
          <cx:pt idx="255">3727</cx:pt>
          <cx:pt idx="256">3940</cx:pt>
          <cx:pt idx="257">3614</cx:pt>
          <cx:pt idx="258">3485</cx:pt>
          <cx:pt idx="259">3811</cx:pt>
          <cx:pt idx="260">2594</cx:pt>
          <cx:pt idx="261">705</cx:pt>
          <cx:pt idx="262">3322</cx:pt>
          <cx:pt idx="263">3620</cx:pt>
          <cx:pt idx="264">3190</cx:pt>
          <cx:pt idx="265">2743</cx:pt>
          <cx:pt idx="266">3310</cx:pt>
          <cx:pt idx="267">3523</cx:pt>
          <cx:pt idx="268">3740</cx:pt>
          <cx:pt idx="269">3709</cx:pt>
          <cx:pt idx="270">3577</cx:pt>
          <cx:pt idx="271">2739</cx:pt>
          <cx:pt idx="272">2431</cx:pt>
          <cx:pt idx="273">3403</cx:pt>
          <cx:pt idx="274">3750</cx:pt>
          <cx:pt idx="275">2660</cx:pt>
          <cx:pt idx="276">3068</cx:pt>
          <cx:pt idx="277">2209</cx:pt>
          <cx:pt idx="278">1011</cx:pt>
          <cx:pt idx="279">754</cx:pt>
          <cx:pt idx="280">1317</cx:pt>
          <cx:pt idx="281">1162</cx:pt>
          <cx:pt idx="282">2302</cx:pt>
          <cx:pt idx="283">2423</cx:pt>
          <cx:pt idx="284">2999</cx:pt>
          <cx:pt idx="285">2485</cx:pt>
          <cx:pt idx="286">2294</cx:pt>
          <cx:pt idx="287">1951</cx:pt>
          <cx:pt idx="288">2236</cx:pt>
          <cx:pt idx="289">2368</cx:pt>
          <cx:pt idx="290">3272</cx:pt>
          <cx:pt idx="291">4098</cx:pt>
          <cx:pt idx="292">4521</cx:pt>
          <cx:pt idx="293">3425</cx:pt>
          <cx:pt idx="294">2376</cx:pt>
          <cx:pt idx="295">3598</cx:pt>
          <cx:pt idx="296">2177</cx:pt>
          <cx:pt idx="297">4097</cx:pt>
          <cx:pt idx="298">3214</cx:pt>
          <cx:pt idx="299">2493</cx:pt>
          <cx:pt idx="300">2311</cx:pt>
          <cx:pt idx="301">2298</cx:pt>
          <cx:pt idx="302">2935</cx:pt>
          <cx:pt idx="303">3376</cx:pt>
          <cx:pt idx="304">3292</cx:pt>
          <cx:pt idx="305">3163</cx:pt>
          <cx:pt idx="306">1301</cx:pt>
          <cx:pt idx="307">1977</cx:pt>
          <cx:pt idx="308">2432</cx:pt>
          <cx:pt idx="309">4339</cx:pt>
          <cx:pt idx="310">4270</cx:pt>
          <cx:pt idx="311">4075</cx:pt>
          <cx:pt idx="312">3456</cx:pt>
          <cx:pt idx="313">4023</cx:pt>
          <cx:pt idx="314">3243</cx:pt>
          <cx:pt idx="315">3624</cx:pt>
          <cx:pt idx="316">4509</cx:pt>
          <cx:pt idx="317">4579</cx:pt>
          <cx:pt idx="318">3761</cx:pt>
          <cx:pt idx="319">4151</cx:pt>
          <cx:pt idx="320">2832</cx:pt>
          <cx:pt idx="321">2947</cx:pt>
          <cx:pt idx="322">3784</cx:pt>
          <cx:pt idx="323">4375</cx:pt>
          <cx:pt idx="324">2802</cx:pt>
          <cx:pt idx="325">3830</cx:pt>
          <cx:pt idx="326">3831</cx:pt>
          <cx:pt idx="327">2169</cx:pt>
          <cx:pt idx="328">1529</cx:pt>
          <cx:pt idx="329">3422</cx:pt>
          <cx:pt idx="330">3922</cx:pt>
          <cx:pt idx="331">4169</cx:pt>
          <cx:pt idx="332">3005</cx:pt>
          <cx:pt idx="333">4154</cx:pt>
          <cx:pt idx="334">4318</cx:pt>
          <cx:pt idx="335">2689</cx:pt>
          <cx:pt idx="336">3129</cx:pt>
          <cx:pt idx="337">3777</cx:pt>
          <cx:pt idx="338">4773</cx:pt>
          <cx:pt idx="339">5062</cx:pt>
          <cx:pt idx="340">3487</cx:pt>
          <cx:pt idx="341">2732</cx:pt>
          <cx:pt idx="342">3389</cx:pt>
          <cx:pt idx="343">4322</cx:pt>
          <cx:pt idx="344">4363</cx:pt>
          <cx:pt idx="345">1834</cx:pt>
          <cx:pt idx="346">4990</cx:pt>
          <cx:pt idx="347">3194</cx:pt>
          <cx:pt idx="348">4066</cx:pt>
          <cx:pt idx="349">3423</cx:pt>
          <cx:pt idx="350">3333</cx:pt>
          <cx:pt idx="351">3956</cx:pt>
          <cx:pt idx="352">4916</cx:pt>
          <cx:pt idx="353">5382</cx:pt>
          <cx:pt idx="354">4569</cx:pt>
          <cx:pt idx="355">4118</cx:pt>
          <cx:pt idx="356">4911</cx:pt>
          <cx:pt idx="357">5298</cx:pt>
          <cx:pt idx="358">5847</cx:pt>
          <cx:pt idx="359">6312</cx:pt>
          <cx:pt idx="360">6192</cx:pt>
          <cx:pt idx="361">4378</cx:pt>
          <cx:pt idx="362">7836</cx:pt>
          <cx:pt idx="363">5892</cx:pt>
          <cx:pt idx="364">6153</cx:pt>
          <cx:pt idx="365">6093</cx:pt>
          <cx:pt idx="366">6230</cx:pt>
          <cx:pt idx="367">6871</cx:pt>
          <cx:pt idx="368">8362</cx:pt>
          <cx:pt idx="369">3372</cx:pt>
          <cx:pt idx="370">4996</cx:pt>
          <cx:pt idx="371">5558</cx:pt>
          <cx:pt idx="372">5102</cx:pt>
          <cx:pt idx="373">5698</cx:pt>
          <cx:pt idx="374">6133</cx:pt>
          <cx:pt idx="375">5459</cx:pt>
          <cx:pt idx="376">6235</cx:pt>
          <cx:pt idx="377">6041</cx:pt>
          <cx:pt idx="378">5936</cx:pt>
          <cx:pt idx="379">6772</cx:pt>
          <cx:pt idx="380">6436</cx:pt>
          <cx:pt idx="381">6457</cx:pt>
          <cx:pt idx="382">6460</cx:pt>
          <cx:pt idx="383">6857</cx:pt>
          <cx:pt idx="384">5169</cx:pt>
          <cx:pt idx="385">5585</cx:pt>
          <cx:pt idx="386">5918</cx:pt>
          <cx:pt idx="387">4862</cx:pt>
          <cx:pt idx="388">5409</cx:pt>
          <cx:pt idx="389">6398</cx:pt>
          <cx:pt idx="390">7460</cx:pt>
          <cx:pt idx="391">7132</cx:pt>
          <cx:pt idx="392">6370</cx:pt>
          <cx:pt idx="393">6691</cx:pt>
          <cx:pt idx="394">4367</cx:pt>
          <cx:pt idx="395">6565</cx:pt>
          <cx:pt idx="396">7290</cx:pt>
          <cx:pt idx="397">6624</cx:pt>
          <cx:pt idx="398">1027</cx:pt>
          <cx:pt idx="399">3214</cx:pt>
          <cx:pt idx="400">5633</cx:pt>
          <cx:pt idx="401">6196</cx:pt>
          <cx:pt idx="402">5026</cx:pt>
          <cx:pt idx="403">6233</cx:pt>
          <cx:pt idx="404">4220</cx:pt>
          <cx:pt idx="405">6304</cx:pt>
          <cx:pt idx="406">5572</cx:pt>
          <cx:pt idx="407">5740</cx:pt>
          <cx:pt idx="408">6169</cx:pt>
          <cx:pt idx="409">6421</cx:pt>
          <cx:pt idx="410">6296</cx:pt>
          <cx:pt idx="411">6883</cx:pt>
          <cx:pt idx="412">6359</cx:pt>
          <cx:pt idx="413">6273</cx:pt>
          <cx:pt idx="414">5728</cx:pt>
          <cx:pt idx="415">4717</cx:pt>
          <cx:pt idx="416">6572</cx:pt>
          <cx:pt idx="417">7030</cx:pt>
          <cx:pt idx="418">7429</cx:pt>
          <cx:pt idx="419">6118</cx:pt>
          <cx:pt idx="420">2843</cx:pt>
          <cx:pt idx="421">5115</cx:pt>
          <cx:pt idx="422">7424</cx:pt>
          <cx:pt idx="423">7384</cx:pt>
          <cx:pt idx="424">7639</cx:pt>
          <cx:pt idx="425">8294</cx:pt>
          <cx:pt idx="426">7129</cx:pt>
          <cx:pt idx="427">4359</cx:pt>
          <cx:pt idx="428">6073</cx:pt>
          <cx:pt idx="429">5260</cx:pt>
          <cx:pt idx="430">6770</cx:pt>
          <cx:pt idx="431">6734</cx:pt>
          <cx:pt idx="432">6536</cx:pt>
          <cx:pt idx="433">6591</cx:pt>
          <cx:pt idx="434">6043</cx:pt>
          <cx:pt idx="435">5743</cx:pt>
          <cx:pt idx="436">6855</cx:pt>
          <cx:pt idx="437">7338</cx:pt>
          <cx:pt idx="438">4127</cx:pt>
          <cx:pt idx="439">8120</cx:pt>
          <cx:pt idx="440">7641</cx:pt>
          <cx:pt idx="441">6998</cx:pt>
          <cx:pt idx="442">7001</cx:pt>
          <cx:pt idx="443">7055</cx:pt>
          <cx:pt idx="444">7494</cx:pt>
          <cx:pt idx="445">7736</cx:pt>
          <cx:pt idx="446">7498</cx:pt>
          <cx:pt idx="447">6598</cx:pt>
          <cx:pt idx="448">6664</cx:pt>
          <cx:pt idx="449">4972</cx:pt>
          <cx:pt idx="450">7421</cx:pt>
          <cx:pt idx="451">7363</cx:pt>
          <cx:pt idx="452">7665</cx:pt>
          <cx:pt idx="453">7702</cx:pt>
          <cx:pt idx="454">6978</cx:pt>
          <cx:pt idx="455">5099</cx:pt>
          <cx:pt idx="456">6825</cx:pt>
          <cx:pt idx="457">6211</cx:pt>
          <cx:pt idx="458">5905</cx:pt>
          <cx:pt idx="459">5823</cx:pt>
          <cx:pt idx="460">7458</cx:pt>
          <cx:pt idx="461">6891</cx:pt>
          <cx:pt idx="462">6779</cx:pt>
          <cx:pt idx="463">7442</cx:pt>
          <cx:pt idx="464">7335</cx:pt>
          <cx:pt idx="465">6879</cx:pt>
          <cx:pt idx="466">5463</cx:pt>
          <cx:pt idx="467">5687</cx:pt>
          <cx:pt idx="468">5531</cx:pt>
          <cx:pt idx="469">6227</cx:pt>
          <cx:pt idx="470">6660</cx:pt>
          <cx:pt idx="471">7403</cx:pt>
          <cx:pt idx="472">6241</cx:pt>
          <cx:pt idx="473">6207</cx:pt>
          <cx:pt idx="474">4840</cx:pt>
          <cx:pt idx="475">4672</cx:pt>
          <cx:pt idx="476">6569</cx:pt>
          <cx:pt idx="477">6290</cx:pt>
          <cx:pt idx="478">7264</cx:pt>
          <cx:pt idx="479">7446</cx:pt>
          <cx:pt idx="480">7499</cx:pt>
          <cx:pt idx="481">6969</cx:pt>
          <cx:pt idx="482">6031</cx:pt>
          <cx:pt idx="483">6830</cx:pt>
          <cx:pt idx="484">6786</cx:pt>
          <cx:pt idx="485">5713</cx:pt>
          <cx:pt idx="486">6591</cx:pt>
          <cx:pt idx="487">5870</cx:pt>
          <cx:pt idx="488">4459</cx:pt>
          <cx:pt idx="489">7410</cx:pt>
          <cx:pt idx="490">6966</cx:pt>
          <cx:pt idx="491">7592</cx:pt>
          <cx:pt idx="492">8173</cx:pt>
          <cx:pt idx="493">6861</cx:pt>
          <cx:pt idx="494">6904</cx:pt>
          <cx:pt idx="495">6685</cx:pt>
          <cx:pt idx="496">6597</cx:pt>
          <cx:pt idx="497">7105</cx:pt>
          <cx:pt idx="498">7216</cx:pt>
          <cx:pt idx="499">7580</cx:pt>
          <cx:pt idx="500">7261</cx:pt>
          <cx:pt idx="501">7175</cx:pt>
          <cx:pt idx="502">6824</cx:pt>
          <cx:pt idx="503">5464</cx:pt>
          <cx:pt idx="504">7013</cx:pt>
          <cx:pt idx="505">7273</cx:pt>
          <cx:pt idx="506">7534</cx:pt>
          <cx:pt idx="507">7286</cx:pt>
          <cx:pt idx="508">5786</cx:pt>
          <cx:pt idx="509">6299</cx:pt>
          <cx:pt idx="510">6544</cx:pt>
          <cx:pt idx="511">6883</cx:pt>
          <cx:pt idx="512">6784</cx:pt>
          <cx:pt idx="513">7347</cx:pt>
          <cx:pt idx="514">7605</cx:pt>
          <cx:pt idx="515">7148</cx:pt>
          <cx:pt idx="516">7865</cx:pt>
          <cx:pt idx="517">4549</cx:pt>
          <cx:pt idx="518">6530</cx:pt>
          <cx:pt idx="519">7006</cx:pt>
          <cx:pt idx="520">7375</cx:pt>
          <cx:pt idx="521">7765</cx:pt>
          <cx:pt idx="522">7582</cx:pt>
          <cx:pt idx="523">6053</cx:pt>
          <cx:pt idx="524">5255</cx:pt>
          <cx:pt idx="525">6917</cx:pt>
          <cx:pt idx="526">7040</cx:pt>
          <cx:pt idx="527">7697</cx:pt>
          <cx:pt idx="528">7713</cx:pt>
          <cx:pt idx="529">7350</cx:pt>
          <cx:pt idx="530">6140</cx:pt>
          <cx:pt idx="531">5810</cx:pt>
          <cx:pt idx="532">6034</cx:pt>
          <cx:pt idx="533">6864</cx:pt>
          <cx:pt idx="534">7112</cx:pt>
          <cx:pt idx="535">6203</cx:pt>
          <cx:pt idx="536">7504</cx:pt>
          <cx:pt idx="537">5976</cx:pt>
          <cx:pt idx="538">8227</cx:pt>
          <cx:pt idx="539">7525</cx:pt>
          <cx:pt idx="540">7767</cx:pt>
          <cx:pt idx="541">7870</cx:pt>
          <cx:pt idx="542">7804</cx:pt>
          <cx:pt idx="543">8009</cx:pt>
          <cx:pt idx="544">8714</cx:pt>
          <cx:pt idx="545">7333</cx:pt>
          <cx:pt idx="546">6869</cx:pt>
          <cx:pt idx="547">4073</cx:pt>
          <cx:pt idx="548">7591</cx:pt>
          <cx:pt idx="549">7720</cx:pt>
          <cx:pt idx="550">8167</cx:pt>
          <cx:pt idx="551">8395</cx:pt>
          <cx:pt idx="552">7907</cx:pt>
          <cx:pt idx="553">7436</cx:pt>
          <cx:pt idx="554">7538</cx:pt>
          <cx:pt idx="555">7733</cx:pt>
          <cx:pt idx="556">7393</cx:pt>
          <cx:pt idx="557">7415</cx:pt>
          <cx:pt idx="558">8555</cx:pt>
          <cx:pt idx="559">6889</cx:pt>
          <cx:pt idx="560">6778</cx:pt>
          <cx:pt idx="561">4639</cx:pt>
          <cx:pt idx="562">7572</cx:pt>
          <cx:pt idx="563">7328</cx:pt>
          <cx:pt idx="564">8156</cx:pt>
          <cx:pt idx="565">7965</cx:pt>
          <cx:pt idx="566">3510</cx:pt>
          <cx:pt idx="567">5478</cx:pt>
          <cx:pt idx="568">6392</cx:pt>
          <cx:pt idx="569">7691</cx:pt>
          <cx:pt idx="570">7570</cx:pt>
          <cx:pt idx="571">7282</cx:pt>
          <cx:pt idx="572">7109</cx:pt>
          <cx:pt idx="573">6639</cx:pt>
          <cx:pt idx="574">5875</cx:pt>
          <cx:pt idx="575">7534</cx:pt>
          <cx:pt idx="576">7461</cx:pt>
          <cx:pt idx="577">7509</cx:pt>
          <cx:pt idx="578">5424</cx:pt>
          <cx:pt idx="579">8090</cx:pt>
          <cx:pt idx="580">6824</cx:pt>
          <cx:pt idx="581">7058</cx:pt>
          <cx:pt idx="582">7466</cx:pt>
          <cx:pt idx="583">7693</cx:pt>
          <cx:pt idx="584">7359</cx:pt>
          <cx:pt idx="585">7444</cx:pt>
          <cx:pt idx="586">7852</cx:pt>
          <cx:pt idx="587">4459</cx:pt>
          <cx:pt idx="588">22</cx:pt>
          <cx:pt idx="589">1096</cx:pt>
          <cx:pt idx="590">5566</cx:pt>
          <cx:pt idx="591">5986</cx:pt>
          <cx:pt idx="592">5847</cx:pt>
          <cx:pt idx="593">5138</cx:pt>
          <cx:pt idx="594">5107</cx:pt>
          <cx:pt idx="595">5259</cx:pt>
          <cx:pt idx="596">5686</cx:pt>
          <cx:pt idx="597">5035</cx:pt>
          <cx:pt idx="598">5315</cx:pt>
          <cx:pt idx="599">5992</cx:pt>
          <cx:pt idx="600">6536</cx:pt>
          <cx:pt idx="601">6852</cx:pt>
          <cx:pt idx="602">6269</cx:pt>
          <cx:pt idx="603">4094</cx:pt>
          <cx:pt idx="604">5495</cx:pt>
          <cx:pt idx="605">5445</cx:pt>
          <cx:pt idx="606">5698</cx:pt>
          <cx:pt idx="607">5629</cx:pt>
          <cx:pt idx="608">4669</cx:pt>
          <cx:pt idx="609">5499</cx:pt>
          <cx:pt idx="610">5634</cx:pt>
          <cx:pt idx="611">5146</cx:pt>
          <cx:pt idx="612">2425</cx:pt>
          <cx:pt idx="613">3910</cx:pt>
          <cx:pt idx="614">2277</cx:pt>
          <cx:pt idx="615">2424</cx:pt>
          <cx:pt idx="616">5087</cx:pt>
          <cx:pt idx="617">3959</cx:pt>
          <cx:pt idx="618">5260</cx:pt>
          <cx:pt idx="619">5323</cx:pt>
          <cx:pt idx="620">5668</cx:pt>
          <cx:pt idx="621">5191</cx:pt>
          <cx:pt idx="622">4649</cx:pt>
          <cx:pt idx="623">6234</cx:pt>
          <cx:pt idx="624">6606</cx:pt>
          <cx:pt idx="625">5729</cx:pt>
          <cx:pt idx="626">5375</cx:pt>
          <cx:pt idx="627">5008</cx:pt>
          <cx:pt idx="628">5582</cx:pt>
          <cx:pt idx="629">3228</cx:pt>
          <cx:pt idx="630">5170</cx:pt>
          <cx:pt idx="631">5501</cx:pt>
          <cx:pt idx="632">5319</cx:pt>
          <cx:pt idx="633">5532</cx:pt>
          <cx:pt idx="634">5611</cx:pt>
          <cx:pt idx="635">5047</cx:pt>
          <cx:pt idx="636">3786</cx:pt>
          <cx:pt idx="637">4585</cx:pt>
          <cx:pt idx="638">5557</cx:pt>
          <cx:pt idx="639">5267</cx:pt>
          <cx:pt idx="640">4128</cx:pt>
          <cx:pt idx="641">3623</cx:pt>
          <cx:pt idx="642">1749</cx:pt>
          <cx:pt idx="643">1787</cx:pt>
          <cx:pt idx="644">920</cx:pt>
          <cx:pt idx="645">1013</cx:pt>
          <cx:pt idx="646">441</cx:pt>
          <cx:pt idx="647">2114</cx:pt>
          <cx:pt idx="648">3095</cx:pt>
          <cx:pt idx="649">1341</cx:pt>
          <cx:pt idx="650">1796</cx:pt>
          <cx:pt idx="651">2729</cx:pt>
          <cx:pt idx="652">985</cx:pt>
          <cx:pt idx="653">801</cx:pt>
          <cx:pt idx="654">1349</cx:pt>
          <cx:pt idx="655">1562</cx:pt>
          <cx:pt idx="656">1600</cx:pt>
          <cx:pt idx="657">1606</cx:pt>
          <cx:pt idx="658">1510</cx:pt>
          <cx:pt idx="659">959</cx:pt>
          <cx:pt idx="660">822</cx:pt>
          <cx:pt idx="661">1321</cx:pt>
          <cx:pt idx="662">1263</cx:pt>
          <cx:pt idx="663">1162</cx:pt>
          <cx:pt idx="664">1406</cx:pt>
          <cx:pt idx="665">1421</cx:pt>
          <cx:pt idx="666">1248</cx:pt>
          <cx:pt idx="667">1204</cx:pt>
          <cx:pt idx="668">1000</cx:pt>
          <cx:pt idx="669">683</cx:pt>
          <cx:pt idx="670">1650</cx:pt>
          <cx:pt idx="671">1927</cx:pt>
          <cx:pt idx="672">1543</cx:pt>
          <cx:pt idx="673">981</cx:pt>
          <cx:pt idx="674">986</cx:pt>
          <cx:pt idx="675">1416</cx:pt>
          <cx:pt idx="676">1985</cx:pt>
          <cx:pt idx="677">506</cx:pt>
          <cx:pt idx="678">431</cx:pt>
          <cx:pt idx="679">1167</cx:pt>
          <cx:pt idx="680">1098</cx:pt>
          <cx:pt idx="681">1096</cx:pt>
          <cx:pt idx="682">1501</cx:pt>
          <cx:pt idx="683">1360</cx:pt>
          <cx:pt idx="684">1526</cx:pt>
          <cx:pt idx="685">1550</cx:pt>
          <cx:pt idx="686">1708</cx:pt>
          <cx:pt idx="687">1005</cx:pt>
          <cx:pt idx="688">1623</cx:pt>
          <cx:pt idx="689">1712</cx:pt>
          <cx:pt idx="690">1530</cx:pt>
          <cx:pt idx="691">1605</cx:pt>
          <cx:pt idx="692">1538</cx:pt>
          <cx:pt idx="693">1746</cx:pt>
          <cx:pt idx="694">1472</cx:pt>
          <cx:pt idx="695">1589</cx:pt>
          <cx:pt idx="696">1913</cx:pt>
          <cx:pt idx="697">1815</cx:pt>
          <cx:pt idx="698">2115</cx:pt>
          <cx:pt idx="699">2475</cx:pt>
          <cx:pt idx="700">2927</cx:pt>
          <cx:pt idx="701">1635</cx:pt>
          <cx:pt idx="702">1812</cx:pt>
          <cx:pt idx="703">1107</cx:pt>
          <cx:pt idx="704">1450</cx:pt>
          <cx:pt idx="705">1917</cx:pt>
          <cx:pt idx="706">1807</cx:pt>
          <cx:pt idx="707">1461</cx:pt>
          <cx:pt idx="708">1969</cx:pt>
          <cx:pt idx="709">2402</cx:pt>
          <cx:pt idx="710">1446</cx:pt>
          <cx:pt idx="711">1851</cx:pt>
          <cx:pt idx="712">2134</cx:pt>
          <cx:pt idx="713">1685</cx:pt>
          <cx:pt idx="714">1944</cx:pt>
          <cx:pt idx="715">2077</cx:pt>
          <cx:pt idx="716">605</cx:pt>
          <cx:pt idx="717">1872</cx:pt>
          <cx:pt idx="718">2133</cx:pt>
          <cx:pt idx="719">1891</cx:pt>
          <cx:pt idx="720">623</cx:pt>
          <cx:pt idx="721">1977</cx:pt>
          <cx:pt idx="722">2132</cx:pt>
          <cx:pt idx="723">2417</cx:pt>
          <cx:pt idx="724">2046</cx:pt>
          <cx:pt idx="725">2056</cx:pt>
          <cx:pt idx="726">2192</cx:pt>
          <cx:pt idx="727">2744</cx:pt>
          <cx:pt idx="728">3239</cx:pt>
          <cx:pt idx="729">3117</cx:pt>
          <cx:pt idx="730">2471</cx:pt>
        </cx:lvl>
      </cx:numDim>
    </cx:data>
  </cx:chartData>
  <cx:chart>
    <cx:title pos="t" align="ctr" overlay="0">
      <cx:tx>
        <cx:txData>
          <cx:v>Boxplot for Daily Users by Season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14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Calibri" panose="020F0502020204030204"/>
            </a:rPr>
            <a:t>Boxplot for Daily Users by Season</a:t>
          </a:r>
        </a:p>
      </cx:txPr>
    </cx:title>
    <cx:plotArea>
      <cx:plotAreaRegion>
        <cx:series layoutId="boxWhisker" uniqueId="{227F1668-628F-4C49-A978-DFD1F2586042}">
          <cx:tx>
            <cx:txData>
              <cx:f>'Bike Data for Boxplot'!$O$1</cx:f>
              <cx:v>cnt</cx:v>
            </cx:txData>
          </cx:tx>
          <cx:spPr>
            <a:ln w="25400">
              <a:solidFill>
                <a:schemeClr val="accent2"/>
              </a:solidFill>
            </a:ln>
          </cx:spPr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</cx:axis>
      <cx:axis id="1">
        <cx:valScaling/>
        <cx:majorGridlines/>
        <cx:tickLabels/>
        <cx:numFmt formatCode="#,##0" sourceLinked="0"/>
      </cx:axis>
    </cx:plotArea>
  </cx:chart>
</cx:chartSpace>
</file>

<file path=ppt/charts/chartEx5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daily_bike_data!$I$2:$I$732</cx:f>
        <cx:lvl ptCount="731" formatCode="General">
          <cx:pt idx="0">46.716528199999999</cx:pt>
          <cx:pt idx="1">48.3502388</cx:pt>
          <cx:pt idx="2">34.212394400000001</cx:pt>
          <cx:pt idx="3">34.520000000000003</cx:pt>
          <cx:pt idx="4">36.800562200000002</cx:pt>
          <cx:pt idx="5">34.887840799999999</cx:pt>
          <cx:pt idx="6">34.225761200000001</cx:pt>
          <cx:pt idx="7">31.559000000000001</cx:pt>
          <cx:pt idx="8">29.302971800000002</cx:pt>
          <cx:pt idx="9">30.360471799999999</cx:pt>
          <cx:pt idx="10">31.905098599999999</cx:pt>
          <cx:pt idx="11">32.212704199999997</cx:pt>
          <cx:pt idx="12">31.559000000000001</cx:pt>
          <cx:pt idx="13">31.209602</cx:pt>
          <cx:pt idx="14">37.339971800000001</cx:pt>
          <cx:pt idx="15">37.199028200000001</cx:pt>
          <cx:pt idx="16">32.475471800000001</cx:pt>
          <cx:pt idx="17">35.930028200000002</cx:pt>
          <cx:pt idx="18">42.317920399999998</cx:pt>
          <cx:pt idx="19">39.737028199999997</cx:pt>
          <cx:pt idx="20">32.616500000000002</cx:pt>
          <cx:pt idx="21">22.602431840000001</cx:pt>
          <cx:pt idx="22">25.76573582</cx:pt>
          <cx:pt idx="23">25.83930398</cx:pt>
          <cx:pt idx="24">36.506238799999998</cx:pt>
          <cx:pt idx="25">36.000500000000002</cx:pt>
          <cx:pt idx="26">34.097000000000001</cx:pt>
          <cx:pt idx="27">34.814238799999998</cx:pt>
          <cx:pt idx="28">34.225761200000001</cx:pt>
          <cx:pt idx="29">35.917761200000001</cx:pt>
          <cx:pt idx="30">32.898471800000003</cx:pt>
          <cx:pt idx="31">33.857920399999998</cx:pt>
          <cx:pt idx="32">39.595999999999997</cx:pt>
          <cx:pt idx="33">33.416562200000001</cx:pt>
          <cx:pt idx="34">35.476318399999997</cx:pt>
          <cx:pt idx="35">37.339971800000001</cx:pt>
          <cx:pt idx="36">41.781471799999998</cx:pt>
          <cx:pt idx="37">40.583028200000001</cx:pt>
          <cx:pt idx="38">36.282471800000003</cx:pt>
          <cx:pt idx="39">29.002641799999999</cx:pt>
          <cx:pt idx="40">29.811840799999999</cx:pt>
          <cx:pt idx="41">33.597098600000002</cx:pt>
          <cx:pt idx="42">36.423499999999997</cx:pt>
          <cx:pt idx="43">44.377761200000002</cx:pt>
          <cx:pt idx="44">52.709000000000003</cx:pt>
          <cx:pt idx="45">40.110960200000001</cx:pt>
          <cx:pt idx="46">44.524880600000003</cx:pt>
          <cx:pt idx="47">54.471471800000003</cx:pt>
          <cx:pt idx="48">61.7330282</cx:pt>
          <cx:pt idx="49">51.369528199999998</cx:pt>
          <cx:pt idx="50">41.7293582</cx:pt>
          <cx:pt idx="51">43.261971799999998</cx:pt>
          <cx:pt idx="52">33.015981199999999</cx:pt>
          <cx:pt idx="53">36.359119399999997</cx:pt>
          <cx:pt idx="54">42.612159200000001</cx:pt>
          <cx:pt idx="55">48.423840800000001</cx:pt>
          <cx:pt idx="56">41.499499999999998</cx:pt>
          <cx:pt idx="57">46.658238799999999</cx:pt>
          <cx:pt idx="58">52.055295800000003</cx:pt>
          <cx:pt idx="59">40.160028199999999</cx:pt>
          <cx:pt idx="60">45.941000000000003</cx:pt>
          <cx:pt idx="61">34.378971800000002</cx:pt>
          <cx:pt idx="62">39.737028199999997</cx:pt>
          <cx:pt idx="63">50.100528199999999</cx:pt>
          <cx:pt idx="64">49.453761200000002</cx:pt>
          <cx:pt idx="65">39.743119399999998</cx:pt>
          <cx:pt idx="66">42.345500000000001</cx:pt>
          <cx:pt idx="67">42.627471800000002</cx:pt>
          <cx:pt idx="68">50.517098599999997</cx:pt>
          <cx:pt idx="69">44.377761200000002</cx:pt>
          <cx:pt idx="70">45.447528200000001</cx:pt>
          <cx:pt idx="71">50.115840800000001</cx:pt>
          <cx:pt idx="72">45.1133582</cx:pt>
          <cx:pt idx="73">44.451278600000002</cx:pt>
          <cx:pt idx="74">48.497358200000001</cx:pt>
          <cx:pt idx="75">52.709000000000003</cx:pt>
          <cx:pt idx="76">63.283999999999999</cx:pt>
          <cx:pt idx="77">57.573500000000003</cx:pt>
          <cx:pt idx="78">45.729500000000002</cx:pt>
          <cx:pt idx="79">54.014800999999999</cx:pt>
          <cx:pt idx="80">54.965028199999999</cx:pt>
          <cx:pt idx="81">46.952562200000003</cx:pt>
          <cx:pt idx="82">41.710999999999999</cx:pt>
          <cx:pt idx="83">39.948528199999998</cx:pt>
          <cx:pt idx="84">40.089471799999998</cx:pt>
          <cx:pt idx="85">39.007437799999998</cx:pt>
          <cx:pt idx="86">39.9638408</cx:pt>
          <cx:pt idx="87">43.191499999999998</cx:pt>
          <cx:pt idx="88">42.979999999999997</cx:pt>
          <cx:pt idx="89">40.300971799999999</cx:pt>
          <cx:pt idx="90">42.979999999999997</cx:pt>
          <cx:pt idx="91">44.249000000000002</cx:pt>
          <cx:pt idx="92">49.606971799999997</cx:pt>
          <cx:pt idx="93">66.103971799999997</cx:pt>
          <cx:pt idx="94">52.638528200000003</cx:pt>
          <cx:pt idx="95">50.664471800000001</cx:pt>
          <cx:pt idx="96">54.612499999999997</cx:pt>
          <cx:pt idx="97">46.011471800000002</cx:pt>
          <cx:pt idx="98">46.575499999999998</cx:pt>
          <cx:pt idx="99">53.696028200000001</cx:pt>
          <cx:pt idx="100">67.992159200000003</cx:pt>
          <cx:pt idx="101">60.111499999999999</cx:pt>
          <cx:pt idx="102">52.497500000000002</cx:pt>
          <cx:pt idx="103">57.150500000000001</cx:pt>
          <cx:pt idx="104">55.388028200000001</cx:pt>
          <cx:pt idx="105">54.048471800000002</cx:pt>
          <cx:pt idx="106">56.234028199999997</cx:pt>
          <cx:pt idx="107">60.957500000000003</cx:pt>
          <cx:pt idx="108">60.3934718</cx:pt>
          <cx:pt idx="109">67.936999999999998</cx:pt>
          <cx:pt idx="110">56.445528199999998</cx:pt>
          <cx:pt idx="111">46.082028200000003</cx:pt>
          <cx:pt idx="112">56.515999999999998</cx:pt>
          <cx:pt idx="113">66.8090282</cx:pt>
          <cx:pt idx="114">68.924028199999995</cx:pt>
          <cx:pt idx="115">71.039028200000004</cx:pt>
          <cx:pt idx="116">70.052000000000007</cx:pt>
          <cx:pt idx="117">69.840500000000006</cx:pt>
          <cx:pt idx="118">60.746000000000002</cx:pt>
          <cx:pt idx="119">57.573500000000003</cx:pt>
          <cx:pt idx="120">55.811028200000003</cx:pt>
          <cx:pt idx="121">64.059528200000003</cx:pt>
          <cx:pt idx="122">69.770028199999999</cx:pt>
          <cx:pt idx="123">52.638528200000003</cx:pt>
          <cx:pt idx="124">56.445528199999998</cx:pt>
          <cx:pt idx="125">58.137528199999998</cx:pt>
          <cx:pt idx="126">61.591999999999999</cx:pt>
          <cx:pt idx="127">62.296971800000001</cx:pt>
          <cx:pt idx="128">62.649500000000003</cx:pt>
          <cx:pt idx="129">62.649500000000003</cx:pt>
          <cx:pt idx="130">63.4955</cx:pt>
          <cx:pt idx="131">62.860999999999997</cx:pt>
          <cx:pt idx="132">60.957500000000003</cx:pt>
          <cx:pt idx="133">61.662471799999999</cx:pt>
          <cx:pt idx="134">65.1875</cx:pt>
          <cx:pt idx="135">66.456500000000005</cx:pt>
          <cx:pt idx="136">65.117028199999993</cx:pt>
          <cx:pt idx="137">64.129999999999995</cx:pt>
          <cx:pt idx="138">62.508471800000002</cx:pt>
          <cx:pt idx="139">63.002028199999998</cx:pt>
          <cx:pt idx="140">68.5715</cx:pt>
          <cx:pt idx="141">68.712528199999994</cx:pt>
          <cx:pt idx="142">71.039028200000004</cx:pt>
          <cx:pt idx="143">73.436000000000007</cx:pt>
          <cx:pt idx="144">73.5064718</cx:pt>
          <cx:pt idx="145">77.524971800000003</cx:pt>
          <cx:pt idx="146">75.269028199999994</cx:pt>
          <cx:pt idx="147">73.083471799999998</cx:pt>
          <cx:pt idx="148">74.070499999999996</cx:pt>
          <cx:pt idx="149">79.639971799999998</cx:pt>
          <cx:pt idx="150">83.165000000000006</cx:pt>
          <cx:pt idx="151">82.248528199999996</cx:pt>
          <cx:pt idx="152">78.088999999999999</cx:pt>
          <cx:pt idx="153">70.052000000000007</cx:pt>
          <cx:pt idx="154">71.320999999999998</cx:pt>
          <cx:pt idx="155">72.448971799999995</cx:pt>
          <cx:pt idx="156">74.986971800000006</cx:pt>
          <cx:pt idx="157">77.454499999999996</cx:pt>
          <cx:pt idx="158">83.235471799999999</cx:pt>
          <cx:pt idx="159">85.984971799999997</cx:pt>
          <cx:pt idx="160">81.472999999999999</cx:pt>
          <cx:pt idx="161">78.935000000000002</cx:pt>
          <cx:pt idx="162">76.185500000000005</cx:pt>
          <cx:pt idx="163">71.320999999999998</cx:pt>
          <cx:pt idx="164">68.712528199999994</cx:pt>
          <cx:pt idx="165">70.616028200000002</cx:pt>
          <cx:pt idx="166">70.756971800000002</cx:pt>
          <cx:pt idx="167">72.519528199999996</cx:pt>
          <cx:pt idx="168">76.538028199999999</cx:pt>
          <cx:pt idx="169">76.7495282</cx:pt>
          <cx:pt idx="170">71.320999999999998</cx:pt>
          <cx:pt idx="171">75.198471799999993</cx:pt>
          <cx:pt idx="172">79.639971799999998</cx:pt>
          <cx:pt idx="173">79.216971799999996</cx:pt>
          <cx:pt idx="174">78.864528199999995</cx:pt>
          <cx:pt idx="175">76.397000000000006</cx:pt>
          <cx:pt idx="176">75.128</cx:pt>
          <cx:pt idx="177">75.339500000000001</cx:pt>
          <cx:pt idx="178">80.556528200000002</cx:pt>
          <cx:pt idx="179">79.216971799999996</cx:pt>
          <cx:pt idx="180">76.538028199999999</cx:pt>
          <cx:pt idx="181">78.723500000000001</cx:pt>
          <cx:pt idx="182">80.0629718</cx:pt>
          <cx:pt idx="183">78.230028200000007</cx:pt>
          <cx:pt idx="184">79.076028199999996</cx:pt>
          <cx:pt idx="185">80.768028200000003</cx:pt>
          <cx:pt idx="186">78.512</cx:pt>
          <cx:pt idx="187">81.049999999999997</cx:pt>
          <cx:pt idx="188">77.595528200000004</cx:pt>
          <cx:pt idx="189">79.639971799999998</cx:pt>
          <cx:pt idx="190">80.838499999999996</cx:pt>
          <cx:pt idx="191">82.107500000000002</cx:pt>
          <cx:pt idx="192">84.786528200000006</cx:pt>
          <cx:pt idx="193">80.768028200000003</cx:pt>
          <cx:pt idx="194">75.198471799999993</cx:pt>
          <cx:pt idx="195">73.717971800000001</cx:pt>
          <cx:pt idx="196">75.692028199999996</cx:pt>
          <cx:pt idx="197">78.441528199999993</cx:pt>
          <cx:pt idx="198">80.768028200000003</cx:pt>
          <cx:pt idx="199">83.3060282</cx:pt>
          <cx:pt idx="200">82.600971799999996</cx:pt>
          <cx:pt idx="201">86.549000000000007</cx:pt>
          <cx:pt idx="202">89.368971799999997</cx:pt>
          <cx:pt idx="203">89.439528199999998</cx:pt>
          <cx:pt idx="204">87.817999999999998</cx:pt>
          <cx:pt idx="205">80.485971800000002</cx:pt>
          <cx:pt idx="206">82.883028199999998</cx:pt>
          <cx:pt idx="207">83.165000000000006</cx:pt>
          <cx:pt idx="208">83.517528200000001</cx:pt>
          <cx:pt idx="209">88.522971799999993</cx:pt>
          <cx:pt idx="210">85.632528199999996</cx:pt>
          <cx:pt idx="211">85.773471799999996</cx:pt>
          <cx:pt idx="212">82.883028199999998</cx:pt>
          <cx:pt idx="213">83.869971800000002</cx:pt>
          <cx:pt idx="214">79.499028199999998</cx:pt>
          <cx:pt idx="215">77.665999999999997</cx:pt>
          <cx:pt idx="216">77.736471800000004</cx:pt>
          <cx:pt idx="217">78.230028200000007</cx:pt>
          <cx:pt idx="218">80.415499999999994</cx:pt>
          <cx:pt idx="219">82.319000000000003</cx:pt>
          <cx:pt idx="220">83.165000000000006</cx:pt>
          <cx:pt idx="221">82.460028199999996</cx:pt>
          <cx:pt idx="222">78.3005</cx:pt>
          <cx:pt idx="223">77.524971800000003</cx:pt>
          <cx:pt idx="224">75.621471799999995</cx:pt>
          <cx:pt idx="225">74.846028200000006</cx:pt>
          <cx:pt idx="226">73.929471800000002</cx:pt>
          <cx:pt idx="227">76.8904718</cx:pt>
          <cx:pt idx="228">78.793971799999994</cx:pt>
          <cx:pt idx="229">77.807028200000005</cx:pt>
          <cx:pt idx="230">75.551000000000002</cx:pt>
          <cx:pt idx="231">76.608500000000006</cx:pt>
          <cx:pt idx="232">77.736471800000004</cx:pt>
          <cx:pt idx="233">76.115028199999998</cx:pt>
          <cx:pt idx="234">71.814471800000007</cx:pt>
          <cx:pt idx="235">74.563971800000004</cx:pt>
          <cx:pt idx="236">75.480528199999995</cx:pt>
          <cx:pt idx="237">76.819999999999993</cx:pt>
          <cx:pt idx="238">75.128</cx:pt>
          <cx:pt idx="239">77.417191399999993</cx:pt>
          <cx:pt idx="240">71.462028200000006</cx:pt>
          <cx:pt idx="241">71.673528200000007</cx:pt>
          <cx:pt idx="242">73.154028199999999</cx:pt>
          <cx:pt idx="243">73.013000000000005</cx:pt>
          <cx:pt idx="244">72.025971799999994</cx:pt>
          <cx:pt idx="245">74.211528200000004</cx:pt>
          <cx:pt idx="246">77.595528200000004</cx:pt>
          <cx:pt idx="247">74.563971800000004</cx:pt>
          <cx:pt idx="248">63.283999999999999</cx:pt>
          <cx:pt idx="249">68.289528200000007</cx:pt>
          <cx:pt idx="250">71.229039799999995</cx:pt>
          <cx:pt idx="251">72.590000000000003</cx:pt>
          <cx:pt idx="252">73.436000000000007</cx:pt>
          <cx:pt idx="253">72.871971799999997</cx:pt>
          <cx:pt idx="254">72.111840799999996</cx:pt>
          <cx:pt idx="255">72.660471799999996</cx:pt>
          <cx:pt idx="256">74.563971800000004</cx:pt>
          <cx:pt idx="257">66.456500000000005</cx:pt>
          <cx:pt idx="258">57.291528200000002</cx:pt>
          <cx:pt idx="259">59.195028200000003</cx:pt>
          <cx:pt idx="260">60.534500000000001</cx:pt>
          <cx:pt idx="261">64.059528200000003</cx:pt>
          <cx:pt idx="262">65.117028199999993</cx:pt>
          <cx:pt idx="263">67.936999999999998</cx:pt>
          <cx:pt idx="264">70.756971800000002</cx:pt>
          <cx:pt idx="265">69.135528199999996</cx:pt>
          <cx:pt idx="266">68.924028199999995</cx:pt>
          <cx:pt idx="267">71.250528200000005</cx:pt>
          <cx:pt idx="268">72.519528199999996</cx:pt>
          <cx:pt idx="269">71.462028200000006</cx:pt>
          <cx:pt idx="270">71.320999999999998</cx:pt>
          <cx:pt idx="271">69.770028199999999</cx:pt>
          <cx:pt idx="272">65.328528199999994</cx:pt>
          <cx:pt idx="273">52.286000000000001</cx:pt>
          <cx:pt idx="274">47.774028199999997</cx:pt>
          <cx:pt idx="275">50.100528199999999</cx:pt>
          <cx:pt idx="276">58.5605282</cx:pt>
          <cx:pt idx="277">63.142971799999998</cx:pt>
          <cx:pt idx="278">59.406528199999997</cx:pt>
          <cx:pt idx="279">60.816471800000002</cx:pt>
          <cx:pt idx="280">61.7330282</cx:pt>
          <cx:pt idx="281">63.354471799999999</cx:pt>
          <cx:pt idx="282">65.892471799999996</cx:pt>
          <cx:pt idx="283">65.540028199999995</cx:pt>
          <cx:pt idx="284">63.5659718</cx:pt>
          <cx:pt idx="285">67.443528200000003</cx:pt>
          <cx:pt idx="286">64.200471800000003</cx:pt>
          <cx:pt idx="287">60.464028200000001</cx:pt>
          <cx:pt idx="288">60.887028200000003</cx:pt>
          <cx:pt idx="289">62.790528199999997</cx:pt>
          <cx:pt idx="290">62.649500000000003</cx:pt>
          <cx:pt idx="291">63.4311194</cx:pt>
          <cx:pt idx="292">57.855471799999997</cx:pt>
          <cx:pt idx="293">53.766500000000001</cx:pt>
          <cx:pt idx="294">53.343499999999999</cx:pt>
          <cx:pt idx="295">53.273028199999999</cx:pt>
          <cx:pt idx="296">56.797971799999999</cx:pt>
          <cx:pt idx="297">57.503028200000003</cx:pt>
          <cx:pt idx="298">58.5605282</cx:pt>
          <cx:pt idx="299">57.362000000000002</cx:pt>
          <cx:pt idx="300">45.588471800000001</cx:pt>
          <cx:pt idx="301">39.102528200000002</cx:pt>
          <cx:pt idx="302">44.601528199999997</cx:pt>
          <cx:pt idx="303">46.363999999999997</cx:pt>
          <cx:pt idx="304">51.510471799999998</cx:pt>
          <cx:pt idx="305">49.536499999999997</cx:pt>
          <cx:pt idx="306">52.1449718</cx:pt>
          <cx:pt idx="307">51.721971799999999</cx:pt>
          <cx:pt idx="308">45.2360282</cx:pt>
          <cx:pt idx="309">47.0689718</cx:pt>
          <cx:pt idx="310">51.017000000000003</cx:pt>
          <cx:pt idx="311">52.1449718</cx:pt>
          <cx:pt idx="312">51.439999999999998</cx:pt>
          <cx:pt idx="313">49.747999999999998</cx:pt>
          <cx:pt idx="314">45.024528199999999</cx:pt>
          <cx:pt idx="315">47.774028199999997</cx:pt>
          <cx:pt idx="316">54.894471799999998</cx:pt>
          <cx:pt idx="317">62.438000000000002</cx:pt>
          <cx:pt idx="318">62.438000000000002</cx:pt>
          <cx:pt idx="319">56.234028199999997</cx:pt>
          <cx:pt idx="320">46.505028199999998</cx:pt>
          <cx:pt idx="321">40.794528200000002</cx:pt>
          <cx:pt idx="322">45.447528200000001</cx:pt>
          <cx:pt idx="323">56.797971799999999</cx:pt>
          <cx:pt idx="324">55.458500000000001</cx:pt>
          <cx:pt idx="325">52.850028199999997</cx:pt>
          <cx:pt idx="326">54.894471799999998</cx:pt>
          <cx:pt idx="327">49.183971800000002</cx:pt>
          <cx:pt idx="328">49.325000000000003</cx:pt>
          <cx:pt idx="329">49.395471800000003</cx:pt>
          <cx:pt idx="330">56.445528199999998</cx:pt>
          <cx:pt idx="331">60.194238800000001</cx:pt>
          <cx:pt idx="332">56.374971799999997</cx:pt>
          <cx:pt idx="333">45.094999999999999</cx:pt>
          <cx:pt idx="334">44.037500000000001</cx:pt>
          <cx:pt idx="335">44.178528200000002</cx:pt>
          <cx:pt idx="336">42.909528199999997</cx:pt>
          <cx:pt idx="337">45.588471800000001</cx:pt>
          <cx:pt idx="338">50.241471799999999</cx:pt>
          <cx:pt idx="339">56.727499999999999</cx:pt>
          <cx:pt idx="340">52.286000000000001</cx:pt>
          <cx:pt idx="341">40.089471799999998</cx:pt>
          <cx:pt idx="342">42.2044718</cx:pt>
          <cx:pt idx="343">40.865000000000002</cx:pt>
          <cx:pt idx="344">36.282471800000003</cx:pt>
          <cx:pt idx="345">37.762971800000003</cx:pt>
          <cx:pt idx="346">41.499499999999998</cx:pt>
          <cx:pt idx="347">44.460500000000003</cx:pt>
          <cx:pt idx="348">53.343499999999999</cx:pt>
          <cx:pt idx="349">49.325000000000003</cx:pt>
          <cx:pt idx="350">39.454971800000003</cx:pt>
          <cx:pt idx="351">37.762971800000003</cx:pt>
          <cx:pt idx="352">41.006028200000003</cx:pt>
          <cx:pt idx="353">50.241471799999999</cx:pt>
          <cx:pt idx="354">53.836971800000001</cx:pt>
          <cx:pt idx="355">53.413971799999999</cx:pt>
          <cx:pt idx="356">49.183971800000002</cx:pt>
          <cx:pt idx="357">43.191499999999998</cx:pt>
          <cx:pt idx="358">40.8466418</cx:pt>
          <cx:pt idx="359">44.819119399999998</cx:pt>
          <cx:pt idx="360">45.094999999999999</cx:pt>
          <cx:pt idx="361">42.906398000000003</cx:pt>
          <cx:pt idx="362">38.608971799999999</cx:pt>
          <cx:pt idx="363">43.967028200000001</cx:pt>
          <cx:pt idx="364">52.286000000000001</cx:pt>
          <cx:pt idx="365">48.902000000000001</cx:pt>
          <cx:pt idx="366">40.699437799999998</cx:pt>
          <cx:pt idx="367">30.289999999999999</cx:pt>
          <cx:pt idx="368">26.694500000000001</cx:pt>
          <cx:pt idx="369">40.089471799999998</cx:pt>
          <cx:pt idx="370">45.870528200000003</cx:pt>
          <cx:pt idx="371">50.875971800000002</cx:pt>
          <cx:pt idx="372">46.152500000000003</cx:pt>
          <cx:pt idx="373">36.564528199999998</cx:pt>
          <cx:pt idx="374">43.715681600000003</cx:pt>
          <cx:pt idx="375">40.794528200000002</cx:pt>
          <cx:pt idx="376">49.959499999999998</cx:pt>
          <cx:pt idx="377">40.794528200000002</cx:pt>
          <cx:pt idx="378">32.828000000000003</cx:pt>
          <cx:pt idx="379">31.700028199999998</cx:pt>
          <cx:pt idx="380">33.673999999999999</cx:pt>
          <cx:pt idx="381">49.159437799999999</cx:pt>
          <cx:pt idx="382">43.261971799999998</cx:pt>
          <cx:pt idx="383">33.673999999999999</cx:pt>
          <cx:pt idx="384">36.000500000000002</cx:pt>
          <cx:pt idx="385">32.2639718</cx:pt>
          <cx:pt idx="386">31.3475</cx:pt>
          <cx:pt idx="387">36.070971800000002</cx:pt>
          <cx:pt idx="388">46.575499999999998</cx:pt>
          <cx:pt idx="389">42.486528200000002</cx:pt>
          <cx:pt idx="390">46.505028199999998</cx:pt>
          <cx:pt idx="391">53.555</cx:pt>
          <cx:pt idx="392">44.319471800000002</cx:pt>
          <cx:pt idx="393">41.499499999999998</cx:pt>
          <cx:pt idx="394">40.3715282</cx:pt>
          <cx:pt idx="395">50.594000000000001</cx:pt>
          <cx:pt idx="396">57.291528200000002</cx:pt>
          <cx:pt idx="397">51.369528199999998</cx:pt>
          <cx:pt idx="398">44.107971800000001</cx:pt>
          <cx:pt idx="399">39.948528199999998</cx:pt>
          <cx:pt idx="400">40.089471799999998</cx:pt>
          <cx:pt idx="401">41.508721399999999</cx:pt>
          <cx:pt idx="402">47.562528200000003</cx:pt>
          <cx:pt idx="403">39.314028200000003</cx:pt>
          <cx:pt idx="404">40.018999999999998</cx:pt>
          <cx:pt idx="405">41.358471799999997</cx:pt>
          <cx:pt idx="406">36.564528199999998</cx:pt>
          <cx:pt idx="407">28.386500000000002</cx:pt>
          <cx:pt idx="408">36.423499999999997</cx:pt>
          <cx:pt idx="409">44.601528199999997</cx:pt>
          <cx:pt idx="410">47.0689718</cx:pt>
          <cx:pt idx="411">44.390028200000003</cx:pt>
          <cx:pt idx="412">46.645971799999998</cx:pt>
          <cx:pt idx="413">46.9280282</cx:pt>
          <cx:pt idx="414">41.287999999999997</cx:pt>
          <cx:pt idx="415">41.287999999999997</cx:pt>
          <cx:pt idx="416">41.950079600000002</cx:pt>
          <cx:pt idx="417">51.087471800000003</cx:pt>
          <cx:pt idx="418">56.022528199999996</cx:pt>
          <cx:pt idx="419">52.0745</cx:pt>
          <cx:pt idx="420">42.2044718</cx:pt>
          <cx:pt idx="421">41.217528199999997</cx:pt>
          <cx:pt idx="422">48.6200282</cx:pt>
          <cx:pt idx="423">47.985528199999997</cx:pt>
          <cx:pt idx="424">46.731840800000001</cx:pt>
          <cx:pt idx="425">58.7014718</cx:pt>
          <cx:pt idx="426">47.491971800000002</cx:pt>
          <cx:pt idx="427">52.638528200000003</cx:pt>
          <cx:pt idx="428">45.165471799999999</cx:pt>
          <cx:pt idx="429">38.185971799999997</cx:pt>
          <cx:pt idx="430">39.454971800000003</cx:pt>
          <cx:pt idx="431">51.7925282</cx:pt>
          <cx:pt idx="432">62.226500000000001</cx:pt>
          <cx:pt idx="433">52.356471800000001</cx:pt>
          <cx:pt idx="434">41.922499999999999</cx:pt>
          <cx:pt idx="435">48.203119399999999</cx:pt>
          <cx:pt idx="436">57.080028200000001</cx:pt>
          <cx:pt idx="437">65.399000000000001</cx:pt>
          <cx:pt idx="438">66.033500000000004</cx:pt>
          <cx:pt idx="439">64.764499999999998</cx:pt>
          <cx:pt idx="440">54.471471800000003</cx:pt>
          <cx:pt idx="441">61.098528199999997</cx:pt>
          <cx:pt idx="442">57.573500000000003</cx:pt>
          <cx:pt idx="443">63.707000000000001</cx:pt>
          <cx:pt idx="444">65.046471800000006</cx:pt>
          <cx:pt idx="445">62.579028200000003</cx:pt>
          <cx:pt idx="446">64.482528200000004</cx:pt>
          <cx:pt idx="447">68.501028199999993</cx:pt>
          <cx:pt idx="448">60.111499999999999</cx:pt>
          <cx:pt idx="449">54.612499999999997</cx:pt>
          <cx:pt idx="450">55.3174718</cx:pt>
          <cx:pt idx="451">44.953971799999998</cx:pt>
          <cx:pt idx="452">58.5605282</cx:pt>
          <cx:pt idx="453">59.406528199999997</cx:pt>
          <cx:pt idx="454">48.902000000000001</cx:pt>
          <cx:pt idx="455">53.4845282</cx:pt>
          <cx:pt idx="456">53.6254718</cx:pt>
          <cx:pt idx="457">54.309039800000001</cx:pt>
          <cx:pt idx="458">57.080028200000001</cx:pt>
          <cx:pt idx="459">63.4250282</cx:pt>
          <cx:pt idx="460">54.401000000000003</cx:pt>
          <cx:pt idx="461">51.721971799999999</cx:pt>
          <cx:pt idx="462">54.612499999999997</cx:pt>
          <cx:pt idx="463">59.899999999999999</cx:pt>
          <cx:pt idx="464">58.983528200000002</cx:pt>
          <cx:pt idx="465">55.388028200000001</cx:pt>
          <cx:pt idx="466">47.099681599999997</cx:pt>
          <cx:pt idx="467">51.228499999999997</cx:pt>
          <cx:pt idx="468">55.035499999999999</cx:pt>
          <cx:pt idx="469">59.476999999999997</cx:pt>
          <cx:pt idx="470">68.924028199999995</cx:pt>
          <cx:pt idx="471">73.788528200000002</cx:pt>
          <cx:pt idx="472">69.064971799999995</cx:pt>
          <cx:pt idx="473">56.797971799999999</cx:pt>
          <cx:pt idx="474">59.758971799999998</cx:pt>
          <cx:pt idx="475">62.156028200000002</cx:pt>
          <cx:pt idx="476">65.822000000000003</cx:pt>
          <cx:pt idx="477">51.158028199999997</cx:pt>
          <cx:pt idx="478">44.813028199999998</cx:pt>
          <cx:pt idx="479">52.567971800000002</cx:pt>
          <cx:pt idx="480">57.926028199999998</cx:pt>
          <cx:pt idx="481">59.758971799999998</cx:pt>
          <cx:pt idx="482">56.304499999999997</cx:pt>
          <cx:pt idx="483">49.466028199999997</cx:pt>
          <cx:pt idx="484">56.374971799999997</cx:pt>
          <cx:pt idx="485">56.8685282</cx:pt>
          <cx:pt idx="486">69.487971799999997</cx:pt>
          <cx:pt idx="487">65.328528199999994</cx:pt>
          <cx:pt idx="488">64.975999999999999</cx:pt>
          <cx:pt idx="489">70.686499999999995</cx:pt>
          <cx:pt idx="490">70.193028200000001</cx:pt>
          <cx:pt idx="491">65.1875</cx:pt>
          <cx:pt idx="492">63.072499999999998</cx:pt>
          <cx:pt idx="493">66.8090282</cx:pt>
          <cx:pt idx="494">66.245000000000005</cx:pt>
          <cx:pt idx="495">60.3934718</cx:pt>
          <cx:pt idx="496">62.719971800000003</cx:pt>
          <cx:pt idx="497">65.328528199999994</cx:pt>
          <cx:pt idx="498">69.417500000000004</cx:pt>
          <cx:pt idx="499">66.103971799999997</cx:pt>
          <cx:pt idx="500">69.347028199999997</cx:pt>
          <cx:pt idx="501">71.462028200000006</cx:pt>
          <cx:pt idx="502">67.795971800000004</cx:pt>
          <cx:pt idx="503">65.328528199999994</cx:pt>
          <cx:pt idx="504">68.359999999999999</cx:pt>
          <cx:pt idx="505">70.1224718</cx:pt>
          <cx:pt idx="506">68.218971800000006</cx:pt>
          <cx:pt idx="507">69.629000000000005</cx:pt>
          <cx:pt idx="508">70.193028200000001</cx:pt>
          <cx:pt idx="509">73.013000000000005</cx:pt>
          <cx:pt idx="510">75.128</cx:pt>
          <cx:pt idx="511">76.185500000000005</cx:pt>
          <cx:pt idx="512">75.974000000000004</cx:pt>
          <cx:pt idx="513">77.877499999999998</cx:pt>
          <cx:pt idx="514">78.723500000000001</cx:pt>
          <cx:pt idx="515">73.154028199999999</cx:pt>
          <cx:pt idx="516">75.128</cx:pt>
          <cx:pt idx="517">72.942528199999998</cx:pt>
          <cx:pt idx="518">66.9499718</cx:pt>
          <cx:pt idx="519">68.5715</cx:pt>
          <cx:pt idx="520">68.148499999999999</cx:pt>
          <cx:pt idx="521">63.354471799999999</cx:pt>
          <cx:pt idx="522">64.482528200000004</cx:pt>
          <cx:pt idx="523">68.5715</cx:pt>
          <cx:pt idx="524">72.519528199999996</cx:pt>
          <cx:pt idx="525">77.736471800000004</cx:pt>
          <cx:pt idx="526">79.076028199999996</cx:pt>
          <cx:pt idx="527">78.582471799999993</cx:pt>
          <cx:pt idx="528">72.871971799999997</cx:pt>
          <cx:pt idx="529">73.083471799999998</cx:pt>
          <cx:pt idx="530">72.448971799999995</cx:pt>
          <cx:pt idx="531">71.673528200000007</cx:pt>
          <cx:pt idx="532">71.039028200000004</cx:pt>
          <cx:pt idx="533">67.725499999999997</cx:pt>
          <cx:pt idx="534">65.680971799999995</cx:pt>
          <cx:pt idx="535">75.832971799999996</cx:pt>
          <cx:pt idx="536">83.799499999999995</cx:pt>
          <cx:pt idx="537">85.773471799999996</cx:pt>
          <cx:pt idx="538">83.376499999999993</cx:pt>
          <cx:pt idx="539">79.499028199999998</cx:pt>
          <cx:pt idx="540">80.485971800000002</cx:pt>
          <cx:pt idx="541">78.159471800000006</cx:pt>
          <cx:pt idx="542">70.968471800000003</cx:pt>
          <cx:pt idx="543">76.608500000000006</cx:pt>
          <cx:pt idx="544">80.979528200000004</cx:pt>
          <cx:pt idx="545">88.170528200000007</cx:pt>
          <cx:pt idx="546">82.319000000000003</cx:pt>
          <cx:pt idx="547">86.619471799999999</cx:pt>
          <cx:pt idx="548">83.729028200000002</cx:pt>
          <cx:pt idx="549">83.658471800000001</cx:pt>
          <cx:pt idx="550">84.363528200000005</cx:pt>
          <cx:pt idx="551">87.606499999999997</cx:pt>
          <cx:pt idx="552">87.676971800000004</cx:pt>
          <cx:pt idx="553">90.497028200000003</cx:pt>
          <cx:pt idx="554">87.183499999999995</cx:pt>
          <cx:pt idx="555">77.736471800000004</cx:pt>
          <cx:pt idx="556">78.582471799999993</cx:pt>
          <cx:pt idx="557">78.230028200000007</cx:pt>
          <cx:pt idx="558">78.159471800000006</cx:pt>
          <cx:pt idx="559">79.499028199999998</cx:pt>
          <cx:pt idx="560">77.101971800000001</cx:pt>
          <cx:pt idx="561">80.697471800000002</cx:pt>
          <cx:pt idx="562">82.177971799999995</cx:pt>
          <cx:pt idx="563">86.8309718</cx:pt>
          <cx:pt idx="564">84.715971800000005</cx:pt>
          <cx:pt idx="565">82.742000000000004</cx:pt>
          <cx:pt idx="566">73.929471800000002</cx:pt>
          <cx:pt idx="567">68.007471800000005</cx:pt>
          <cx:pt idx="568">74.070499999999996</cx:pt>
          <cx:pt idx="569">80.345028200000002</cx:pt>
          <cx:pt idx="570">81.120471800000004</cx:pt>
          <cx:pt idx="571">78.864528199999995</cx:pt>
          <cx:pt idx="572">83.3060282</cx:pt>
          <cx:pt idx="573">83.729028200000002</cx:pt>
          <cx:pt idx="574">81.543471800000006</cx:pt>
          <cx:pt idx="575">78.653028199999994</cx:pt>
          <cx:pt idx="576">79.428471799999997</cx:pt>
          <cx:pt idx="577">77.947971800000005</cx:pt>
          <cx:pt idx="578">78.3005</cx:pt>
          <cx:pt idx="579">81.261499999999998</cx:pt>
          <cx:pt idx="580">82.389471799999995</cx:pt>
          <cx:pt idx="581">84.715971800000005</cx:pt>
          <cx:pt idx="582">82.671528199999997</cx:pt>
          <cx:pt idx="583">81.261499999999998</cx:pt>
          <cx:pt idx="584">79.851471799999999</cx:pt>
          <cx:pt idx="585">81.049999999999997</cx:pt>
          <cx:pt idx="586">81.543471800000006</cx:pt>
          <cx:pt idx="587">78.159471800000006</cx:pt>
          <cx:pt idx="588">76.185500000000005</cx:pt>
          <cx:pt idx="589">76.8904718</cx:pt>
          <cx:pt idx="590">78.582471799999993</cx:pt>
          <cx:pt idx="591">79.076028199999996</cx:pt>
          <cx:pt idx="592">77.384028200000003</cx:pt>
          <cx:pt idx="593">78.441528199999993</cx:pt>
          <cx:pt idx="594">78.793971799999994</cx:pt>
          <cx:pt idx="595">74.986971800000006</cx:pt>
          <cx:pt idx="596">71.391471800000005</cx:pt>
          <cx:pt idx="597">71.391471800000005</cx:pt>
          <cx:pt idx="598">72.519528199999996</cx:pt>
          <cx:pt idx="599">74.070499999999996</cx:pt>
          <cx:pt idx="600">76.467471799999998</cx:pt>
          <cx:pt idx="601">77.031499999999994</cx:pt>
          <cx:pt idx="602">73.577028200000001</cx:pt>
          <cx:pt idx="603">72.871971799999997</cx:pt>
          <cx:pt idx="604">77.101971800000001</cx:pt>
          <cx:pt idx="605">79.216971799999996</cx:pt>
          <cx:pt idx="606">75.551000000000002</cx:pt>
          <cx:pt idx="607">77.384028200000003</cx:pt>
          <cx:pt idx="608">82.248528199999996</cx:pt>
          <cx:pt idx="609">81.331971800000005</cx:pt>
          <cx:pt idx="610">76.538028199999999</cx:pt>
          <cx:pt idx="611">77.454499999999996</cx:pt>
          <cx:pt idx="612">79.005471799999995</cx:pt>
          <cx:pt idx="613">79.9220282</cx:pt>
          <cx:pt idx="614">76.538028199999999</cx:pt>
          <cx:pt idx="615">77.101971800000001</cx:pt>
          <cx:pt idx="616">73.3655282</cx:pt>
          <cx:pt idx="617">69.206000000000003</cx:pt>
          <cx:pt idx="618">66.9499718</cx:pt>
          <cx:pt idx="619">66.456500000000005</cx:pt>
          <cx:pt idx="620">68.289528200000007</cx:pt>
          <cx:pt idx="621">69.417500000000004</cx:pt>
          <cx:pt idx="622">71.179971800000004</cx:pt>
          <cx:pt idx="623">69.064971799999995</cx:pt>
          <cx:pt idx="624">66.668000000000006</cx:pt>
          <cx:pt idx="625">66.738471799999999</cx:pt>
          <cx:pt idx="626">70.3339718</cx:pt>
          <cx:pt idx="627">64.341499999999996</cx:pt>
          <cx:pt idx="628">63.848028200000002</cx:pt>
          <cx:pt idx="629">68.289528200000007</cx:pt>
          <cx:pt idx="630">72.590000000000003</cx:pt>
          <cx:pt idx="631">62.367528200000002</cx:pt>
          <cx:pt idx="632">61.098528199999997</cx:pt>
          <cx:pt idx="633">64.129999999999995</cx:pt>
          <cx:pt idx="634">71.320999999999998</cx:pt>
          <cx:pt idx="635">72.590000000000003</cx:pt>
          <cx:pt idx="636">69.9815282</cx:pt>
          <cx:pt idx="637">63.4955</cx:pt>
          <cx:pt idx="638">62.156028200000002</cx:pt>
          <cx:pt idx="639">61.662471799999999</cx:pt>
          <cx:pt idx="640">67.584471800000003</cx:pt>
          <cx:pt idx="641">73.224500000000006</cx:pt>
          <cx:pt idx="642">73.224500000000006</cx:pt>
          <cx:pt idx="643">69.629000000000005</cx:pt>
          <cx:pt idx="644">64.482528200000004</cx:pt>
          <cx:pt idx="645">52.779471800000003</cx:pt>
          <cx:pt idx="646">50.029971799999998</cx:pt>
          <cx:pt idx="647">55.388028200000001</cx:pt>
          <cx:pt idx="648">61.098528199999997</cx:pt>
          <cx:pt idx="649">54.401000000000003</cx:pt>
          <cx:pt idx="650">54.612499999999997</cx:pt>
          <cx:pt idx="651">50.875971800000002</cx:pt>
          <cx:pt idx="652">61.7330282</cx:pt>
          <cx:pt idx="653">65.117028199999993</cx:pt>
          <cx:pt idx="654">57.220971800000001</cx:pt>
          <cx:pt idx="655">56.163471800000003</cx:pt>
          <cx:pt idx="656">61.8035</cx:pt>
          <cx:pt idx="657">65.257971800000007</cx:pt>
          <cx:pt idx="658">58.5605282</cx:pt>
          <cx:pt idx="659">56.8685282</cx:pt>
          <cx:pt idx="660">58.842500000000001</cx:pt>
          <cx:pt idx="661">63.636528200000001</cx:pt>
          <cx:pt idx="662">67.302499999999995</cx:pt>
          <cx:pt idx="663">64.129999999999995</cx:pt>
          <cx:pt idx="664">63.777471800000001</cx:pt>
          <cx:pt idx="665">62.438000000000002</cx:pt>
          <cx:pt idx="666">57.996499999999997</cx:pt>
          <cx:pt idx="667">54.823999999999998</cx:pt>
          <cx:pt idx="668">44.518197200000003</cx:pt>
          <cx:pt idx="669">47.844499999999996</cx:pt>
          <cx:pt idx="670">48.549471799999999</cx:pt>
          <cx:pt idx="671">47.633000000000003</cx:pt>
          <cx:pt idx="672">46.645971799999998</cx:pt>
          <cx:pt idx="673">45.165471799999999</cx:pt>
          <cx:pt idx="674">44.601528199999997</cx:pt>
          <cx:pt idx="675">41.358471799999997</cx:pt>
          <cx:pt idx="676">42.627471800000002</cx:pt>
          <cx:pt idx="677">47.393920399999999</cx:pt>
          <cx:pt idx="678">48.197028199999998</cx:pt>
          <cx:pt idx="679">50.523528200000001</cx:pt>
          <cx:pt idx="680">53.202471799999998</cx:pt>
          <cx:pt idx="681">58.631</cx:pt>
          <cx:pt idx="682">46.645971799999998</cx:pt>
          <cx:pt idx="683">42.0635282</cx:pt>
          <cx:pt idx="684">44.813028199999998</cx:pt>
          <cx:pt idx="685">46.786999999999999</cx:pt>
          <cx:pt idx="686">45.094999999999999</cx:pt>
          <cx:pt idx="687">46.575499999999998</cx:pt>
          <cx:pt idx="688">49.818471799999998</cx:pt>
          <cx:pt idx="689">49.254528200000003</cx:pt>
          <cx:pt idx="690">47.491971800000002</cx:pt>
          <cx:pt idx="691">46.363999999999997</cx:pt>
          <cx:pt idx="692">48.7609718</cx:pt>
          <cx:pt idx="693">41.146971800000003</cx:pt>
          <cx:pt idx="694">38.397471799999998</cx:pt>
          <cx:pt idx="695">44.107971800000001</cx:pt>
          <cx:pt idx="696">42.275028200000001</cx:pt>
          <cx:pt idx="697">42.698028200000003</cx:pt>
          <cx:pt idx="698">41.361601999999998</cx:pt>
          <cx:pt idx="699">42.838971800000003</cx:pt>
          <cx:pt idx="700">42.838971800000003</cx:pt>
          <cx:pt idx="701">46.9985</cx:pt>
          <cx:pt idx="702">55.881500000000003</cx:pt>
          <cx:pt idx="703">57.855471799999997</cx:pt>
          <cx:pt idx="704">54.682971799999997</cx:pt>
          <cx:pt idx="705">39.243471800000002</cx:pt>
          <cx:pt idx="706">44.742471799999997</cx:pt>
          <cx:pt idx="707">49.889028199999998</cx:pt>
          <cx:pt idx="708">50.100528199999999</cx:pt>
          <cx:pt idx="709">54.471471800000003</cx:pt>
          <cx:pt idx="710">47.491971800000002</cx:pt>
          <cx:pt idx="711">42.768500000000003</cx:pt>
          <cx:pt idx="712">42.627471800000002</cx:pt>
          <cx:pt idx="713">41.429028199999998</cx:pt>
          <cx:pt idx="714">45.024528199999999</cx:pt>
          <cx:pt idx="715">48.267499999999998</cx:pt>
          <cx:pt idx="716">50.875971800000002</cx:pt>
          <cx:pt idx="717">52.356471800000001</cx:pt>
          <cx:pt idx="718">45.729500000000002</cx:pt>
          <cx:pt idx="719">45.518000000000001</cx:pt>
          <cx:pt idx="720">45.2360282</cx:pt>
          <cx:pt idx="721">40.089471799999998</cx:pt>
          <cx:pt idx="722">38.397471799999998</cx:pt>
          <cx:pt idx="723">37.168318399999997</cx:pt>
          <cx:pt idx="724">42.244318399999997</cx:pt>
          <cx:pt idx="725">38.185971799999997</cx:pt>
          <cx:pt idx="726">39.102528200000002</cx:pt>
          <cx:pt idx="727">39.031971800000001</cx:pt>
          <cx:pt idx="728">39.031971800000001</cx:pt>
          <cx:pt idx="729">39.243471800000002</cx:pt>
          <cx:pt idx="730">35.859471800000001</cx:pt>
        </cx:lvl>
      </cx:numDim>
    </cx:data>
  </cx:chartData>
  <cx:chart>
    <cx:plotArea>
      <cx:plotAreaRegion>
        <cx:series layoutId="boxWhisker" uniqueId="{37079C6F-05B4-7B45-BD02-92AAF87A0CF9}">
          <cx:tx>
            <cx:txData>
              <cx:f>daily_bike_data!$I$1</cx:f>
              <cx:v>temp</cx:v>
            </cx:txData>
          </cx:tx>
          <cx:spPr>
            <a:ln w="25400">
              <a:solidFill>
                <a:schemeClr val="accent3"/>
              </a:solidFill>
            </a:ln>
          </cx:spPr>
          <cx:dataId val="0"/>
          <cx:layoutPr>
            <cx:visibility meanLine="0" meanMarker="0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/>
        <cx:majorGridlines/>
        <cx:tickLabels/>
      </cx:axis>
    </cx:plotArea>
  </cx:chart>
</cx:chartSpace>
</file>

<file path=ppt/charts/chartEx6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daily_bike_data!$I$2:$I$732</cx:f>
        <cx:lvl ptCount="731" formatCode="General">
          <cx:pt idx="0">46.716528199999999</cx:pt>
          <cx:pt idx="1">48.3502388</cx:pt>
          <cx:pt idx="2">34.212394400000001</cx:pt>
          <cx:pt idx="3">34.520000000000003</cx:pt>
          <cx:pt idx="4">36.800562200000002</cx:pt>
          <cx:pt idx="5">34.887840799999999</cx:pt>
          <cx:pt idx="6">34.225761200000001</cx:pt>
          <cx:pt idx="7">31.559000000000001</cx:pt>
          <cx:pt idx="8">29.302971800000002</cx:pt>
          <cx:pt idx="9">30.360471799999999</cx:pt>
          <cx:pt idx="10">31.905098599999999</cx:pt>
          <cx:pt idx="11">32.212704199999997</cx:pt>
          <cx:pt idx="12">31.559000000000001</cx:pt>
          <cx:pt idx="13">31.209602</cx:pt>
          <cx:pt idx="14">37.339971800000001</cx:pt>
          <cx:pt idx="15">37.199028200000001</cx:pt>
          <cx:pt idx="16">32.475471800000001</cx:pt>
          <cx:pt idx="17">35.930028200000002</cx:pt>
          <cx:pt idx="18">42.317920399999998</cx:pt>
          <cx:pt idx="19">39.737028199999997</cx:pt>
          <cx:pt idx="20">32.616500000000002</cx:pt>
          <cx:pt idx="21">22.602431840000001</cx:pt>
          <cx:pt idx="22">25.76573582</cx:pt>
          <cx:pt idx="23">25.83930398</cx:pt>
          <cx:pt idx="24">36.506238799999998</cx:pt>
          <cx:pt idx="25">36.000500000000002</cx:pt>
          <cx:pt idx="26">34.097000000000001</cx:pt>
          <cx:pt idx="27">34.814238799999998</cx:pt>
          <cx:pt idx="28">34.225761200000001</cx:pt>
          <cx:pt idx="29">35.917761200000001</cx:pt>
          <cx:pt idx="30">32.898471800000003</cx:pt>
          <cx:pt idx="31">33.857920399999998</cx:pt>
          <cx:pt idx="32">39.595999999999997</cx:pt>
          <cx:pt idx="33">33.416562200000001</cx:pt>
          <cx:pt idx="34">35.476318399999997</cx:pt>
          <cx:pt idx="35">37.339971800000001</cx:pt>
          <cx:pt idx="36">41.781471799999998</cx:pt>
          <cx:pt idx="37">40.583028200000001</cx:pt>
          <cx:pt idx="38">36.282471800000003</cx:pt>
          <cx:pt idx="39">29.002641799999999</cx:pt>
          <cx:pt idx="40">29.811840799999999</cx:pt>
          <cx:pt idx="41">33.597098600000002</cx:pt>
          <cx:pt idx="42">36.423499999999997</cx:pt>
          <cx:pt idx="43">44.377761200000002</cx:pt>
          <cx:pt idx="44">52.709000000000003</cx:pt>
          <cx:pt idx="45">40.110960200000001</cx:pt>
          <cx:pt idx="46">44.524880600000003</cx:pt>
          <cx:pt idx="47">54.471471800000003</cx:pt>
          <cx:pt idx="48">61.7330282</cx:pt>
          <cx:pt idx="49">51.369528199999998</cx:pt>
          <cx:pt idx="50">41.7293582</cx:pt>
          <cx:pt idx="51">43.261971799999998</cx:pt>
          <cx:pt idx="52">33.015981199999999</cx:pt>
          <cx:pt idx="53">36.359119399999997</cx:pt>
          <cx:pt idx="54">42.612159200000001</cx:pt>
          <cx:pt idx="55">48.423840800000001</cx:pt>
          <cx:pt idx="56">41.499499999999998</cx:pt>
          <cx:pt idx="57">46.658238799999999</cx:pt>
          <cx:pt idx="58">52.055295800000003</cx:pt>
          <cx:pt idx="59">40.160028199999999</cx:pt>
          <cx:pt idx="60">45.941000000000003</cx:pt>
          <cx:pt idx="61">34.378971800000002</cx:pt>
          <cx:pt idx="62">39.737028199999997</cx:pt>
          <cx:pt idx="63">50.100528199999999</cx:pt>
          <cx:pt idx="64">49.453761200000002</cx:pt>
          <cx:pt idx="65">39.743119399999998</cx:pt>
          <cx:pt idx="66">42.345500000000001</cx:pt>
          <cx:pt idx="67">42.627471800000002</cx:pt>
          <cx:pt idx="68">50.517098599999997</cx:pt>
          <cx:pt idx="69">44.377761200000002</cx:pt>
          <cx:pt idx="70">45.447528200000001</cx:pt>
          <cx:pt idx="71">50.115840800000001</cx:pt>
          <cx:pt idx="72">45.1133582</cx:pt>
          <cx:pt idx="73">44.451278600000002</cx:pt>
          <cx:pt idx="74">48.497358200000001</cx:pt>
          <cx:pt idx="75">52.709000000000003</cx:pt>
          <cx:pt idx="76">63.283999999999999</cx:pt>
          <cx:pt idx="77">57.573500000000003</cx:pt>
          <cx:pt idx="78">45.729500000000002</cx:pt>
          <cx:pt idx="79">54.014800999999999</cx:pt>
          <cx:pt idx="80">54.965028199999999</cx:pt>
          <cx:pt idx="81">46.952562200000003</cx:pt>
          <cx:pt idx="82">41.710999999999999</cx:pt>
          <cx:pt idx="83">39.948528199999998</cx:pt>
          <cx:pt idx="84">40.089471799999998</cx:pt>
          <cx:pt idx="85">39.007437799999998</cx:pt>
          <cx:pt idx="86">39.9638408</cx:pt>
          <cx:pt idx="87">43.191499999999998</cx:pt>
          <cx:pt idx="88">42.979999999999997</cx:pt>
          <cx:pt idx="89">40.300971799999999</cx:pt>
          <cx:pt idx="90">42.979999999999997</cx:pt>
          <cx:pt idx="91">44.249000000000002</cx:pt>
          <cx:pt idx="92">49.606971799999997</cx:pt>
          <cx:pt idx="93">66.103971799999997</cx:pt>
          <cx:pt idx="94">52.638528200000003</cx:pt>
          <cx:pt idx="95">50.664471800000001</cx:pt>
          <cx:pt idx="96">54.612499999999997</cx:pt>
          <cx:pt idx="97">46.011471800000002</cx:pt>
          <cx:pt idx="98">46.575499999999998</cx:pt>
          <cx:pt idx="99">53.696028200000001</cx:pt>
          <cx:pt idx="100">67.992159200000003</cx:pt>
          <cx:pt idx="101">60.111499999999999</cx:pt>
          <cx:pt idx="102">52.497500000000002</cx:pt>
          <cx:pt idx="103">57.150500000000001</cx:pt>
          <cx:pt idx="104">55.388028200000001</cx:pt>
          <cx:pt idx="105">54.048471800000002</cx:pt>
          <cx:pt idx="106">56.234028199999997</cx:pt>
          <cx:pt idx="107">60.957500000000003</cx:pt>
          <cx:pt idx="108">60.3934718</cx:pt>
          <cx:pt idx="109">67.936999999999998</cx:pt>
          <cx:pt idx="110">56.445528199999998</cx:pt>
          <cx:pt idx="111">46.082028200000003</cx:pt>
          <cx:pt idx="112">56.515999999999998</cx:pt>
          <cx:pt idx="113">66.8090282</cx:pt>
          <cx:pt idx="114">68.924028199999995</cx:pt>
          <cx:pt idx="115">71.039028200000004</cx:pt>
          <cx:pt idx="116">70.052000000000007</cx:pt>
          <cx:pt idx="117">69.840500000000006</cx:pt>
          <cx:pt idx="118">60.746000000000002</cx:pt>
          <cx:pt idx="119">57.573500000000003</cx:pt>
          <cx:pt idx="120">55.811028200000003</cx:pt>
          <cx:pt idx="121">64.059528200000003</cx:pt>
          <cx:pt idx="122">69.770028199999999</cx:pt>
          <cx:pt idx="123">52.638528200000003</cx:pt>
          <cx:pt idx="124">56.445528199999998</cx:pt>
          <cx:pt idx="125">58.137528199999998</cx:pt>
          <cx:pt idx="126">61.591999999999999</cx:pt>
          <cx:pt idx="127">62.296971800000001</cx:pt>
          <cx:pt idx="128">62.649500000000003</cx:pt>
          <cx:pt idx="129">62.649500000000003</cx:pt>
          <cx:pt idx="130">63.4955</cx:pt>
          <cx:pt idx="131">62.860999999999997</cx:pt>
          <cx:pt idx="132">60.957500000000003</cx:pt>
          <cx:pt idx="133">61.662471799999999</cx:pt>
          <cx:pt idx="134">65.1875</cx:pt>
          <cx:pt idx="135">66.456500000000005</cx:pt>
          <cx:pt idx="136">65.117028199999993</cx:pt>
          <cx:pt idx="137">64.129999999999995</cx:pt>
          <cx:pt idx="138">62.508471800000002</cx:pt>
          <cx:pt idx="139">63.002028199999998</cx:pt>
          <cx:pt idx="140">68.5715</cx:pt>
          <cx:pt idx="141">68.712528199999994</cx:pt>
          <cx:pt idx="142">71.039028200000004</cx:pt>
          <cx:pt idx="143">73.436000000000007</cx:pt>
          <cx:pt idx="144">73.5064718</cx:pt>
          <cx:pt idx="145">77.524971800000003</cx:pt>
          <cx:pt idx="146">75.269028199999994</cx:pt>
          <cx:pt idx="147">73.083471799999998</cx:pt>
          <cx:pt idx="148">74.070499999999996</cx:pt>
          <cx:pt idx="149">79.639971799999998</cx:pt>
          <cx:pt idx="150">83.165000000000006</cx:pt>
          <cx:pt idx="151">82.248528199999996</cx:pt>
          <cx:pt idx="152">78.088999999999999</cx:pt>
          <cx:pt idx="153">70.052000000000007</cx:pt>
          <cx:pt idx="154">71.320999999999998</cx:pt>
          <cx:pt idx="155">72.448971799999995</cx:pt>
          <cx:pt idx="156">74.986971800000006</cx:pt>
          <cx:pt idx="157">77.454499999999996</cx:pt>
          <cx:pt idx="158">83.235471799999999</cx:pt>
          <cx:pt idx="159">85.984971799999997</cx:pt>
          <cx:pt idx="160">81.472999999999999</cx:pt>
          <cx:pt idx="161">78.935000000000002</cx:pt>
          <cx:pt idx="162">76.185500000000005</cx:pt>
          <cx:pt idx="163">71.320999999999998</cx:pt>
          <cx:pt idx="164">68.712528199999994</cx:pt>
          <cx:pt idx="165">70.616028200000002</cx:pt>
          <cx:pt idx="166">70.756971800000002</cx:pt>
          <cx:pt idx="167">72.519528199999996</cx:pt>
          <cx:pt idx="168">76.538028199999999</cx:pt>
          <cx:pt idx="169">76.7495282</cx:pt>
          <cx:pt idx="170">71.320999999999998</cx:pt>
          <cx:pt idx="171">75.198471799999993</cx:pt>
          <cx:pt idx="172">79.639971799999998</cx:pt>
          <cx:pt idx="173">79.216971799999996</cx:pt>
          <cx:pt idx="174">78.864528199999995</cx:pt>
          <cx:pt idx="175">76.397000000000006</cx:pt>
          <cx:pt idx="176">75.128</cx:pt>
          <cx:pt idx="177">75.339500000000001</cx:pt>
          <cx:pt idx="178">80.556528200000002</cx:pt>
          <cx:pt idx="179">79.216971799999996</cx:pt>
          <cx:pt idx="180">76.538028199999999</cx:pt>
          <cx:pt idx="181">78.723500000000001</cx:pt>
          <cx:pt idx="182">80.0629718</cx:pt>
          <cx:pt idx="183">78.230028200000007</cx:pt>
          <cx:pt idx="184">79.076028199999996</cx:pt>
          <cx:pt idx="185">80.768028200000003</cx:pt>
          <cx:pt idx="186">78.512</cx:pt>
          <cx:pt idx="187">81.049999999999997</cx:pt>
          <cx:pt idx="188">77.595528200000004</cx:pt>
          <cx:pt idx="189">79.639971799999998</cx:pt>
          <cx:pt idx="190">80.838499999999996</cx:pt>
          <cx:pt idx="191">82.107500000000002</cx:pt>
          <cx:pt idx="192">84.786528200000006</cx:pt>
          <cx:pt idx="193">80.768028200000003</cx:pt>
          <cx:pt idx="194">75.198471799999993</cx:pt>
          <cx:pt idx="195">73.717971800000001</cx:pt>
          <cx:pt idx="196">75.692028199999996</cx:pt>
          <cx:pt idx="197">78.441528199999993</cx:pt>
          <cx:pt idx="198">80.768028200000003</cx:pt>
          <cx:pt idx="199">83.3060282</cx:pt>
          <cx:pt idx="200">82.600971799999996</cx:pt>
          <cx:pt idx="201">86.549000000000007</cx:pt>
          <cx:pt idx="202">89.368971799999997</cx:pt>
          <cx:pt idx="203">89.439528199999998</cx:pt>
          <cx:pt idx="204">87.817999999999998</cx:pt>
          <cx:pt idx="205">80.485971800000002</cx:pt>
          <cx:pt idx="206">82.883028199999998</cx:pt>
          <cx:pt idx="207">83.165000000000006</cx:pt>
          <cx:pt idx="208">83.517528200000001</cx:pt>
          <cx:pt idx="209">88.522971799999993</cx:pt>
          <cx:pt idx="210">85.632528199999996</cx:pt>
          <cx:pt idx="211">85.773471799999996</cx:pt>
          <cx:pt idx="212">82.883028199999998</cx:pt>
          <cx:pt idx="213">83.869971800000002</cx:pt>
          <cx:pt idx="214">79.499028199999998</cx:pt>
          <cx:pt idx="215">77.665999999999997</cx:pt>
          <cx:pt idx="216">77.736471800000004</cx:pt>
          <cx:pt idx="217">78.230028200000007</cx:pt>
          <cx:pt idx="218">80.415499999999994</cx:pt>
          <cx:pt idx="219">82.319000000000003</cx:pt>
          <cx:pt idx="220">83.165000000000006</cx:pt>
          <cx:pt idx="221">82.460028199999996</cx:pt>
          <cx:pt idx="222">78.3005</cx:pt>
          <cx:pt idx="223">77.524971800000003</cx:pt>
          <cx:pt idx="224">75.621471799999995</cx:pt>
          <cx:pt idx="225">74.846028200000006</cx:pt>
          <cx:pt idx="226">73.929471800000002</cx:pt>
          <cx:pt idx="227">76.8904718</cx:pt>
          <cx:pt idx="228">78.793971799999994</cx:pt>
          <cx:pt idx="229">77.807028200000005</cx:pt>
          <cx:pt idx="230">75.551000000000002</cx:pt>
          <cx:pt idx="231">76.608500000000006</cx:pt>
          <cx:pt idx="232">77.736471800000004</cx:pt>
          <cx:pt idx="233">76.115028199999998</cx:pt>
          <cx:pt idx="234">71.814471800000007</cx:pt>
          <cx:pt idx="235">74.563971800000004</cx:pt>
          <cx:pt idx="236">75.480528199999995</cx:pt>
          <cx:pt idx="237">76.819999999999993</cx:pt>
          <cx:pt idx="238">75.128</cx:pt>
          <cx:pt idx="239">77.417191399999993</cx:pt>
          <cx:pt idx="240">71.462028200000006</cx:pt>
          <cx:pt idx="241">71.673528200000007</cx:pt>
          <cx:pt idx="242">73.154028199999999</cx:pt>
          <cx:pt idx="243">73.013000000000005</cx:pt>
          <cx:pt idx="244">72.025971799999994</cx:pt>
          <cx:pt idx="245">74.211528200000004</cx:pt>
          <cx:pt idx="246">77.595528200000004</cx:pt>
          <cx:pt idx="247">74.563971800000004</cx:pt>
          <cx:pt idx="248">63.283999999999999</cx:pt>
          <cx:pt idx="249">68.289528200000007</cx:pt>
          <cx:pt idx="250">71.229039799999995</cx:pt>
          <cx:pt idx="251">72.590000000000003</cx:pt>
          <cx:pt idx="252">73.436000000000007</cx:pt>
          <cx:pt idx="253">72.871971799999997</cx:pt>
          <cx:pt idx="254">72.111840799999996</cx:pt>
          <cx:pt idx="255">72.660471799999996</cx:pt>
          <cx:pt idx="256">74.563971800000004</cx:pt>
          <cx:pt idx="257">66.456500000000005</cx:pt>
          <cx:pt idx="258">57.291528200000002</cx:pt>
          <cx:pt idx="259">59.195028200000003</cx:pt>
          <cx:pt idx="260">60.534500000000001</cx:pt>
          <cx:pt idx="261">64.059528200000003</cx:pt>
          <cx:pt idx="262">65.117028199999993</cx:pt>
          <cx:pt idx="263">67.936999999999998</cx:pt>
          <cx:pt idx="264">70.756971800000002</cx:pt>
          <cx:pt idx="265">69.135528199999996</cx:pt>
          <cx:pt idx="266">68.924028199999995</cx:pt>
          <cx:pt idx="267">71.250528200000005</cx:pt>
          <cx:pt idx="268">72.519528199999996</cx:pt>
          <cx:pt idx="269">71.462028200000006</cx:pt>
          <cx:pt idx="270">71.320999999999998</cx:pt>
          <cx:pt idx="271">69.770028199999999</cx:pt>
          <cx:pt idx="272">65.328528199999994</cx:pt>
          <cx:pt idx="273">52.286000000000001</cx:pt>
          <cx:pt idx="274">47.774028199999997</cx:pt>
          <cx:pt idx="275">50.100528199999999</cx:pt>
          <cx:pt idx="276">58.5605282</cx:pt>
          <cx:pt idx="277">63.142971799999998</cx:pt>
          <cx:pt idx="278">59.406528199999997</cx:pt>
          <cx:pt idx="279">60.816471800000002</cx:pt>
          <cx:pt idx="280">61.7330282</cx:pt>
          <cx:pt idx="281">63.354471799999999</cx:pt>
          <cx:pt idx="282">65.892471799999996</cx:pt>
          <cx:pt idx="283">65.540028199999995</cx:pt>
          <cx:pt idx="284">63.5659718</cx:pt>
          <cx:pt idx="285">67.443528200000003</cx:pt>
          <cx:pt idx="286">64.200471800000003</cx:pt>
          <cx:pt idx="287">60.464028200000001</cx:pt>
          <cx:pt idx="288">60.887028200000003</cx:pt>
          <cx:pt idx="289">62.790528199999997</cx:pt>
          <cx:pt idx="290">62.649500000000003</cx:pt>
          <cx:pt idx="291">63.4311194</cx:pt>
          <cx:pt idx="292">57.855471799999997</cx:pt>
          <cx:pt idx="293">53.766500000000001</cx:pt>
          <cx:pt idx="294">53.343499999999999</cx:pt>
          <cx:pt idx="295">53.273028199999999</cx:pt>
          <cx:pt idx="296">56.797971799999999</cx:pt>
          <cx:pt idx="297">57.503028200000003</cx:pt>
          <cx:pt idx="298">58.5605282</cx:pt>
          <cx:pt idx="299">57.362000000000002</cx:pt>
          <cx:pt idx="300">45.588471800000001</cx:pt>
          <cx:pt idx="301">39.102528200000002</cx:pt>
          <cx:pt idx="302">44.601528199999997</cx:pt>
          <cx:pt idx="303">46.363999999999997</cx:pt>
          <cx:pt idx="304">51.510471799999998</cx:pt>
          <cx:pt idx="305">49.536499999999997</cx:pt>
          <cx:pt idx="306">52.1449718</cx:pt>
          <cx:pt idx="307">51.721971799999999</cx:pt>
          <cx:pt idx="308">45.2360282</cx:pt>
          <cx:pt idx="309">47.0689718</cx:pt>
          <cx:pt idx="310">51.017000000000003</cx:pt>
          <cx:pt idx="311">52.1449718</cx:pt>
          <cx:pt idx="312">51.439999999999998</cx:pt>
          <cx:pt idx="313">49.747999999999998</cx:pt>
          <cx:pt idx="314">45.024528199999999</cx:pt>
          <cx:pt idx="315">47.774028199999997</cx:pt>
          <cx:pt idx="316">54.894471799999998</cx:pt>
          <cx:pt idx="317">62.438000000000002</cx:pt>
          <cx:pt idx="318">62.438000000000002</cx:pt>
          <cx:pt idx="319">56.234028199999997</cx:pt>
          <cx:pt idx="320">46.505028199999998</cx:pt>
          <cx:pt idx="321">40.794528200000002</cx:pt>
          <cx:pt idx="322">45.447528200000001</cx:pt>
          <cx:pt idx="323">56.797971799999999</cx:pt>
          <cx:pt idx="324">55.458500000000001</cx:pt>
          <cx:pt idx="325">52.850028199999997</cx:pt>
          <cx:pt idx="326">54.894471799999998</cx:pt>
          <cx:pt idx="327">49.183971800000002</cx:pt>
          <cx:pt idx="328">49.325000000000003</cx:pt>
          <cx:pt idx="329">49.395471800000003</cx:pt>
          <cx:pt idx="330">56.445528199999998</cx:pt>
          <cx:pt idx="331">60.194238800000001</cx:pt>
          <cx:pt idx="332">56.374971799999997</cx:pt>
          <cx:pt idx="333">45.094999999999999</cx:pt>
          <cx:pt idx="334">44.037500000000001</cx:pt>
          <cx:pt idx="335">44.178528200000002</cx:pt>
          <cx:pt idx="336">42.909528199999997</cx:pt>
          <cx:pt idx="337">45.588471800000001</cx:pt>
          <cx:pt idx="338">50.241471799999999</cx:pt>
          <cx:pt idx="339">56.727499999999999</cx:pt>
          <cx:pt idx="340">52.286000000000001</cx:pt>
          <cx:pt idx="341">40.089471799999998</cx:pt>
          <cx:pt idx="342">42.2044718</cx:pt>
          <cx:pt idx="343">40.865000000000002</cx:pt>
          <cx:pt idx="344">36.282471800000003</cx:pt>
          <cx:pt idx="345">37.762971800000003</cx:pt>
          <cx:pt idx="346">41.499499999999998</cx:pt>
          <cx:pt idx="347">44.460500000000003</cx:pt>
          <cx:pt idx="348">53.343499999999999</cx:pt>
          <cx:pt idx="349">49.325000000000003</cx:pt>
          <cx:pt idx="350">39.454971800000003</cx:pt>
          <cx:pt idx="351">37.762971800000003</cx:pt>
          <cx:pt idx="352">41.006028200000003</cx:pt>
          <cx:pt idx="353">50.241471799999999</cx:pt>
          <cx:pt idx="354">53.836971800000001</cx:pt>
          <cx:pt idx="355">53.413971799999999</cx:pt>
          <cx:pt idx="356">49.183971800000002</cx:pt>
          <cx:pt idx="357">43.191499999999998</cx:pt>
          <cx:pt idx="358">40.8466418</cx:pt>
          <cx:pt idx="359">44.819119399999998</cx:pt>
          <cx:pt idx="360">45.094999999999999</cx:pt>
          <cx:pt idx="361">42.906398000000003</cx:pt>
          <cx:pt idx="362">38.608971799999999</cx:pt>
          <cx:pt idx="363">43.967028200000001</cx:pt>
          <cx:pt idx="364">52.286000000000001</cx:pt>
          <cx:pt idx="365">48.902000000000001</cx:pt>
          <cx:pt idx="366">40.699437799999998</cx:pt>
          <cx:pt idx="367">30.289999999999999</cx:pt>
          <cx:pt idx="368">26.694500000000001</cx:pt>
          <cx:pt idx="369">40.089471799999998</cx:pt>
          <cx:pt idx="370">45.870528200000003</cx:pt>
          <cx:pt idx="371">50.875971800000002</cx:pt>
          <cx:pt idx="372">46.152500000000003</cx:pt>
          <cx:pt idx="373">36.564528199999998</cx:pt>
          <cx:pt idx="374">43.715681600000003</cx:pt>
          <cx:pt idx="375">40.794528200000002</cx:pt>
          <cx:pt idx="376">49.959499999999998</cx:pt>
          <cx:pt idx="377">40.794528200000002</cx:pt>
          <cx:pt idx="378">32.828000000000003</cx:pt>
          <cx:pt idx="379">31.700028199999998</cx:pt>
          <cx:pt idx="380">33.673999999999999</cx:pt>
          <cx:pt idx="381">49.159437799999999</cx:pt>
          <cx:pt idx="382">43.261971799999998</cx:pt>
          <cx:pt idx="383">33.673999999999999</cx:pt>
          <cx:pt idx="384">36.000500000000002</cx:pt>
          <cx:pt idx="385">32.2639718</cx:pt>
          <cx:pt idx="386">31.3475</cx:pt>
          <cx:pt idx="387">36.070971800000002</cx:pt>
          <cx:pt idx="388">46.575499999999998</cx:pt>
          <cx:pt idx="389">42.486528200000002</cx:pt>
          <cx:pt idx="390">46.505028199999998</cx:pt>
          <cx:pt idx="391">53.555</cx:pt>
          <cx:pt idx="392">44.319471800000002</cx:pt>
          <cx:pt idx="393">41.499499999999998</cx:pt>
          <cx:pt idx="394">40.3715282</cx:pt>
          <cx:pt idx="395">50.594000000000001</cx:pt>
          <cx:pt idx="396">57.291528200000002</cx:pt>
          <cx:pt idx="397">51.369528199999998</cx:pt>
          <cx:pt idx="398">44.107971800000001</cx:pt>
          <cx:pt idx="399">39.948528199999998</cx:pt>
          <cx:pt idx="400">40.089471799999998</cx:pt>
          <cx:pt idx="401">41.508721399999999</cx:pt>
          <cx:pt idx="402">47.562528200000003</cx:pt>
          <cx:pt idx="403">39.314028200000003</cx:pt>
          <cx:pt idx="404">40.018999999999998</cx:pt>
          <cx:pt idx="405">41.358471799999997</cx:pt>
          <cx:pt idx="406">36.564528199999998</cx:pt>
          <cx:pt idx="407">28.386500000000002</cx:pt>
          <cx:pt idx="408">36.423499999999997</cx:pt>
          <cx:pt idx="409">44.601528199999997</cx:pt>
          <cx:pt idx="410">47.0689718</cx:pt>
          <cx:pt idx="411">44.390028200000003</cx:pt>
          <cx:pt idx="412">46.645971799999998</cx:pt>
          <cx:pt idx="413">46.9280282</cx:pt>
          <cx:pt idx="414">41.287999999999997</cx:pt>
          <cx:pt idx="415">41.287999999999997</cx:pt>
          <cx:pt idx="416">41.950079600000002</cx:pt>
          <cx:pt idx="417">51.087471800000003</cx:pt>
          <cx:pt idx="418">56.022528199999996</cx:pt>
          <cx:pt idx="419">52.0745</cx:pt>
          <cx:pt idx="420">42.2044718</cx:pt>
          <cx:pt idx="421">41.217528199999997</cx:pt>
          <cx:pt idx="422">48.6200282</cx:pt>
          <cx:pt idx="423">47.985528199999997</cx:pt>
          <cx:pt idx="424">46.731840800000001</cx:pt>
          <cx:pt idx="425">58.7014718</cx:pt>
          <cx:pt idx="426">47.491971800000002</cx:pt>
          <cx:pt idx="427">52.638528200000003</cx:pt>
          <cx:pt idx="428">45.165471799999999</cx:pt>
          <cx:pt idx="429">38.185971799999997</cx:pt>
          <cx:pt idx="430">39.454971800000003</cx:pt>
          <cx:pt idx="431">51.7925282</cx:pt>
          <cx:pt idx="432">62.226500000000001</cx:pt>
          <cx:pt idx="433">52.356471800000001</cx:pt>
          <cx:pt idx="434">41.922499999999999</cx:pt>
          <cx:pt idx="435">48.203119399999999</cx:pt>
          <cx:pt idx="436">57.080028200000001</cx:pt>
          <cx:pt idx="437">65.399000000000001</cx:pt>
          <cx:pt idx="438">66.033500000000004</cx:pt>
          <cx:pt idx="439">64.764499999999998</cx:pt>
          <cx:pt idx="440">54.471471800000003</cx:pt>
          <cx:pt idx="441">61.098528199999997</cx:pt>
          <cx:pt idx="442">57.573500000000003</cx:pt>
          <cx:pt idx="443">63.707000000000001</cx:pt>
          <cx:pt idx="444">65.046471800000006</cx:pt>
          <cx:pt idx="445">62.579028200000003</cx:pt>
          <cx:pt idx="446">64.482528200000004</cx:pt>
          <cx:pt idx="447">68.501028199999993</cx:pt>
          <cx:pt idx="448">60.111499999999999</cx:pt>
          <cx:pt idx="449">54.612499999999997</cx:pt>
          <cx:pt idx="450">55.3174718</cx:pt>
          <cx:pt idx="451">44.953971799999998</cx:pt>
          <cx:pt idx="452">58.5605282</cx:pt>
          <cx:pt idx="453">59.406528199999997</cx:pt>
          <cx:pt idx="454">48.902000000000001</cx:pt>
          <cx:pt idx="455">53.4845282</cx:pt>
          <cx:pt idx="456">53.6254718</cx:pt>
          <cx:pt idx="457">54.309039800000001</cx:pt>
          <cx:pt idx="458">57.080028200000001</cx:pt>
          <cx:pt idx="459">63.4250282</cx:pt>
          <cx:pt idx="460">54.401000000000003</cx:pt>
          <cx:pt idx="461">51.721971799999999</cx:pt>
          <cx:pt idx="462">54.612499999999997</cx:pt>
          <cx:pt idx="463">59.899999999999999</cx:pt>
          <cx:pt idx="464">58.983528200000002</cx:pt>
          <cx:pt idx="465">55.388028200000001</cx:pt>
          <cx:pt idx="466">47.099681599999997</cx:pt>
          <cx:pt idx="467">51.228499999999997</cx:pt>
          <cx:pt idx="468">55.035499999999999</cx:pt>
          <cx:pt idx="469">59.476999999999997</cx:pt>
          <cx:pt idx="470">68.924028199999995</cx:pt>
          <cx:pt idx="471">73.788528200000002</cx:pt>
          <cx:pt idx="472">69.064971799999995</cx:pt>
          <cx:pt idx="473">56.797971799999999</cx:pt>
          <cx:pt idx="474">59.758971799999998</cx:pt>
          <cx:pt idx="475">62.156028200000002</cx:pt>
          <cx:pt idx="476">65.822000000000003</cx:pt>
          <cx:pt idx="477">51.158028199999997</cx:pt>
          <cx:pt idx="478">44.813028199999998</cx:pt>
          <cx:pt idx="479">52.567971800000002</cx:pt>
          <cx:pt idx="480">57.926028199999998</cx:pt>
          <cx:pt idx="481">59.758971799999998</cx:pt>
          <cx:pt idx="482">56.304499999999997</cx:pt>
          <cx:pt idx="483">49.466028199999997</cx:pt>
          <cx:pt idx="484">56.374971799999997</cx:pt>
          <cx:pt idx="485">56.8685282</cx:pt>
          <cx:pt idx="486">69.487971799999997</cx:pt>
          <cx:pt idx="487">65.328528199999994</cx:pt>
          <cx:pt idx="488">64.975999999999999</cx:pt>
          <cx:pt idx="489">70.686499999999995</cx:pt>
          <cx:pt idx="490">70.193028200000001</cx:pt>
          <cx:pt idx="491">65.1875</cx:pt>
          <cx:pt idx="492">63.072499999999998</cx:pt>
          <cx:pt idx="493">66.8090282</cx:pt>
          <cx:pt idx="494">66.245000000000005</cx:pt>
          <cx:pt idx="495">60.3934718</cx:pt>
          <cx:pt idx="496">62.719971800000003</cx:pt>
          <cx:pt idx="497">65.328528199999994</cx:pt>
          <cx:pt idx="498">69.417500000000004</cx:pt>
          <cx:pt idx="499">66.103971799999997</cx:pt>
          <cx:pt idx="500">69.347028199999997</cx:pt>
          <cx:pt idx="501">71.462028200000006</cx:pt>
          <cx:pt idx="502">67.795971800000004</cx:pt>
          <cx:pt idx="503">65.328528199999994</cx:pt>
          <cx:pt idx="504">68.359999999999999</cx:pt>
          <cx:pt idx="505">70.1224718</cx:pt>
          <cx:pt idx="506">68.218971800000006</cx:pt>
          <cx:pt idx="507">69.629000000000005</cx:pt>
          <cx:pt idx="508">70.193028200000001</cx:pt>
          <cx:pt idx="509">73.013000000000005</cx:pt>
          <cx:pt idx="510">75.128</cx:pt>
          <cx:pt idx="511">76.185500000000005</cx:pt>
          <cx:pt idx="512">75.974000000000004</cx:pt>
          <cx:pt idx="513">77.877499999999998</cx:pt>
          <cx:pt idx="514">78.723500000000001</cx:pt>
          <cx:pt idx="515">73.154028199999999</cx:pt>
          <cx:pt idx="516">75.128</cx:pt>
          <cx:pt idx="517">72.942528199999998</cx:pt>
          <cx:pt idx="518">66.9499718</cx:pt>
          <cx:pt idx="519">68.5715</cx:pt>
          <cx:pt idx="520">68.148499999999999</cx:pt>
          <cx:pt idx="521">63.354471799999999</cx:pt>
          <cx:pt idx="522">64.482528200000004</cx:pt>
          <cx:pt idx="523">68.5715</cx:pt>
          <cx:pt idx="524">72.519528199999996</cx:pt>
          <cx:pt idx="525">77.736471800000004</cx:pt>
          <cx:pt idx="526">79.076028199999996</cx:pt>
          <cx:pt idx="527">78.582471799999993</cx:pt>
          <cx:pt idx="528">72.871971799999997</cx:pt>
          <cx:pt idx="529">73.083471799999998</cx:pt>
          <cx:pt idx="530">72.448971799999995</cx:pt>
          <cx:pt idx="531">71.673528200000007</cx:pt>
          <cx:pt idx="532">71.039028200000004</cx:pt>
          <cx:pt idx="533">67.725499999999997</cx:pt>
          <cx:pt idx="534">65.680971799999995</cx:pt>
          <cx:pt idx="535">75.832971799999996</cx:pt>
          <cx:pt idx="536">83.799499999999995</cx:pt>
          <cx:pt idx="537">85.773471799999996</cx:pt>
          <cx:pt idx="538">83.376499999999993</cx:pt>
          <cx:pt idx="539">79.499028199999998</cx:pt>
          <cx:pt idx="540">80.485971800000002</cx:pt>
          <cx:pt idx="541">78.159471800000006</cx:pt>
          <cx:pt idx="542">70.968471800000003</cx:pt>
          <cx:pt idx="543">76.608500000000006</cx:pt>
          <cx:pt idx="544">80.979528200000004</cx:pt>
          <cx:pt idx="545">88.170528200000007</cx:pt>
          <cx:pt idx="546">82.319000000000003</cx:pt>
          <cx:pt idx="547">86.619471799999999</cx:pt>
          <cx:pt idx="548">83.729028200000002</cx:pt>
          <cx:pt idx="549">83.658471800000001</cx:pt>
          <cx:pt idx="550">84.363528200000005</cx:pt>
          <cx:pt idx="551">87.606499999999997</cx:pt>
          <cx:pt idx="552">87.676971800000004</cx:pt>
          <cx:pt idx="553">90.497028200000003</cx:pt>
          <cx:pt idx="554">87.183499999999995</cx:pt>
          <cx:pt idx="555">77.736471800000004</cx:pt>
          <cx:pt idx="556">78.582471799999993</cx:pt>
          <cx:pt idx="557">78.230028200000007</cx:pt>
          <cx:pt idx="558">78.159471800000006</cx:pt>
          <cx:pt idx="559">79.499028199999998</cx:pt>
          <cx:pt idx="560">77.101971800000001</cx:pt>
          <cx:pt idx="561">80.697471800000002</cx:pt>
          <cx:pt idx="562">82.177971799999995</cx:pt>
          <cx:pt idx="563">86.8309718</cx:pt>
          <cx:pt idx="564">84.715971800000005</cx:pt>
          <cx:pt idx="565">82.742000000000004</cx:pt>
          <cx:pt idx="566">73.929471800000002</cx:pt>
          <cx:pt idx="567">68.007471800000005</cx:pt>
          <cx:pt idx="568">74.070499999999996</cx:pt>
          <cx:pt idx="569">80.345028200000002</cx:pt>
          <cx:pt idx="570">81.120471800000004</cx:pt>
          <cx:pt idx="571">78.864528199999995</cx:pt>
          <cx:pt idx="572">83.3060282</cx:pt>
          <cx:pt idx="573">83.729028200000002</cx:pt>
          <cx:pt idx="574">81.543471800000006</cx:pt>
          <cx:pt idx="575">78.653028199999994</cx:pt>
          <cx:pt idx="576">79.428471799999997</cx:pt>
          <cx:pt idx="577">77.947971800000005</cx:pt>
          <cx:pt idx="578">78.3005</cx:pt>
          <cx:pt idx="579">81.261499999999998</cx:pt>
          <cx:pt idx="580">82.389471799999995</cx:pt>
          <cx:pt idx="581">84.715971800000005</cx:pt>
          <cx:pt idx="582">82.671528199999997</cx:pt>
          <cx:pt idx="583">81.261499999999998</cx:pt>
          <cx:pt idx="584">79.851471799999999</cx:pt>
          <cx:pt idx="585">81.049999999999997</cx:pt>
          <cx:pt idx="586">81.543471800000006</cx:pt>
          <cx:pt idx="587">78.159471800000006</cx:pt>
          <cx:pt idx="588">76.185500000000005</cx:pt>
          <cx:pt idx="589">76.8904718</cx:pt>
          <cx:pt idx="590">78.582471799999993</cx:pt>
          <cx:pt idx="591">79.076028199999996</cx:pt>
          <cx:pt idx="592">77.384028200000003</cx:pt>
          <cx:pt idx="593">78.441528199999993</cx:pt>
          <cx:pt idx="594">78.793971799999994</cx:pt>
          <cx:pt idx="595">74.986971800000006</cx:pt>
          <cx:pt idx="596">71.391471800000005</cx:pt>
          <cx:pt idx="597">71.391471800000005</cx:pt>
          <cx:pt idx="598">72.519528199999996</cx:pt>
          <cx:pt idx="599">74.070499999999996</cx:pt>
          <cx:pt idx="600">76.467471799999998</cx:pt>
          <cx:pt idx="601">77.031499999999994</cx:pt>
          <cx:pt idx="602">73.577028200000001</cx:pt>
          <cx:pt idx="603">72.871971799999997</cx:pt>
          <cx:pt idx="604">77.101971800000001</cx:pt>
          <cx:pt idx="605">79.216971799999996</cx:pt>
          <cx:pt idx="606">75.551000000000002</cx:pt>
          <cx:pt idx="607">77.384028200000003</cx:pt>
          <cx:pt idx="608">82.248528199999996</cx:pt>
          <cx:pt idx="609">81.331971800000005</cx:pt>
          <cx:pt idx="610">76.538028199999999</cx:pt>
          <cx:pt idx="611">77.454499999999996</cx:pt>
          <cx:pt idx="612">79.005471799999995</cx:pt>
          <cx:pt idx="613">79.9220282</cx:pt>
          <cx:pt idx="614">76.538028199999999</cx:pt>
          <cx:pt idx="615">77.101971800000001</cx:pt>
          <cx:pt idx="616">73.3655282</cx:pt>
          <cx:pt idx="617">69.206000000000003</cx:pt>
          <cx:pt idx="618">66.9499718</cx:pt>
          <cx:pt idx="619">66.456500000000005</cx:pt>
          <cx:pt idx="620">68.289528200000007</cx:pt>
          <cx:pt idx="621">69.417500000000004</cx:pt>
          <cx:pt idx="622">71.179971800000004</cx:pt>
          <cx:pt idx="623">69.064971799999995</cx:pt>
          <cx:pt idx="624">66.668000000000006</cx:pt>
          <cx:pt idx="625">66.738471799999999</cx:pt>
          <cx:pt idx="626">70.3339718</cx:pt>
          <cx:pt idx="627">64.341499999999996</cx:pt>
          <cx:pt idx="628">63.848028200000002</cx:pt>
          <cx:pt idx="629">68.289528200000007</cx:pt>
          <cx:pt idx="630">72.590000000000003</cx:pt>
          <cx:pt idx="631">62.367528200000002</cx:pt>
          <cx:pt idx="632">61.098528199999997</cx:pt>
          <cx:pt idx="633">64.129999999999995</cx:pt>
          <cx:pt idx="634">71.320999999999998</cx:pt>
          <cx:pt idx="635">72.590000000000003</cx:pt>
          <cx:pt idx="636">69.9815282</cx:pt>
          <cx:pt idx="637">63.4955</cx:pt>
          <cx:pt idx="638">62.156028200000002</cx:pt>
          <cx:pt idx="639">61.662471799999999</cx:pt>
          <cx:pt idx="640">67.584471800000003</cx:pt>
          <cx:pt idx="641">73.224500000000006</cx:pt>
          <cx:pt idx="642">73.224500000000006</cx:pt>
          <cx:pt idx="643">69.629000000000005</cx:pt>
          <cx:pt idx="644">64.482528200000004</cx:pt>
          <cx:pt idx="645">52.779471800000003</cx:pt>
          <cx:pt idx="646">50.029971799999998</cx:pt>
          <cx:pt idx="647">55.388028200000001</cx:pt>
          <cx:pt idx="648">61.098528199999997</cx:pt>
          <cx:pt idx="649">54.401000000000003</cx:pt>
          <cx:pt idx="650">54.612499999999997</cx:pt>
          <cx:pt idx="651">50.875971800000002</cx:pt>
          <cx:pt idx="652">61.7330282</cx:pt>
          <cx:pt idx="653">65.117028199999993</cx:pt>
          <cx:pt idx="654">57.220971800000001</cx:pt>
          <cx:pt idx="655">56.163471800000003</cx:pt>
          <cx:pt idx="656">61.8035</cx:pt>
          <cx:pt idx="657">65.257971800000007</cx:pt>
          <cx:pt idx="658">58.5605282</cx:pt>
          <cx:pt idx="659">56.8685282</cx:pt>
          <cx:pt idx="660">58.842500000000001</cx:pt>
          <cx:pt idx="661">63.636528200000001</cx:pt>
          <cx:pt idx="662">67.302499999999995</cx:pt>
          <cx:pt idx="663">64.129999999999995</cx:pt>
          <cx:pt idx="664">63.777471800000001</cx:pt>
          <cx:pt idx="665">62.438000000000002</cx:pt>
          <cx:pt idx="666">57.996499999999997</cx:pt>
          <cx:pt idx="667">54.823999999999998</cx:pt>
          <cx:pt idx="668">44.518197200000003</cx:pt>
          <cx:pt idx="669">47.844499999999996</cx:pt>
          <cx:pt idx="670">48.549471799999999</cx:pt>
          <cx:pt idx="671">47.633000000000003</cx:pt>
          <cx:pt idx="672">46.645971799999998</cx:pt>
          <cx:pt idx="673">45.165471799999999</cx:pt>
          <cx:pt idx="674">44.601528199999997</cx:pt>
          <cx:pt idx="675">41.358471799999997</cx:pt>
          <cx:pt idx="676">42.627471800000002</cx:pt>
          <cx:pt idx="677">47.393920399999999</cx:pt>
          <cx:pt idx="678">48.197028199999998</cx:pt>
          <cx:pt idx="679">50.523528200000001</cx:pt>
          <cx:pt idx="680">53.202471799999998</cx:pt>
          <cx:pt idx="681">58.631</cx:pt>
          <cx:pt idx="682">46.645971799999998</cx:pt>
          <cx:pt idx="683">42.0635282</cx:pt>
          <cx:pt idx="684">44.813028199999998</cx:pt>
          <cx:pt idx="685">46.786999999999999</cx:pt>
          <cx:pt idx="686">45.094999999999999</cx:pt>
          <cx:pt idx="687">46.575499999999998</cx:pt>
          <cx:pt idx="688">49.818471799999998</cx:pt>
          <cx:pt idx="689">49.254528200000003</cx:pt>
          <cx:pt idx="690">47.491971800000002</cx:pt>
          <cx:pt idx="691">46.363999999999997</cx:pt>
          <cx:pt idx="692">48.7609718</cx:pt>
          <cx:pt idx="693">41.146971800000003</cx:pt>
          <cx:pt idx="694">38.397471799999998</cx:pt>
          <cx:pt idx="695">44.107971800000001</cx:pt>
          <cx:pt idx="696">42.275028200000001</cx:pt>
          <cx:pt idx="697">42.698028200000003</cx:pt>
          <cx:pt idx="698">41.361601999999998</cx:pt>
          <cx:pt idx="699">42.838971800000003</cx:pt>
          <cx:pt idx="700">42.838971800000003</cx:pt>
          <cx:pt idx="701">46.9985</cx:pt>
          <cx:pt idx="702">55.881500000000003</cx:pt>
          <cx:pt idx="703">57.855471799999997</cx:pt>
          <cx:pt idx="704">54.682971799999997</cx:pt>
          <cx:pt idx="705">39.243471800000002</cx:pt>
          <cx:pt idx="706">44.742471799999997</cx:pt>
          <cx:pt idx="707">49.889028199999998</cx:pt>
          <cx:pt idx="708">50.100528199999999</cx:pt>
          <cx:pt idx="709">54.471471800000003</cx:pt>
          <cx:pt idx="710">47.491971800000002</cx:pt>
          <cx:pt idx="711">42.768500000000003</cx:pt>
          <cx:pt idx="712">42.627471800000002</cx:pt>
          <cx:pt idx="713">41.429028199999998</cx:pt>
          <cx:pt idx="714">45.024528199999999</cx:pt>
          <cx:pt idx="715">48.267499999999998</cx:pt>
          <cx:pt idx="716">50.875971800000002</cx:pt>
          <cx:pt idx="717">52.356471800000001</cx:pt>
          <cx:pt idx="718">45.729500000000002</cx:pt>
          <cx:pt idx="719">45.518000000000001</cx:pt>
          <cx:pt idx="720">45.2360282</cx:pt>
          <cx:pt idx="721">40.089471799999998</cx:pt>
          <cx:pt idx="722">38.397471799999998</cx:pt>
          <cx:pt idx="723">37.168318399999997</cx:pt>
          <cx:pt idx="724">42.244318399999997</cx:pt>
          <cx:pt idx="725">38.185971799999997</cx:pt>
          <cx:pt idx="726">39.102528200000002</cx:pt>
          <cx:pt idx="727">39.031971800000001</cx:pt>
          <cx:pt idx="728">39.031971800000001</cx:pt>
          <cx:pt idx="729">39.243471800000002</cx:pt>
          <cx:pt idx="730">35.859471800000001</cx:pt>
        </cx:lvl>
      </cx:numDim>
    </cx:data>
  </cx:chartData>
  <cx:chart>
    <cx:plotArea>
      <cx:plotAreaRegion>
        <cx:series layoutId="boxWhisker" uniqueId="{37079C6F-05B4-7B45-BD02-92AAF87A0CF9}">
          <cx:tx>
            <cx:txData>
              <cx:f>daily_bike_data!$I$1</cx:f>
              <cx:v>temp</cx:v>
            </cx:txData>
          </cx:tx>
          <cx:spPr>
            <a:ln w="25400">
              <a:solidFill>
                <a:schemeClr val="accent3"/>
              </a:solidFill>
            </a:ln>
          </cx:spPr>
          <cx:dataId val="0"/>
          <cx:layoutPr>
            <cx:visibility meanLine="0" meanMarker="0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/>
        <cx:majorGridlines/>
        <cx:tickLabels/>
      </cx:axis>
    </cx:plotArea>
  </cx:chart>
</cx:chartSpace>
</file>

<file path=ppt/charts/chartEx7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daily_bike_data!$I$2:$I$732</cx:f>
        <cx:lvl ptCount="731" formatCode="General">
          <cx:pt idx="0">46.716528199999999</cx:pt>
          <cx:pt idx="1">48.3502388</cx:pt>
          <cx:pt idx="2">34.212394400000001</cx:pt>
          <cx:pt idx="3">34.520000000000003</cx:pt>
          <cx:pt idx="4">36.800562200000002</cx:pt>
          <cx:pt idx="5">34.887840799999999</cx:pt>
          <cx:pt idx="6">34.225761200000001</cx:pt>
          <cx:pt idx="7">31.559000000000001</cx:pt>
          <cx:pt idx="8">29.302971800000002</cx:pt>
          <cx:pt idx="9">30.360471799999999</cx:pt>
          <cx:pt idx="10">31.905098599999999</cx:pt>
          <cx:pt idx="11">32.212704199999997</cx:pt>
          <cx:pt idx="12">31.559000000000001</cx:pt>
          <cx:pt idx="13">31.209602</cx:pt>
          <cx:pt idx="14">37.339971800000001</cx:pt>
          <cx:pt idx="15">37.199028200000001</cx:pt>
          <cx:pt idx="16">32.475471800000001</cx:pt>
          <cx:pt idx="17">35.930028200000002</cx:pt>
          <cx:pt idx="18">42.317920399999998</cx:pt>
          <cx:pt idx="19">39.737028199999997</cx:pt>
          <cx:pt idx="20">32.616500000000002</cx:pt>
          <cx:pt idx="21">22.602431840000001</cx:pt>
          <cx:pt idx="22">25.76573582</cx:pt>
          <cx:pt idx="23">25.83930398</cx:pt>
          <cx:pt idx="24">36.506238799999998</cx:pt>
          <cx:pt idx="25">36.000500000000002</cx:pt>
          <cx:pt idx="26">34.097000000000001</cx:pt>
          <cx:pt idx="27">34.814238799999998</cx:pt>
          <cx:pt idx="28">34.225761200000001</cx:pt>
          <cx:pt idx="29">35.917761200000001</cx:pt>
          <cx:pt idx="30">32.898471800000003</cx:pt>
          <cx:pt idx="31">33.857920399999998</cx:pt>
          <cx:pt idx="32">39.595999999999997</cx:pt>
          <cx:pt idx="33">33.416562200000001</cx:pt>
          <cx:pt idx="34">35.476318399999997</cx:pt>
          <cx:pt idx="35">37.339971800000001</cx:pt>
          <cx:pt idx="36">41.781471799999998</cx:pt>
          <cx:pt idx="37">40.583028200000001</cx:pt>
          <cx:pt idx="38">36.282471800000003</cx:pt>
          <cx:pt idx="39">29.002641799999999</cx:pt>
          <cx:pt idx="40">29.811840799999999</cx:pt>
          <cx:pt idx="41">33.597098600000002</cx:pt>
          <cx:pt idx="42">36.423499999999997</cx:pt>
          <cx:pt idx="43">44.377761200000002</cx:pt>
          <cx:pt idx="44">52.709000000000003</cx:pt>
          <cx:pt idx="45">40.110960200000001</cx:pt>
          <cx:pt idx="46">44.524880600000003</cx:pt>
          <cx:pt idx="47">54.471471800000003</cx:pt>
          <cx:pt idx="48">61.7330282</cx:pt>
          <cx:pt idx="49">51.369528199999998</cx:pt>
          <cx:pt idx="50">41.7293582</cx:pt>
          <cx:pt idx="51">43.261971799999998</cx:pt>
          <cx:pt idx="52">33.015981199999999</cx:pt>
          <cx:pt idx="53">36.359119399999997</cx:pt>
          <cx:pt idx="54">42.612159200000001</cx:pt>
          <cx:pt idx="55">48.423840800000001</cx:pt>
          <cx:pt idx="56">41.499499999999998</cx:pt>
          <cx:pt idx="57">46.658238799999999</cx:pt>
          <cx:pt idx="58">52.055295800000003</cx:pt>
          <cx:pt idx="59">40.160028199999999</cx:pt>
          <cx:pt idx="60">45.941000000000003</cx:pt>
          <cx:pt idx="61">34.378971800000002</cx:pt>
          <cx:pt idx="62">39.737028199999997</cx:pt>
          <cx:pt idx="63">50.100528199999999</cx:pt>
          <cx:pt idx="64">49.453761200000002</cx:pt>
          <cx:pt idx="65">39.743119399999998</cx:pt>
          <cx:pt idx="66">42.345500000000001</cx:pt>
          <cx:pt idx="67">42.627471800000002</cx:pt>
          <cx:pt idx="68">50.517098599999997</cx:pt>
          <cx:pt idx="69">44.377761200000002</cx:pt>
          <cx:pt idx="70">45.447528200000001</cx:pt>
          <cx:pt idx="71">50.115840800000001</cx:pt>
          <cx:pt idx="72">45.1133582</cx:pt>
          <cx:pt idx="73">44.451278600000002</cx:pt>
          <cx:pt idx="74">48.497358200000001</cx:pt>
          <cx:pt idx="75">52.709000000000003</cx:pt>
          <cx:pt idx="76">63.283999999999999</cx:pt>
          <cx:pt idx="77">57.573500000000003</cx:pt>
          <cx:pt idx="78">45.729500000000002</cx:pt>
          <cx:pt idx="79">54.014800999999999</cx:pt>
          <cx:pt idx="80">54.965028199999999</cx:pt>
          <cx:pt idx="81">46.952562200000003</cx:pt>
          <cx:pt idx="82">41.710999999999999</cx:pt>
          <cx:pt idx="83">39.948528199999998</cx:pt>
          <cx:pt idx="84">40.089471799999998</cx:pt>
          <cx:pt idx="85">39.007437799999998</cx:pt>
          <cx:pt idx="86">39.9638408</cx:pt>
          <cx:pt idx="87">43.191499999999998</cx:pt>
          <cx:pt idx="88">42.979999999999997</cx:pt>
          <cx:pt idx="89">40.300971799999999</cx:pt>
          <cx:pt idx="90">42.979999999999997</cx:pt>
          <cx:pt idx="91">44.249000000000002</cx:pt>
          <cx:pt idx="92">49.606971799999997</cx:pt>
          <cx:pt idx="93">66.103971799999997</cx:pt>
          <cx:pt idx="94">52.638528200000003</cx:pt>
          <cx:pt idx="95">50.664471800000001</cx:pt>
          <cx:pt idx="96">54.612499999999997</cx:pt>
          <cx:pt idx="97">46.011471800000002</cx:pt>
          <cx:pt idx="98">46.575499999999998</cx:pt>
          <cx:pt idx="99">53.696028200000001</cx:pt>
          <cx:pt idx="100">67.992159200000003</cx:pt>
          <cx:pt idx="101">60.111499999999999</cx:pt>
          <cx:pt idx="102">52.497500000000002</cx:pt>
          <cx:pt idx="103">57.150500000000001</cx:pt>
          <cx:pt idx="104">55.388028200000001</cx:pt>
          <cx:pt idx="105">54.048471800000002</cx:pt>
          <cx:pt idx="106">56.234028199999997</cx:pt>
          <cx:pt idx="107">60.957500000000003</cx:pt>
          <cx:pt idx="108">60.3934718</cx:pt>
          <cx:pt idx="109">67.936999999999998</cx:pt>
          <cx:pt idx="110">56.445528199999998</cx:pt>
          <cx:pt idx="111">46.082028200000003</cx:pt>
          <cx:pt idx="112">56.515999999999998</cx:pt>
          <cx:pt idx="113">66.8090282</cx:pt>
          <cx:pt idx="114">68.924028199999995</cx:pt>
          <cx:pt idx="115">71.039028200000004</cx:pt>
          <cx:pt idx="116">70.052000000000007</cx:pt>
          <cx:pt idx="117">69.840500000000006</cx:pt>
          <cx:pt idx="118">60.746000000000002</cx:pt>
          <cx:pt idx="119">57.573500000000003</cx:pt>
          <cx:pt idx="120">55.811028200000003</cx:pt>
          <cx:pt idx="121">64.059528200000003</cx:pt>
          <cx:pt idx="122">69.770028199999999</cx:pt>
          <cx:pt idx="123">52.638528200000003</cx:pt>
          <cx:pt idx="124">56.445528199999998</cx:pt>
          <cx:pt idx="125">58.137528199999998</cx:pt>
          <cx:pt idx="126">61.591999999999999</cx:pt>
          <cx:pt idx="127">62.296971800000001</cx:pt>
          <cx:pt idx="128">62.649500000000003</cx:pt>
          <cx:pt idx="129">62.649500000000003</cx:pt>
          <cx:pt idx="130">63.4955</cx:pt>
          <cx:pt idx="131">62.860999999999997</cx:pt>
          <cx:pt idx="132">60.957500000000003</cx:pt>
          <cx:pt idx="133">61.662471799999999</cx:pt>
          <cx:pt idx="134">65.1875</cx:pt>
          <cx:pt idx="135">66.456500000000005</cx:pt>
          <cx:pt idx="136">65.117028199999993</cx:pt>
          <cx:pt idx="137">64.129999999999995</cx:pt>
          <cx:pt idx="138">62.508471800000002</cx:pt>
          <cx:pt idx="139">63.002028199999998</cx:pt>
          <cx:pt idx="140">68.5715</cx:pt>
          <cx:pt idx="141">68.712528199999994</cx:pt>
          <cx:pt idx="142">71.039028200000004</cx:pt>
          <cx:pt idx="143">73.436000000000007</cx:pt>
          <cx:pt idx="144">73.5064718</cx:pt>
          <cx:pt idx="145">77.524971800000003</cx:pt>
          <cx:pt idx="146">75.269028199999994</cx:pt>
          <cx:pt idx="147">73.083471799999998</cx:pt>
          <cx:pt idx="148">74.070499999999996</cx:pt>
          <cx:pt idx="149">79.639971799999998</cx:pt>
          <cx:pt idx="150">83.165000000000006</cx:pt>
          <cx:pt idx="151">82.248528199999996</cx:pt>
          <cx:pt idx="152">78.088999999999999</cx:pt>
          <cx:pt idx="153">70.052000000000007</cx:pt>
          <cx:pt idx="154">71.320999999999998</cx:pt>
          <cx:pt idx="155">72.448971799999995</cx:pt>
          <cx:pt idx="156">74.986971800000006</cx:pt>
          <cx:pt idx="157">77.454499999999996</cx:pt>
          <cx:pt idx="158">83.235471799999999</cx:pt>
          <cx:pt idx="159">85.984971799999997</cx:pt>
          <cx:pt idx="160">81.472999999999999</cx:pt>
          <cx:pt idx="161">78.935000000000002</cx:pt>
          <cx:pt idx="162">76.185500000000005</cx:pt>
          <cx:pt idx="163">71.320999999999998</cx:pt>
          <cx:pt idx="164">68.712528199999994</cx:pt>
          <cx:pt idx="165">70.616028200000002</cx:pt>
          <cx:pt idx="166">70.756971800000002</cx:pt>
          <cx:pt idx="167">72.519528199999996</cx:pt>
          <cx:pt idx="168">76.538028199999999</cx:pt>
          <cx:pt idx="169">76.7495282</cx:pt>
          <cx:pt idx="170">71.320999999999998</cx:pt>
          <cx:pt idx="171">75.198471799999993</cx:pt>
          <cx:pt idx="172">79.639971799999998</cx:pt>
          <cx:pt idx="173">79.216971799999996</cx:pt>
          <cx:pt idx="174">78.864528199999995</cx:pt>
          <cx:pt idx="175">76.397000000000006</cx:pt>
          <cx:pt idx="176">75.128</cx:pt>
          <cx:pt idx="177">75.339500000000001</cx:pt>
          <cx:pt idx="178">80.556528200000002</cx:pt>
          <cx:pt idx="179">79.216971799999996</cx:pt>
          <cx:pt idx="180">76.538028199999999</cx:pt>
          <cx:pt idx="181">78.723500000000001</cx:pt>
          <cx:pt idx="182">80.0629718</cx:pt>
          <cx:pt idx="183">78.230028200000007</cx:pt>
          <cx:pt idx="184">79.076028199999996</cx:pt>
          <cx:pt idx="185">80.768028200000003</cx:pt>
          <cx:pt idx="186">78.512</cx:pt>
          <cx:pt idx="187">81.049999999999997</cx:pt>
          <cx:pt idx="188">77.595528200000004</cx:pt>
          <cx:pt idx="189">79.639971799999998</cx:pt>
          <cx:pt idx="190">80.838499999999996</cx:pt>
          <cx:pt idx="191">82.107500000000002</cx:pt>
          <cx:pt idx="192">84.786528200000006</cx:pt>
          <cx:pt idx="193">80.768028200000003</cx:pt>
          <cx:pt idx="194">75.198471799999993</cx:pt>
          <cx:pt idx="195">73.717971800000001</cx:pt>
          <cx:pt idx="196">75.692028199999996</cx:pt>
          <cx:pt idx="197">78.441528199999993</cx:pt>
          <cx:pt idx="198">80.768028200000003</cx:pt>
          <cx:pt idx="199">83.3060282</cx:pt>
          <cx:pt idx="200">82.600971799999996</cx:pt>
          <cx:pt idx="201">86.549000000000007</cx:pt>
          <cx:pt idx="202">89.368971799999997</cx:pt>
          <cx:pt idx="203">89.439528199999998</cx:pt>
          <cx:pt idx="204">87.817999999999998</cx:pt>
          <cx:pt idx="205">80.485971800000002</cx:pt>
          <cx:pt idx="206">82.883028199999998</cx:pt>
          <cx:pt idx="207">83.165000000000006</cx:pt>
          <cx:pt idx="208">83.517528200000001</cx:pt>
          <cx:pt idx="209">88.522971799999993</cx:pt>
          <cx:pt idx="210">85.632528199999996</cx:pt>
          <cx:pt idx="211">85.773471799999996</cx:pt>
          <cx:pt idx="212">82.883028199999998</cx:pt>
          <cx:pt idx="213">83.869971800000002</cx:pt>
          <cx:pt idx="214">79.499028199999998</cx:pt>
          <cx:pt idx="215">77.665999999999997</cx:pt>
          <cx:pt idx="216">77.736471800000004</cx:pt>
          <cx:pt idx="217">78.230028200000007</cx:pt>
          <cx:pt idx="218">80.415499999999994</cx:pt>
          <cx:pt idx="219">82.319000000000003</cx:pt>
          <cx:pt idx="220">83.165000000000006</cx:pt>
          <cx:pt idx="221">82.460028199999996</cx:pt>
          <cx:pt idx="222">78.3005</cx:pt>
          <cx:pt idx="223">77.524971800000003</cx:pt>
          <cx:pt idx="224">75.621471799999995</cx:pt>
          <cx:pt idx="225">74.846028200000006</cx:pt>
          <cx:pt idx="226">73.929471800000002</cx:pt>
          <cx:pt idx="227">76.8904718</cx:pt>
          <cx:pt idx="228">78.793971799999994</cx:pt>
          <cx:pt idx="229">77.807028200000005</cx:pt>
          <cx:pt idx="230">75.551000000000002</cx:pt>
          <cx:pt idx="231">76.608500000000006</cx:pt>
          <cx:pt idx="232">77.736471800000004</cx:pt>
          <cx:pt idx="233">76.115028199999998</cx:pt>
          <cx:pt idx="234">71.814471800000007</cx:pt>
          <cx:pt idx="235">74.563971800000004</cx:pt>
          <cx:pt idx="236">75.480528199999995</cx:pt>
          <cx:pt idx="237">76.819999999999993</cx:pt>
          <cx:pt idx="238">75.128</cx:pt>
          <cx:pt idx="239">77.417191399999993</cx:pt>
          <cx:pt idx="240">71.462028200000006</cx:pt>
          <cx:pt idx="241">71.673528200000007</cx:pt>
          <cx:pt idx="242">73.154028199999999</cx:pt>
          <cx:pt idx="243">73.013000000000005</cx:pt>
          <cx:pt idx="244">72.025971799999994</cx:pt>
          <cx:pt idx="245">74.211528200000004</cx:pt>
          <cx:pt idx="246">77.595528200000004</cx:pt>
          <cx:pt idx="247">74.563971800000004</cx:pt>
          <cx:pt idx="248">63.283999999999999</cx:pt>
          <cx:pt idx="249">68.289528200000007</cx:pt>
          <cx:pt idx="250">71.229039799999995</cx:pt>
          <cx:pt idx="251">72.590000000000003</cx:pt>
          <cx:pt idx="252">73.436000000000007</cx:pt>
          <cx:pt idx="253">72.871971799999997</cx:pt>
          <cx:pt idx="254">72.111840799999996</cx:pt>
          <cx:pt idx="255">72.660471799999996</cx:pt>
          <cx:pt idx="256">74.563971800000004</cx:pt>
          <cx:pt idx="257">66.456500000000005</cx:pt>
          <cx:pt idx="258">57.291528200000002</cx:pt>
          <cx:pt idx="259">59.195028200000003</cx:pt>
          <cx:pt idx="260">60.534500000000001</cx:pt>
          <cx:pt idx="261">64.059528200000003</cx:pt>
          <cx:pt idx="262">65.117028199999993</cx:pt>
          <cx:pt idx="263">67.936999999999998</cx:pt>
          <cx:pt idx="264">70.756971800000002</cx:pt>
          <cx:pt idx="265">69.135528199999996</cx:pt>
          <cx:pt idx="266">68.924028199999995</cx:pt>
          <cx:pt idx="267">71.250528200000005</cx:pt>
          <cx:pt idx="268">72.519528199999996</cx:pt>
          <cx:pt idx="269">71.462028200000006</cx:pt>
          <cx:pt idx="270">71.320999999999998</cx:pt>
          <cx:pt idx="271">69.770028199999999</cx:pt>
          <cx:pt idx="272">65.328528199999994</cx:pt>
          <cx:pt idx="273">52.286000000000001</cx:pt>
          <cx:pt idx="274">47.774028199999997</cx:pt>
          <cx:pt idx="275">50.100528199999999</cx:pt>
          <cx:pt idx="276">58.5605282</cx:pt>
          <cx:pt idx="277">63.142971799999998</cx:pt>
          <cx:pt idx="278">59.406528199999997</cx:pt>
          <cx:pt idx="279">60.816471800000002</cx:pt>
          <cx:pt idx="280">61.7330282</cx:pt>
          <cx:pt idx="281">63.354471799999999</cx:pt>
          <cx:pt idx="282">65.892471799999996</cx:pt>
          <cx:pt idx="283">65.540028199999995</cx:pt>
          <cx:pt idx="284">63.5659718</cx:pt>
          <cx:pt idx="285">67.443528200000003</cx:pt>
          <cx:pt idx="286">64.200471800000003</cx:pt>
          <cx:pt idx="287">60.464028200000001</cx:pt>
          <cx:pt idx="288">60.887028200000003</cx:pt>
          <cx:pt idx="289">62.790528199999997</cx:pt>
          <cx:pt idx="290">62.649500000000003</cx:pt>
          <cx:pt idx="291">63.4311194</cx:pt>
          <cx:pt idx="292">57.855471799999997</cx:pt>
          <cx:pt idx="293">53.766500000000001</cx:pt>
          <cx:pt idx="294">53.343499999999999</cx:pt>
          <cx:pt idx="295">53.273028199999999</cx:pt>
          <cx:pt idx="296">56.797971799999999</cx:pt>
          <cx:pt idx="297">57.503028200000003</cx:pt>
          <cx:pt idx="298">58.5605282</cx:pt>
          <cx:pt idx="299">57.362000000000002</cx:pt>
          <cx:pt idx="300">45.588471800000001</cx:pt>
          <cx:pt idx="301">39.102528200000002</cx:pt>
          <cx:pt idx="302">44.601528199999997</cx:pt>
          <cx:pt idx="303">46.363999999999997</cx:pt>
          <cx:pt idx="304">51.510471799999998</cx:pt>
          <cx:pt idx="305">49.536499999999997</cx:pt>
          <cx:pt idx="306">52.1449718</cx:pt>
          <cx:pt idx="307">51.721971799999999</cx:pt>
          <cx:pt idx="308">45.2360282</cx:pt>
          <cx:pt idx="309">47.0689718</cx:pt>
          <cx:pt idx="310">51.017000000000003</cx:pt>
          <cx:pt idx="311">52.1449718</cx:pt>
          <cx:pt idx="312">51.439999999999998</cx:pt>
          <cx:pt idx="313">49.747999999999998</cx:pt>
          <cx:pt idx="314">45.024528199999999</cx:pt>
          <cx:pt idx="315">47.774028199999997</cx:pt>
          <cx:pt idx="316">54.894471799999998</cx:pt>
          <cx:pt idx="317">62.438000000000002</cx:pt>
          <cx:pt idx="318">62.438000000000002</cx:pt>
          <cx:pt idx="319">56.234028199999997</cx:pt>
          <cx:pt idx="320">46.505028199999998</cx:pt>
          <cx:pt idx="321">40.794528200000002</cx:pt>
          <cx:pt idx="322">45.447528200000001</cx:pt>
          <cx:pt idx="323">56.797971799999999</cx:pt>
          <cx:pt idx="324">55.458500000000001</cx:pt>
          <cx:pt idx="325">52.850028199999997</cx:pt>
          <cx:pt idx="326">54.894471799999998</cx:pt>
          <cx:pt idx="327">49.183971800000002</cx:pt>
          <cx:pt idx="328">49.325000000000003</cx:pt>
          <cx:pt idx="329">49.395471800000003</cx:pt>
          <cx:pt idx="330">56.445528199999998</cx:pt>
          <cx:pt idx="331">60.194238800000001</cx:pt>
          <cx:pt idx="332">56.374971799999997</cx:pt>
          <cx:pt idx="333">45.094999999999999</cx:pt>
          <cx:pt idx="334">44.037500000000001</cx:pt>
          <cx:pt idx="335">44.178528200000002</cx:pt>
          <cx:pt idx="336">42.909528199999997</cx:pt>
          <cx:pt idx="337">45.588471800000001</cx:pt>
          <cx:pt idx="338">50.241471799999999</cx:pt>
          <cx:pt idx="339">56.727499999999999</cx:pt>
          <cx:pt idx="340">52.286000000000001</cx:pt>
          <cx:pt idx="341">40.089471799999998</cx:pt>
          <cx:pt idx="342">42.2044718</cx:pt>
          <cx:pt idx="343">40.865000000000002</cx:pt>
          <cx:pt idx="344">36.282471800000003</cx:pt>
          <cx:pt idx="345">37.762971800000003</cx:pt>
          <cx:pt idx="346">41.499499999999998</cx:pt>
          <cx:pt idx="347">44.460500000000003</cx:pt>
          <cx:pt idx="348">53.343499999999999</cx:pt>
          <cx:pt idx="349">49.325000000000003</cx:pt>
          <cx:pt idx="350">39.454971800000003</cx:pt>
          <cx:pt idx="351">37.762971800000003</cx:pt>
          <cx:pt idx="352">41.006028200000003</cx:pt>
          <cx:pt idx="353">50.241471799999999</cx:pt>
          <cx:pt idx="354">53.836971800000001</cx:pt>
          <cx:pt idx="355">53.413971799999999</cx:pt>
          <cx:pt idx="356">49.183971800000002</cx:pt>
          <cx:pt idx="357">43.191499999999998</cx:pt>
          <cx:pt idx="358">40.8466418</cx:pt>
          <cx:pt idx="359">44.819119399999998</cx:pt>
          <cx:pt idx="360">45.094999999999999</cx:pt>
          <cx:pt idx="361">42.906398000000003</cx:pt>
          <cx:pt idx="362">38.608971799999999</cx:pt>
          <cx:pt idx="363">43.967028200000001</cx:pt>
          <cx:pt idx="364">52.286000000000001</cx:pt>
          <cx:pt idx="365">48.902000000000001</cx:pt>
          <cx:pt idx="366">40.699437799999998</cx:pt>
          <cx:pt idx="367">30.289999999999999</cx:pt>
          <cx:pt idx="368">26.694500000000001</cx:pt>
          <cx:pt idx="369">40.089471799999998</cx:pt>
          <cx:pt idx="370">45.870528200000003</cx:pt>
          <cx:pt idx="371">50.875971800000002</cx:pt>
          <cx:pt idx="372">46.152500000000003</cx:pt>
          <cx:pt idx="373">36.564528199999998</cx:pt>
          <cx:pt idx="374">43.715681600000003</cx:pt>
          <cx:pt idx="375">40.794528200000002</cx:pt>
          <cx:pt idx="376">49.959499999999998</cx:pt>
          <cx:pt idx="377">40.794528200000002</cx:pt>
          <cx:pt idx="378">32.828000000000003</cx:pt>
          <cx:pt idx="379">31.700028199999998</cx:pt>
          <cx:pt idx="380">33.673999999999999</cx:pt>
          <cx:pt idx="381">49.159437799999999</cx:pt>
          <cx:pt idx="382">43.261971799999998</cx:pt>
          <cx:pt idx="383">33.673999999999999</cx:pt>
          <cx:pt idx="384">36.000500000000002</cx:pt>
          <cx:pt idx="385">32.2639718</cx:pt>
          <cx:pt idx="386">31.3475</cx:pt>
          <cx:pt idx="387">36.070971800000002</cx:pt>
          <cx:pt idx="388">46.575499999999998</cx:pt>
          <cx:pt idx="389">42.486528200000002</cx:pt>
          <cx:pt idx="390">46.505028199999998</cx:pt>
          <cx:pt idx="391">53.555</cx:pt>
          <cx:pt idx="392">44.319471800000002</cx:pt>
          <cx:pt idx="393">41.499499999999998</cx:pt>
          <cx:pt idx="394">40.3715282</cx:pt>
          <cx:pt idx="395">50.594000000000001</cx:pt>
          <cx:pt idx="396">57.291528200000002</cx:pt>
          <cx:pt idx="397">51.369528199999998</cx:pt>
          <cx:pt idx="398">44.107971800000001</cx:pt>
          <cx:pt idx="399">39.948528199999998</cx:pt>
          <cx:pt idx="400">40.089471799999998</cx:pt>
          <cx:pt idx="401">41.508721399999999</cx:pt>
          <cx:pt idx="402">47.562528200000003</cx:pt>
          <cx:pt idx="403">39.314028200000003</cx:pt>
          <cx:pt idx="404">40.018999999999998</cx:pt>
          <cx:pt idx="405">41.358471799999997</cx:pt>
          <cx:pt idx="406">36.564528199999998</cx:pt>
          <cx:pt idx="407">28.386500000000002</cx:pt>
          <cx:pt idx="408">36.423499999999997</cx:pt>
          <cx:pt idx="409">44.601528199999997</cx:pt>
          <cx:pt idx="410">47.0689718</cx:pt>
          <cx:pt idx="411">44.390028200000003</cx:pt>
          <cx:pt idx="412">46.645971799999998</cx:pt>
          <cx:pt idx="413">46.9280282</cx:pt>
          <cx:pt idx="414">41.287999999999997</cx:pt>
          <cx:pt idx="415">41.287999999999997</cx:pt>
          <cx:pt idx="416">41.950079600000002</cx:pt>
          <cx:pt idx="417">51.087471800000003</cx:pt>
          <cx:pt idx="418">56.022528199999996</cx:pt>
          <cx:pt idx="419">52.0745</cx:pt>
          <cx:pt idx="420">42.2044718</cx:pt>
          <cx:pt idx="421">41.217528199999997</cx:pt>
          <cx:pt idx="422">48.6200282</cx:pt>
          <cx:pt idx="423">47.985528199999997</cx:pt>
          <cx:pt idx="424">46.731840800000001</cx:pt>
          <cx:pt idx="425">58.7014718</cx:pt>
          <cx:pt idx="426">47.491971800000002</cx:pt>
          <cx:pt idx="427">52.638528200000003</cx:pt>
          <cx:pt idx="428">45.165471799999999</cx:pt>
          <cx:pt idx="429">38.185971799999997</cx:pt>
          <cx:pt idx="430">39.454971800000003</cx:pt>
          <cx:pt idx="431">51.7925282</cx:pt>
          <cx:pt idx="432">62.226500000000001</cx:pt>
          <cx:pt idx="433">52.356471800000001</cx:pt>
          <cx:pt idx="434">41.922499999999999</cx:pt>
          <cx:pt idx="435">48.203119399999999</cx:pt>
          <cx:pt idx="436">57.080028200000001</cx:pt>
          <cx:pt idx="437">65.399000000000001</cx:pt>
          <cx:pt idx="438">66.033500000000004</cx:pt>
          <cx:pt idx="439">64.764499999999998</cx:pt>
          <cx:pt idx="440">54.471471800000003</cx:pt>
          <cx:pt idx="441">61.098528199999997</cx:pt>
          <cx:pt idx="442">57.573500000000003</cx:pt>
          <cx:pt idx="443">63.707000000000001</cx:pt>
          <cx:pt idx="444">65.046471800000006</cx:pt>
          <cx:pt idx="445">62.579028200000003</cx:pt>
          <cx:pt idx="446">64.482528200000004</cx:pt>
          <cx:pt idx="447">68.501028199999993</cx:pt>
          <cx:pt idx="448">60.111499999999999</cx:pt>
          <cx:pt idx="449">54.612499999999997</cx:pt>
          <cx:pt idx="450">55.3174718</cx:pt>
          <cx:pt idx="451">44.953971799999998</cx:pt>
          <cx:pt idx="452">58.5605282</cx:pt>
          <cx:pt idx="453">59.406528199999997</cx:pt>
          <cx:pt idx="454">48.902000000000001</cx:pt>
          <cx:pt idx="455">53.4845282</cx:pt>
          <cx:pt idx="456">53.6254718</cx:pt>
          <cx:pt idx="457">54.309039800000001</cx:pt>
          <cx:pt idx="458">57.080028200000001</cx:pt>
          <cx:pt idx="459">63.4250282</cx:pt>
          <cx:pt idx="460">54.401000000000003</cx:pt>
          <cx:pt idx="461">51.721971799999999</cx:pt>
          <cx:pt idx="462">54.612499999999997</cx:pt>
          <cx:pt idx="463">59.899999999999999</cx:pt>
          <cx:pt idx="464">58.983528200000002</cx:pt>
          <cx:pt idx="465">55.388028200000001</cx:pt>
          <cx:pt idx="466">47.099681599999997</cx:pt>
          <cx:pt idx="467">51.228499999999997</cx:pt>
          <cx:pt idx="468">55.035499999999999</cx:pt>
          <cx:pt idx="469">59.476999999999997</cx:pt>
          <cx:pt idx="470">68.924028199999995</cx:pt>
          <cx:pt idx="471">73.788528200000002</cx:pt>
          <cx:pt idx="472">69.064971799999995</cx:pt>
          <cx:pt idx="473">56.797971799999999</cx:pt>
          <cx:pt idx="474">59.758971799999998</cx:pt>
          <cx:pt idx="475">62.156028200000002</cx:pt>
          <cx:pt idx="476">65.822000000000003</cx:pt>
          <cx:pt idx="477">51.158028199999997</cx:pt>
          <cx:pt idx="478">44.813028199999998</cx:pt>
          <cx:pt idx="479">52.567971800000002</cx:pt>
          <cx:pt idx="480">57.926028199999998</cx:pt>
          <cx:pt idx="481">59.758971799999998</cx:pt>
          <cx:pt idx="482">56.304499999999997</cx:pt>
          <cx:pt idx="483">49.466028199999997</cx:pt>
          <cx:pt idx="484">56.374971799999997</cx:pt>
          <cx:pt idx="485">56.8685282</cx:pt>
          <cx:pt idx="486">69.487971799999997</cx:pt>
          <cx:pt idx="487">65.328528199999994</cx:pt>
          <cx:pt idx="488">64.975999999999999</cx:pt>
          <cx:pt idx="489">70.686499999999995</cx:pt>
          <cx:pt idx="490">70.193028200000001</cx:pt>
          <cx:pt idx="491">65.1875</cx:pt>
          <cx:pt idx="492">63.072499999999998</cx:pt>
          <cx:pt idx="493">66.8090282</cx:pt>
          <cx:pt idx="494">66.245000000000005</cx:pt>
          <cx:pt idx="495">60.3934718</cx:pt>
          <cx:pt idx="496">62.719971800000003</cx:pt>
          <cx:pt idx="497">65.328528199999994</cx:pt>
          <cx:pt idx="498">69.417500000000004</cx:pt>
          <cx:pt idx="499">66.103971799999997</cx:pt>
          <cx:pt idx="500">69.347028199999997</cx:pt>
          <cx:pt idx="501">71.462028200000006</cx:pt>
          <cx:pt idx="502">67.795971800000004</cx:pt>
          <cx:pt idx="503">65.328528199999994</cx:pt>
          <cx:pt idx="504">68.359999999999999</cx:pt>
          <cx:pt idx="505">70.1224718</cx:pt>
          <cx:pt idx="506">68.218971800000006</cx:pt>
          <cx:pt idx="507">69.629000000000005</cx:pt>
          <cx:pt idx="508">70.193028200000001</cx:pt>
          <cx:pt idx="509">73.013000000000005</cx:pt>
          <cx:pt idx="510">75.128</cx:pt>
          <cx:pt idx="511">76.185500000000005</cx:pt>
          <cx:pt idx="512">75.974000000000004</cx:pt>
          <cx:pt idx="513">77.877499999999998</cx:pt>
          <cx:pt idx="514">78.723500000000001</cx:pt>
          <cx:pt idx="515">73.154028199999999</cx:pt>
          <cx:pt idx="516">75.128</cx:pt>
          <cx:pt idx="517">72.942528199999998</cx:pt>
          <cx:pt idx="518">66.9499718</cx:pt>
          <cx:pt idx="519">68.5715</cx:pt>
          <cx:pt idx="520">68.148499999999999</cx:pt>
          <cx:pt idx="521">63.354471799999999</cx:pt>
          <cx:pt idx="522">64.482528200000004</cx:pt>
          <cx:pt idx="523">68.5715</cx:pt>
          <cx:pt idx="524">72.519528199999996</cx:pt>
          <cx:pt idx="525">77.736471800000004</cx:pt>
          <cx:pt idx="526">79.076028199999996</cx:pt>
          <cx:pt idx="527">78.582471799999993</cx:pt>
          <cx:pt idx="528">72.871971799999997</cx:pt>
          <cx:pt idx="529">73.083471799999998</cx:pt>
          <cx:pt idx="530">72.448971799999995</cx:pt>
          <cx:pt idx="531">71.673528200000007</cx:pt>
          <cx:pt idx="532">71.039028200000004</cx:pt>
          <cx:pt idx="533">67.725499999999997</cx:pt>
          <cx:pt idx="534">65.680971799999995</cx:pt>
          <cx:pt idx="535">75.832971799999996</cx:pt>
          <cx:pt idx="536">83.799499999999995</cx:pt>
          <cx:pt idx="537">85.773471799999996</cx:pt>
          <cx:pt idx="538">83.376499999999993</cx:pt>
          <cx:pt idx="539">79.499028199999998</cx:pt>
          <cx:pt idx="540">80.485971800000002</cx:pt>
          <cx:pt idx="541">78.159471800000006</cx:pt>
          <cx:pt idx="542">70.968471800000003</cx:pt>
          <cx:pt idx="543">76.608500000000006</cx:pt>
          <cx:pt idx="544">80.979528200000004</cx:pt>
          <cx:pt idx="545">88.170528200000007</cx:pt>
          <cx:pt idx="546">82.319000000000003</cx:pt>
          <cx:pt idx="547">86.619471799999999</cx:pt>
          <cx:pt idx="548">83.729028200000002</cx:pt>
          <cx:pt idx="549">83.658471800000001</cx:pt>
          <cx:pt idx="550">84.363528200000005</cx:pt>
          <cx:pt idx="551">87.606499999999997</cx:pt>
          <cx:pt idx="552">87.676971800000004</cx:pt>
          <cx:pt idx="553">90.497028200000003</cx:pt>
          <cx:pt idx="554">87.183499999999995</cx:pt>
          <cx:pt idx="555">77.736471800000004</cx:pt>
          <cx:pt idx="556">78.582471799999993</cx:pt>
          <cx:pt idx="557">78.230028200000007</cx:pt>
          <cx:pt idx="558">78.159471800000006</cx:pt>
          <cx:pt idx="559">79.499028199999998</cx:pt>
          <cx:pt idx="560">77.101971800000001</cx:pt>
          <cx:pt idx="561">80.697471800000002</cx:pt>
          <cx:pt idx="562">82.177971799999995</cx:pt>
          <cx:pt idx="563">86.8309718</cx:pt>
          <cx:pt idx="564">84.715971800000005</cx:pt>
          <cx:pt idx="565">82.742000000000004</cx:pt>
          <cx:pt idx="566">73.929471800000002</cx:pt>
          <cx:pt idx="567">68.007471800000005</cx:pt>
          <cx:pt idx="568">74.070499999999996</cx:pt>
          <cx:pt idx="569">80.345028200000002</cx:pt>
          <cx:pt idx="570">81.120471800000004</cx:pt>
          <cx:pt idx="571">78.864528199999995</cx:pt>
          <cx:pt idx="572">83.3060282</cx:pt>
          <cx:pt idx="573">83.729028200000002</cx:pt>
          <cx:pt idx="574">81.543471800000006</cx:pt>
          <cx:pt idx="575">78.653028199999994</cx:pt>
          <cx:pt idx="576">79.428471799999997</cx:pt>
          <cx:pt idx="577">77.947971800000005</cx:pt>
          <cx:pt idx="578">78.3005</cx:pt>
          <cx:pt idx="579">81.261499999999998</cx:pt>
          <cx:pt idx="580">82.389471799999995</cx:pt>
          <cx:pt idx="581">84.715971800000005</cx:pt>
          <cx:pt idx="582">82.671528199999997</cx:pt>
          <cx:pt idx="583">81.261499999999998</cx:pt>
          <cx:pt idx="584">79.851471799999999</cx:pt>
          <cx:pt idx="585">81.049999999999997</cx:pt>
          <cx:pt idx="586">81.543471800000006</cx:pt>
          <cx:pt idx="587">78.159471800000006</cx:pt>
          <cx:pt idx="588">76.185500000000005</cx:pt>
          <cx:pt idx="589">76.8904718</cx:pt>
          <cx:pt idx="590">78.582471799999993</cx:pt>
          <cx:pt idx="591">79.076028199999996</cx:pt>
          <cx:pt idx="592">77.384028200000003</cx:pt>
          <cx:pt idx="593">78.441528199999993</cx:pt>
          <cx:pt idx="594">78.793971799999994</cx:pt>
          <cx:pt idx="595">74.986971800000006</cx:pt>
          <cx:pt idx="596">71.391471800000005</cx:pt>
          <cx:pt idx="597">71.391471800000005</cx:pt>
          <cx:pt idx="598">72.519528199999996</cx:pt>
          <cx:pt idx="599">74.070499999999996</cx:pt>
          <cx:pt idx="600">76.467471799999998</cx:pt>
          <cx:pt idx="601">77.031499999999994</cx:pt>
          <cx:pt idx="602">73.577028200000001</cx:pt>
          <cx:pt idx="603">72.871971799999997</cx:pt>
          <cx:pt idx="604">77.101971800000001</cx:pt>
          <cx:pt idx="605">79.216971799999996</cx:pt>
          <cx:pt idx="606">75.551000000000002</cx:pt>
          <cx:pt idx="607">77.384028200000003</cx:pt>
          <cx:pt idx="608">82.248528199999996</cx:pt>
          <cx:pt idx="609">81.331971800000005</cx:pt>
          <cx:pt idx="610">76.538028199999999</cx:pt>
          <cx:pt idx="611">77.454499999999996</cx:pt>
          <cx:pt idx="612">79.005471799999995</cx:pt>
          <cx:pt idx="613">79.9220282</cx:pt>
          <cx:pt idx="614">76.538028199999999</cx:pt>
          <cx:pt idx="615">77.101971800000001</cx:pt>
          <cx:pt idx="616">73.3655282</cx:pt>
          <cx:pt idx="617">69.206000000000003</cx:pt>
          <cx:pt idx="618">66.9499718</cx:pt>
          <cx:pt idx="619">66.456500000000005</cx:pt>
          <cx:pt idx="620">68.289528200000007</cx:pt>
          <cx:pt idx="621">69.417500000000004</cx:pt>
          <cx:pt idx="622">71.179971800000004</cx:pt>
          <cx:pt idx="623">69.064971799999995</cx:pt>
          <cx:pt idx="624">66.668000000000006</cx:pt>
          <cx:pt idx="625">66.738471799999999</cx:pt>
          <cx:pt idx="626">70.3339718</cx:pt>
          <cx:pt idx="627">64.341499999999996</cx:pt>
          <cx:pt idx="628">63.848028200000002</cx:pt>
          <cx:pt idx="629">68.289528200000007</cx:pt>
          <cx:pt idx="630">72.590000000000003</cx:pt>
          <cx:pt idx="631">62.367528200000002</cx:pt>
          <cx:pt idx="632">61.098528199999997</cx:pt>
          <cx:pt idx="633">64.129999999999995</cx:pt>
          <cx:pt idx="634">71.320999999999998</cx:pt>
          <cx:pt idx="635">72.590000000000003</cx:pt>
          <cx:pt idx="636">69.9815282</cx:pt>
          <cx:pt idx="637">63.4955</cx:pt>
          <cx:pt idx="638">62.156028200000002</cx:pt>
          <cx:pt idx="639">61.662471799999999</cx:pt>
          <cx:pt idx="640">67.584471800000003</cx:pt>
          <cx:pt idx="641">73.224500000000006</cx:pt>
          <cx:pt idx="642">73.224500000000006</cx:pt>
          <cx:pt idx="643">69.629000000000005</cx:pt>
          <cx:pt idx="644">64.482528200000004</cx:pt>
          <cx:pt idx="645">52.779471800000003</cx:pt>
          <cx:pt idx="646">50.029971799999998</cx:pt>
          <cx:pt idx="647">55.388028200000001</cx:pt>
          <cx:pt idx="648">61.098528199999997</cx:pt>
          <cx:pt idx="649">54.401000000000003</cx:pt>
          <cx:pt idx="650">54.612499999999997</cx:pt>
          <cx:pt idx="651">50.875971800000002</cx:pt>
          <cx:pt idx="652">61.7330282</cx:pt>
          <cx:pt idx="653">65.117028199999993</cx:pt>
          <cx:pt idx="654">57.220971800000001</cx:pt>
          <cx:pt idx="655">56.163471800000003</cx:pt>
          <cx:pt idx="656">61.8035</cx:pt>
          <cx:pt idx="657">65.257971800000007</cx:pt>
          <cx:pt idx="658">58.5605282</cx:pt>
          <cx:pt idx="659">56.8685282</cx:pt>
          <cx:pt idx="660">58.842500000000001</cx:pt>
          <cx:pt idx="661">63.636528200000001</cx:pt>
          <cx:pt idx="662">67.302499999999995</cx:pt>
          <cx:pt idx="663">64.129999999999995</cx:pt>
          <cx:pt idx="664">63.777471800000001</cx:pt>
          <cx:pt idx="665">62.438000000000002</cx:pt>
          <cx:pt idx="666">57.996499999999997</cx:pt>
          <cx:pt idx="667">54.823999999999998</cx:pt>
          <cx:pt idx="668">44.518197200000003</cx:pt>
          <cx:pt idx="669">47.844499999999996</cx:pt>
          <cx:pt idx="670">48.549471799999999</cx:pt>
          <cx:pt idx="671">47.633000000000003</cx:pt>
          <cx:pt idx="672">46.645971799999998</cx:pt>
          <cx:pt idx="673">45.165471799999999</cx:pt>
          <cx:pt idx="674">44.601528199999997</cx:pt>
          <cx:pt idx="675">41.358471799999997</cx:pt>
          <cx:pt idx="676">42.627471800000002</cx:pt>
          <cx:pt idx="677">47.393920399999999</cx:pt>
          <cx:pt idx="678">48.197028199999998</cx:pt>
          <cx:pt idx="679">50.523528200000001</cx:pt>
          <cx:pt idx="680">53.202471799999998</cx:pt>
          <cx:pt idx="681">58.631</cx:pt>
          <cx:pt idx="682">46.645971799999998</cx:pt>
          <cx:pt idx="683">42.0635282</cx:pt>
          <cx:pt idx="684">44.813028199999998</cx:pt>
          <cx:pt idx="685">46.786999999999999</cx:pt>
          <cx:pt idx="686">45.094999999999999</cx:pt>
          <cx:pt idx="687">46.575499999999998</cx:pt>
          <cx:pt idx="688">49.818471799999998</cx:pt>
          <cx:pt idx="689">49.254528200000003</cx:pt>
          <cx:pt idx="690">47.491971800000002</cx:pt>
          <cx:pt idx="691">46.363999999999997</cx:pt>
          <cx:pt idx="692">48.7609718</cx:pt>
          <cx:pt idx="693">41.146971800000003</cx:pt>
          <cx:pt idx="694">38.397471799999998</cx:pt>
          <cx:pt idx="695">44.107971800000001</cx:pt>
          <cx:pt idx="696">42.275028200000001</cx:pt>
          <cx:pt idx="697">42.698028200000003</cx:pt>
          <cx:pt idx="698">41.361601999999998</cx:pt>
          <cx:pt idx="699">42.838971800000003</cx:pt>
          <cx:pt idx="700">42.838971800000003</cx:pt>
          <cx:pt idx="701">46.9985</cx:pt>
          <cx:pt idx="702">55.881500000000003</cx:pt>
          <cx:pt idx="703">57.855471799999997</cx:pt>
          <cx:pt idx="704">54.682971799999997</cx:pt>
          <cx:pt idx="705">39.243471800000002</cx:pt>
          <cx:pt idx="706">44.742471799999997</cx:pt>
          <cx:pt idx="707">49.889028199999998</cx:pt>
          <cx:pt idx="708">50.100528199999999</cx:pt>
          <cx:pt idx="709">54.471471800000003</cx:pt>
          <cx:pt idx="710">47.491971800000002</cx:pt>
          <cx:pt idx="711">42.768500000000003</cx:pt>
          <cx:pt idx="712">42.627471800000002</cx:pt>
          <cx:pt idx="713">41.429028199999998</cx:pt>
          <cx:pt idx="714">45.024528199999999</cx:pt>
          <cx:pt idx="715">48.267499999999998</cx:pt>
          <cx:pt idx="716">50.875971800000002</cx:pt>
          <cx:pt idx="717">52.356471800000001</cx:pt>
          <cx:pt idx="718">45.729500000000002</cx:pt>
          <cx:pt idx="719">45.518000000000001</cx:pt>
          <cx:pt idx="720">45.2360282</cx:pt>
          <cx:pt idx="721">40.089471799999998</cx:pt>
          <cx:pt idx="722">38.397471799999998</cx:pt>
          <cx:pt idx="723">37.168318399999997</cx:pt>
          <cx:pt idx="724">42.244318399999997</cx:pt>
          <cx:pt idx="725">38.185971799999997</cx:pt>
          <cx:pt idx="726">39.102528200000002</cx:pt>
          <cx:pt idx="727">39.031971800000001</cx:pt>
          <cx:pt idx="728">39.031971800000001</cx:pt>
          <cx:pt idx="729">39.243471800000002</cx:pt>
          <cx:pt idx="730">35.859471800000001</cx:pt>
        </cx:lvl>
      </cx:numDim>
    </cx:data>
  </cx:chartData>
  <cx:chart>
    <cx:plotArea>
      <cx:plotAreaRegion>
        <cx:series layoutId="boxWhisker" uniqueId="{37079C6F-05B4-7B45-BD02-92AAF87A0CF9}">
          <cx:tx>
            <cx:txData>
              <cx:f>daily_bike_data!$I$1</cx:f>
              <cx:v>temp</cx:v>
            </cx:txData>
          </cx:tx>
          <cx:spPr>
            <a:ln w="25400">
              <a:solidFill>
                <a:schemeClr val="accent3"/>
              </a:solidFill>
            </a:ln>
          </cx:spPr>
          <cx:dataId val="0"/>
          <cx:layoutPr>
            <cx:visibility meanLine="0" meanMarker="0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/>
        <cx:majorGridlines/>
        <cx:tickLabels/>
      </cx:axis>
    </cx:plotArea>
  </cx:chart>
</cx:chartSpace>
</file>

<file path=ppt/charts/chartEx8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'Bike Data for Boxplot'!$B$2:$B$732</cx:f>
        <cx:lvl ptCount="731">
          <cx:pt idx="0">Spring</cx:pt>
          <cx:pt idx="1">Spring</cx:pt>
          <cx:pt idx="2">Spring</cx:pt>
          <cx:pt idx="3">Spring</cx:pt>
          <cx:pt idx="4">Spring</cx:pt>
          <cx:pt idx="5">Spring</cx:pt>
          <cx:pt idx="6">Spring</cx:pt>
          <cx:pt idx="7">Spring</cx:pt>
          <cx:pt idx="8">Spring</cx:pt>
          <cx:pt idx="9">Spring</cx:pt>
          <cx:pt idx="10">Spring</cx:pt>
          <cx:pt idx="11">Spring</cx:pt>
          <cx:pt idx="12">Spring</cx:pt>
          <cx:pt idx="13">Spring</cx:pt>
          <cx:pt idx="14">Spring</cx:pt>
          <cx:pt idx="15">Spring</cx:pt>
          <cx:pt idx="16">Spring</cx:pt>
          <cx:pt idx="17">Spring</cx:pt>
          <cx:pt idx="18">Spring</cx:pt>
          <cx:pt idx="19">Spring</cx:pt>
          <cx:pt idx="20">Spring</cx:pt>
          <cx:pt idx="21">Spring</cx:pt>
          <cx:pt idx="22">Spring</cx:pt>
          <cx:pt idx="23">Spring</cx:pt>
          <cx:pt idx="24">Spring</cx:pt>
          <cx:pt idx="25">Spring</cx:pt>
          <cx:pt idx="26">Spring</cx:pt>
          <cx:pt idx="27">Spring</cx:pt>
          <cx:pt idx="28">Spring</cx:pt>
          <cx:pt idx="29">Spring</cx:pt>
          <cx:pt idx="30">Spring</cx:pt>
          <cx:pt idx="31">Spring</cx:pt>
          <cx:pt idx="32">Spring</cx:pt>
          <cx:pt idx="33">Spring</cx:pt>
          <cx:pt idx="34">Spring</cx:pt>
          <cx:pt idx="35">Spring</cx:pt>
          <cx:pt idx="36">Spring</cx:pt>
          <cx:pt idx="37">Spring</cx:pt>
          <cx:pt idx="38">Spring</cx:pt>
          <cx:pt idx="39">Spring</cx:pt>
          <cx:pt idx="40">Spring</cx:pt>
          <cx:pt idx="41">Spring</cx:pt>
          <cx:pt idx="42">Spring</cx:pt>
          <cx:pt idx="43">Spring</cx:pt>
          <cx:pt idx="44">Spring</cx:pt>
          <cx:pt idx="45">Spring</cx:pt>
          <cx:pt idx="46">Spring</cx:pt>
          <cx:pt idx="47">Spring</cx:pt>
          <cx:pt idx="48">Spring</cx:pt>
          <cx:pt idx="49">Spring</cx:pt>
          <cx:pt idx="50">Spring</cx:pt>
          <cx:pt idx="51">Spring</cx:pt>
          <cx:pt idx="52">Spring</cx:pt>
          <cx:pt idx="53">Spring</cx:pt>
          <cx:pt idx="54">Spring</cx:pt>
          <cx:pt idx="55">Spring</cx:pt>
          <cx:pt idx="56">Spring</cx:pt>
          <cx:pt idx="57">Spring</cx:pt>
          <cx:pt idx="58">Spring</cx:pt>
          <cx:pt idx="59">Spring</cx:pt>
          <cx:pt idx="60">Spring</cx:pt>
          <cx:pt idx="61">Spring</cx:pt>
          <cx:pt idx="62">Spring</cx:pt>
          <cx:pt idx="63">Spring</cx:pt>
          <cx:pt idx="64">Spring</cx:pt>
          <cx:pt idx="65">Spring</cx:pt>
          <cx:pt idx="66">Spring</cx:pt>
          <cx:pt idx="67">Spring</cx:pt>
          <cx:pt idx="68">Spring</cx:pt>
          <cx:pt idx="69">Spring</cx:pt>
          <cx:pt idx="70">Spring</cx:pt>
          <cx:pt idx="71">Spring</cx:pt>
          <cx:pt idx="72">Spring</cx:pt>
          <cx:pt idx="73">Spring</cx:pt>
          <cx:pt idx="74">Spring</cx:pt>
          <cx:pt idx="75">Spring</cx:pt>
          <cx:pt idx="76">Spring</cx:pt>
          <cx:pt idx="77">Spring</cx:pt>
          <cx:pt idx="78">Spring</cx:pt>
          <cx:pt idx="79">Spring</cx:pt>
          <cx:pt idx="80">Spring</cx:pt>
          <cx:pt idx="81">Spring</cx:pt>
          <cx:pt idx="82">Spring</cx:pt>
          <cx:pt idx="83">Spring</cx:pt>
          <cx:pt idx="84">Spring</cx:pt>
          <cx:pt idx="85">Spring</cx:pt>
          <cx:pt idx="86">Spring</cx:pt>
          <cx:pt idx="87">Spring</cx:pt>
          <cx:pt idx="88">Spring</cx:pt>
          <cx:pt idx="89">Spring</cx:pt>
          <cx:pt idx="90">Spring</cx:pt>
          <cx:pt idx="91">Spring</cx:pt>
          <cx:pt idx="92">Summer</cx:pt>
          <cx:pt idx="93">Summer</cx:pt>
          <cx:pt idx="94">Summer</cx:pt>
          <cx:pt idx="95">Summer</cx:pt>
          <cx:pt idx="96">Summer</cx:pt>
          <cx:pt idx="97">Summer</cx:pt>
          <cx:pt idx="98">Summer</cx:pt>
          <cx:pt idx="99">Summer</cx:pt>
          <cx:pt idx="100">Summer</cx:pt>
          <cx:pt idx="101">Summer</cx:pt>
          <cx:pt idx="102">Summer</cx:pt>
          <cx:pt idx="103">Summer</cx:pt>
          <cx:pt idx="104">Summer</cx:pt>
          <cx:pt idx="105">Summer</cx:pt>
          <cx:pt idx="106">Summer</cx:pt>
          <cx:pt idx="107">Summer</cx:pt>
          <cx:pt idx="108">Summer</cx:pt>
          <cx:pt idx="109">Summer</cx:pt>
          <cx:pt idx="110">Summer</cx:pt>
          <cx:pt idx="111">Summer</cx:pt>
          <cx:pt idx="112">Summer</cx:pt>
          <cx:pt idx="113">Summer</cx:pt>
          <cx:pt idx="114">Summer</cx:pt>
          <cx:pt idx="115">Summer</cx:pt>
          <cx:pt idx="116">Summer</cx:pt>
          <cx:pt idx="117">Summer</cx:pt>
          <cx:pt idx="118">Summer</cx:pt>
          <cx:pt idx="119">Summer</cx:pt>
          <cx:pt idx="120">Summer</cx:pt>
          <cx:pt idx="121">Summer</cx:pt>
          <cx:pt idx="122">Summer</cx:pt>
          <cx:pt idx="123">Summer</cx:pt>
          <cx:pt idx="124">Summer</cx:pt>
          <cx:pt idx="125">Summer</cx:pt>
          <cx:pt idx="126">Summer</cx:pt>
          <cx:pt idx="127">Summer</cx:pt>
          <cx:pt idx="128">Summer</cx:pt>
          <cx:pt idx="129">Summer</cx:pt>
          <cx:pt idx="130">Summer</cx:pt>
          <cx:pt idx="131">Summer</cx:pt>
          <cx:pt idx="132">Summer</cx:pt>
          <cx:pt idx="133">Summer</cx:pt>
          <cx:pt idx="134">Summer</cx:pt>
          <cx:pt idx="135">Summer</cx:pt>
          <cx:pt idx="136">Summer</cx:pt>
          <cx:pt idx="137">Summer</cx:pt>
          <cx:pt idx="138">Summer</cx:pt>
          <cx:pt idx="139">Summer</cx:pt>
          <cx:pt idx="140">Summer</cx:pt>
          <cx:pt idx="141">Summer</cx:pt>
          <cx:pt idx="142">Summer</cx:pt>
          <cx:pt idx="143">Summer</cx:pt>
          <cx:pt idx="144">Summer</cx:pt>
          <cx:pt idx="145">Summer</cx:pt>
          <cx:pt idx="146">Summer</cx:pt>
          <cx:pt idx="147">Summer</cx:pt>
          <cx:pt idx="148">Summer</cx:pt>
          <cx:pt idx="149">Summer</cx:pt>
          <cx:pt idx="150">Summer</cx:pt>
          <cx:pt idx="151">Summer</cx:pt>
          <cx:pt idx="152">Summer</cx:pt>
          <cx:pt idx="153">Summer</cx:pt>
          <cx:pt idx="154">Summer</cx:pt>
          <cx:pt idx="155">Summer</cx:pt>
          <cx:pt idx="156">Summer</cx:pt>
          <cx:pt idx="157">Summer</cx:pt>
          <cx:pt idx="158">Summer</cx:pt>
          <cx:pt idx="159">Summer</cx:pt>
          <cx:pt idx="160">Summer</cx:pt>
          <cx:pt idx="161">Summer</cx:pt>
          <cx:pt idx="162">Summer</cx:pt>
          <cx:pt idx="163">Summer</cx:pt>
          <cx:pt idx="164">Summer</cx:pt>
          <cx:pt idx="165">Summer</cx:pt>
          <cx:pt idx="166">Summer</cx:pt>
          <cx:pt idx="167">Summer</cx:pt>
          <cx:pt idx="168">Summer</cx:pt>
          <cx:pt idx="169">Summer</cx:pt>
          <cx:pt idx="170">Summer</cx:pt>
          <cx:pt idx="171">Summer</cx:pt>
          <cx:pt idx="172">Summer</cx:pt>
          <cx:pt idx="173">Summer</cx:pt>
          <cx:pt idx="174">Summer</cx:pt>
          <cx:pt idx="175">Summer</cx:pt>
          <cx:pt idx="176">Summer</cx:pt>
          <cx:pt idx="177">Summer</cx:pt>
          <cx:pt idx="178">Summer</cx:pt>
          <cx:pt idx="179">Summer</cx:pt>
          <cx:pt idx="180">Summer</cx:pt>
          <cx:pt idx="181">Summer</cx:pt>
          <cx:pt idx="182">Summer</cx:pt>
          <cx:pt idx="183">Summer</cx:pt>
          <cx:pt idx="184">Summer</cx:pt>
          <cx:pt idx="185">Summer</cx:pt>
          <cx:pt idx="186">Fall</cx:pt>
          <cx:pt idx="187">Fall</cx:pt>
          <cx:pt idx="188">Fall</cx:pt>
          <cx:pt idx="189">Fall</cx:pt>
          <cx:pt idx="190">Fall</cx:pt>
          <cx:pt idx="191">Fall</cx:pt>
          <cx:pt idx="192">Fall</cx:pt>
          <cx:pt idx="193">Fall</cx:pt>
          <cx:pt idx="194">Fall</cx:pt>
          <cx:pt idx="195">Fall</cx:pt>
          <cx:pt idx="196">Fall</cx:pt>
          <cx:pt idx="197">Fall</cx:pt>
          <cx:pt idx="198">Fall</cx:pt>
          <cx:pt idx="199">Fall</cx:pt>
          <cx:pt idx="200">Fall</cx:pt>
          <cx:pt idx="201">Fall</cx:pt>
          <cx:pt idx="202">Fall</cx:pt>
          <cx:pt idx="203">Fall</cx:pt>
          <cx:pt idx="204">Fall</cx:pt>
          <cx:pt idx="205">Fall</cx:pt>
          <cx:pt idx="206">Fall</cx:pt>
          <cx:pt idx="207">Fall</cx:pt>
          <cx:pt idx="208">Fall</cx:pt>
          <cx:pt idx="209">Fall</cx:pt>
          <cx:pt idx="210">Fall</cx:pt>
          <cx:pt idx="211">Fall</cx:pt>
          <cx:pt idx="212">Fall</cx:pt>
          <cx:pt idx="213">Fall</cx:pt>
          <cx:pt idx="214">Fall</cx:pt>
          <cx:pt idx="215">Fall</cx:pt>
          <cx:pt idx="216">Fall</cx:pt>
          <cx:pt idx="217">Fall</cx:pt>
          <cx:pt idx="218">Fall</cx:pt>
          <cx:pt idx="219">Fall</cx:pt>
          <cx:pt idx="220">Fall</cx:pt>
          <cx:pt idx="221">Fall</cx:pt>
          <cx:pt idx="222">Fall</cx:pt>
          <cx:pt idx="223">Fall</cx:pt>
          <cx:pt idx="224">Fall</cx:pt>
          <cx:pt idx="225">Fall</cx:pt>
          <cx:pt idx="226">Fall</cx:pt>
          <cx:pt idx="227">Fall</cx:pt>
          <cx:pt idx="228">Fall</cx:pt>
          <cx:pt idx="229">Fall</cx:pt>
          <cx:pt idx="230">Fall</cx:pt>
          <cx:pt idx="231">Fall</cx:pt>
          <cx:pt idx="232">Fall</cx:pt>
          <cx:pt idx="233">Fall</cx:pt>
          <cx:pt idx="234">Fall</cx:pt>
          <cx:pt idx="235">Fall</cx:pt>
          <cx:pt idx="236">Fall</cx:pt>
          <cx:pt idx="237">Fall</cx:pt>
          <cx:pt idx="238">Fall</cx:pt>
          <cx:pt idx="239">Fall</cx:pt>
          <cx:pt idx="240">Fall</cx:pt>
          <cx:pt idx="241">Fall</cx:pt>
          <cx:pt idx="242">Fall</cx:pt>
          <cx:pt idx="243">Fall</cx:pt>
          <cx:pt idx="244">Fall</cx:pt>
          <cx:pt idx="245">Fall</cx:pt>
          <cx:pt idx="246">Fall</cx:pt>
          <cx:pt idx="247">Fall</cx:pt>
          <cx:pt idx="248">Fall</cx:pt>
          <cx:pt idx="249">Fall</cx:pt>
          <cx:pt idx="250">Fall</cx:pt>
          <cx:pt idx="251">Fall</cx:pt>
          <cx:pt idx="252">Fall</cx:pt>
          <cx:pt idx="253">Fall</cx:pt>
          <cx:pt idx="254">Fall</cx:pt>
          <cx:pt idx="255">Fall</cx:pt>
          <cx:pt idx="256">Fall</cx:pt>
          <cx:pt idx="257">Fall</cx:pt>
          <cx:pt idx="258">Fall</cx:pt>
          <cx:pt idx="259">Fall</cx:pt>
          <cx:pt idx="260">Fall</cx:pt>
          <cx:pt idx="261">Fall</cx:pt>
          <cx:pt idx="262">Fall</cx:pt>
          <cx:pt idx="263">Fall</cx:pt>
          <cx:pt idx="264">Fall</cx:pt>
          <cx:pt idx="265">Fall</cx:pt>
          <cx:pt idx="266">Fall</cx:pt>
          <cx:pt idx="267">Fall</cx:pt>
          <cx:pt idx="268">Fall</cx:pt>
          <cx:pt idx="269">Fall</cx:pt>
          <cx:pt idx="270">Fall</cx:pt>
          <cx:pt idx="271">Fall</cx:pt>
          <cx:pt idx="272">Fall</cx:pt>
          <cx:pt idx="273">Fall</cx:pt>
          <cx:pt idx="274">Fall</cx:pt>
          <cx:pt idx="275">Winter</cx:pt>
          <cx:pt idx="276">Winter</cx:pt>
          <cx:pt idx="277">Winter</cx:pt>
          <cx:pt idx="278">Winter</cx:pt>
          <cx:pt idx="279">Winter</cx:pt>
          <cx:pt idx="280">Winter</cx:pt>
          <cx:pt idx="281">Winter</cx:pt>
          <cx:pt idx="282">Winter</cx:pt>
          <cx:pt idx="283">Winter</cx:pt>
          <cx:pt idx="284">Winter</cx:pt>
          <cx:pt idx="285">Winter</cx:pt>
          <cx:pt idx="286">Winter</cx:pt>
          <cx:pt idx="287">Winter</cx:pt>
          <cx:pt idx="288">Winter</cx:pt>
          <cx:pt idx="289">Winter</cx:pt>
          <cx:pt idx="290">Winter</cx:pt>
          <cx:pt idx="291">Winter</cx:pt>
          <cx:pt idx="292">Winter</cx:pt>
          <cx:pt idx="293">Winter</cx:pt>
          <cx:pt idx="294">Winter</cx:pt>
          <cx:pt idx="295">Winter</cx:pt>
          <cx:pt idx="296">Winter</cx:pt>
          <cx:pt idx="297">Winter</cx:pt>
          <cx:pt idx="298">Winter</cx:pt>
          <cx:pt idx="299">Winter</cx:pt>
          <cx:pt idx="300">Winter</cx:pt>
          <cx:pt idx="301">Winter</cx:pt>
          <cx:pt idx="302">Winter</cx:pt>
          <cx:pt idx="303">Winter</cx:pt>
          <cx:pt idx="304">Winter</cx:pt>
          <cx:pt idx="305">Winter</cx:pt>
          <cx:pt idx="306">Winter</cx:pt>
          <cx:pt idx="307">Winter</cx:pt>
          <cx:pt idx="308">Winter</cx:pt>
          <cx:pt idx="309">Winter</cx:pt>
          <cx:pt idx="310">Winter</cx:pt>
          <cx:pt idx="311">Winter</cx:pt>
          <cx:pt idx="312">Winter</cx:pt>
          <cx:pt idx="313">Winter</cx:pt>
          <cx:pt idx="314">Winter</cx:pt>
          <cx:pt idx="315">Winter</cx:pt>
          <cx:pt idx="316">Winter</cx:pt>
          <cx:pt idx="317">Winter</cx:pt>
          <cx:pt idx="318">Winter</cx:pt>
          <cx:pt idx="319">Winter</cx:pt>
          <cx:pt idx="320">Winter</cx:pt>
          <cx:pt idx="321">Winter</cx:pt>
          <cx:pt idx="322">Winter</cx:pt>
          <cx:pt idx="323">Winter</cx:pt>
          <cx:pt idx="324">Winter</cx:pt>
          <cx:pt idx="325">Winter</cx:pt>
          <cx:pt idx="326">Winter</cx:pt>
          <cx:pt idx="327">Winter</cx:pt>
          <cx:pt idx="328">Winter</cx:pt>
          <cx:pt idx="329">Winter</cx:pt>
          <cx:pt idx="330">Winter</cx:pt>
          <cx:pt idx="331">Winter</cx:pt>
          <cx:pt idx="332">Winter</cx:pt>
          <cx:pt idx="333">Winter</cx:pt>
          <cx:pt idx="334">Winter</cx:pt>
          <cx:pt idx="335">Winter</cx:pt>
          <cx:pt idx="336">Winter</cx:pt>
          <cx:pt idx="337">Winter</cx:pt>
          <cx:pt idx="338">Winter</cx:pt>
          <cx:pt idx="339">Winter</cx:pt>
          <cx:pt idx="340">Winter</cx:pt>
          <cx:pt idx="341">Winter</cx:pt>
          <cx:pt idx="342">Winter</cx:pt>
          <cx:pt idx="343">Winter</cx:pt>
          <cx:pt idx="344">Winter</cx:pt>
          <cx:pt idx="345">Winter</cx:pt>
          <cx:pt idx="346">Winter</cx:pt>
          <cx:pt idx="347">Winter</cx:pt>
          <cx:pt idx="348">Winter</cx:pt>
          <cx:pt idx="349">Winter</cx:pt>
          <cx:pt idx="350">Winter</cx:pt>
          <cx:pt idx="351">Winter</cx:pt>
          <cx:pt idx="352">Winter</cx:pt>
          <cx:pt idx="353">Winter</cx:pt>
          <cx:pt idx="354">Winter</cx:pt>
          <cx:pt idx="355">Winter</cx:pt>
          <cx:pt idx="356">Winter</cx:pt>
          <cx:pt idx="357">Winter</cx:pt>
          <cx:pt idx="358">Winter</cx:pt>
          <cx:pt idx="359">Winter</cx:pt>
          <cx:pt idx="360">Winter</cx:pt>
          <cx:pt idx="361">Winter</cx:pt>
          <cx:pt idx="362">Winter</cx:pt>
          <cx:pt idx="363">Winter</cx:pt>
          <cx:pt idx="364">Winter</cx:pt>
          <cx:pt idx="365">Winter</cx:pt>
          <cx:pt idx="366">Spring</cx:pt>
          <cx:pt idx="367">Spring</cx:pt>
          <cx:pt idx="368">Spring</cx:pt>
          <cx:pt idx="369">Spring</cx:pt>
          <cx:pt idx="370">Spring</cx:pt>
          <cx:pt idx="371">Spring</cx:pt>
          <cx:pt idx="372">Spring</cx:pt>
          <cx:pt idx="373">Spring</cx:pt>
          <cx:pt idx="374">Spring</cx:pt>
          <cx:pt idx="375">Spring</cx:pt>
          <cx:pt idx="376">Spring</cx:pt>
          <cx:pt idx="377">Spring</cx:pt>
          <cx:pt idx="378">Spring</cx:pt>
          <cx:pt idx="379">Spring</cx:pt>
          <cx:pt idx="380">Spring</cx:pt>
          <cx:pt idx="381">Spring</cx:pt>
          <cx:pt idx="382">Spring</cx:pt>
          <cx:pt idx="383">Spring</cx:pt>
          <cx:pt idx="384">Spring</cx:pt>
          <cx:pt idx="385">Spring</cx:pt>
          <cx:pt idx="386">Spring</cx:pt>
          <cx:pt idx="387">Spring</cx:pt>
          <cx:pt idx="388">Spring</cx:pt>
          <cx:pt idx="389">Spring</cx:pt>
          <cx:pt idx="390">Spring</cx:pt>
          <cx:pt idx="391">Spring</cx:pt>
          <cx:pt idx="392">Spring</cx:pt>
          <cx:pt idx="393">Spring</cx:pt>
          <cx:pt idx="394">Spring</cx:pt>
          <cx:pt idx="395">Spring</cx:pt>
          <cx:pt idx="396">Spring</cx:pt>
          <cx:pt idx="397">Spring</cx:pt>
          <cx:pt idx="398">Spring</cx:pt>
          <cx:pt idx="399">Spring</cx:pt>
          <cx:pt idx="400">Spring</cx:pt>
          <cx:pt idx="401">Spring</cx:pt>
          <cx:pt idx="402">Spring</cx:pt>
          <cx:pt idx="403">Spring</cx:pt>
          <cx:pt idx="404">Spring</cx:pt>
          <cx:pt idx="405">Spring</cx:pt>
          <cx:pt idx="406">Spring</cx:pt>
          <cx:pt idx="407">Spring</cx:pt>
          <cx:pt idx="408">Spring</cx:pt>
          <cx:pt idx="409">Spring</cx:pt>
          <cx:pt idx="410">Spring</cx:pt>
          <cx:pt idx="411">Spring</cx:pt>
          <cx:pt idx="412">Spring</cx:pt>
          <cx:pt idx="413">Spring</cx:pt>
          <cx:pt idx="414">Spring</cx:pt>
          <cx:pt idx="415">Spring</cx:pt>
          <cx:pt idx="416">Spring</cx:pt>
          <cx:pt idx="417">Spring</cx:pt>
          <cx:pt idx="418">Spring</cx:pt>
          <cx:pt idx="419">Spring</cx:pt>
          <cx:pt idx="420">Spring</cx:pt>
          <cx:pt idx="421">Spring</cx:pt>
          <cx:pt idx="422">Spring</cx:pt>
          <cx:pt idx="423">Spring</cx:pt>
          <cx:pt idx="424">Spring</cx:pt>
          <cx:pt idx="425">Spring</cx:pt>
          <cx:pt idx="426">Spring</cx:pt>
          <cx:pt idx="427">Spring</cx:pt>
          <cx:pt idx="428">Spring</cx:pt>
          <cx:pt idx="429">Spring</cx:pt>
          <cx:pt idx="430">Spring</cx:pt>
          <cx:pt idx="431">Spring</cx:pt>
          <cx:pt idx="432">Spring</cx:pt>
          <cx:pt idx="433">Spring</cx:pt>
          <cx:pt idx="434">Spring</cx:pt>
          <cx:pt idx="435">Spring</cx:pt>
          <cx:pt idx="436">Spring</cx:pt>
          <cx:pt idx="437">Spring</cx:pt>
          <cx:pt idx="438">Spring</cx:pt>
          <cx:pt idx="439">Spring</cx:pt>
          <cx:pt idx="440">Spring</cx:pt>
          <cx:pt idx="441">Spring</cx:pt>
          <cx:pt idx="442">Spring</cx:pt>
          <cx:pt idx="443">Spring</cx:pt>
          <cx:pt idx="444">Spring</cx:pt>
          <cx:pt idx="445">Spring</cx:pt>
          <cx:pt idx="446">Spring</cx:pt>
          <cx:pt idx="447">Spring</cx:pt>
          <cx:pt idx="448">Spring</cx:pt>
          <cx:pt idx="449">Spring</cx:pt>
          <cx:pt idx="450">Spring</cx:pt>
          <cx:pt idx="451">Spring</cx:pt>
          <cx:pt idx="452">Spring</cx:pt>
          <cx:pt idx="453">Spring</cx:pt>
          <cx:pt idx="454">Spring</cx:pt>
          <cx:pt idx="455">Spring</cx:pt>
          <cx:pt idx="456">Spring</cx:pt>
          <cx:pt idx="457">Spring</cx:pt>
          <cx:pt idx="458">Summer</cx:pt>
          <cx:pt idx="459">Summer</cx:pt>
          <cx:pt idx="460">Summer</cx:pt>
          <cx:pt idx="461">Summer</cx:pt>
          <cx:pt idx="462">Summer</cx:pt>
          <cx:pt idx="463">Summer</cx:pt>
          <cx:pt idx="464">Summer</cx:pt>
          <cx:pt idx="465">Summer</cx:pt>
          <cx:pt idx="466">Summer</cx:pt>
          <cx:pt idx="467">Summer</cx:pt>
          <cx:pt idx="468">Summer</cx:pt>
          <cx:pt idx="469">Summer</cx:pt>
          <cx:pt idx="470">Summer</cx:pt>
          <cx:pt idx="471">Summer</cx:pt>
          <cx:pt idx="472">Summer</cx:pt>
          <cx:pt idx="473">Summer</cx:pt>
          <cx:pt idx="474">Summer</cx:pt>
          <cx:pt idx="475">Summer</cx:pt>
          <cx:pt idx="476">Summer</cx:pt>
          <cx:pt idx="477">Summer</cx:pt>
          <cx:pt idx="478">Summer</cx:pt>
          <cx:pt idx="479">Summer</cx:pt>
          <cx:pt idx="480">Summer</cx:pt>
          <cx:pt idx="481">Summer</cx:pt>
          <cx:pt idx="482">Summer</cx:pt>
          <cx:pt idx="483">Summer</cx:pt>
          <cx:pt idx="484">Summer</cx:pt>
          <cx:pt idx="485">Summer</cx:pt>
          <cx:pt idx="486">Summer</cx:pt>
          <cx:pt idx="487">Summer</cx:pt>
          <cx:pt idx="488">Summer</cx:pt>
          <cx:pt idx="489">Summer</cx:pt>
          <cx:pt idx="490">Summer</cx:pt>
          <cx:pt idx="491">Summer</cx:pt>
          <cx:pt idx="492">Summer</cx:pt>
          <cx:pt idx="493">Summer</cx:pt>
          <cx:pt idx="494">Summer</cx:pt>
          <cx:pt idx="495">Summer</cx:pt>
          <cx:pt idx="496">Summer</cx:pt>
          <cx:pt idx="497">Summer</cx:pt>
          <cx:pt idx="498">Summer</cx:pt>
          <cx:pt idx="499">Summer</cx:pt>
          <cx:pt idx="500">Summer</cx:pt>
          <cx:pt idx="501">Summer</cx:pt>
          <cx:pt idx="502">Summer</cx:pt>
          <cx:pt idx="503">Summer</cx:pt>
          <cx:pt idx="504">Summer</cx:pt>
          <cx:pt idx="505">Summer</cx:pt>
          <cx:pt idx="506">Summer</cx:pt>
          <cx:pt idx="507">Summer</cx:pt>
          <cx:pt idx="508">Summer</cx:pt>
          <cx:pt idx="509">Summer</cx:pt>
          <cx:pt idx="510">Summer</cx:pt>
          <cx:pt idx="511">Summer</cx:pt>
          <cx:pt idx="512">Summer</cx:pt>
          <cx:pt idx="513">Summer</cx:pt>
          <cx:pt idx="514">Summer</cx:pt>
          <cx:pt idx="515">Summer</cx:pt>
          <cx:pt idx="516">Summer</cx:pt>
          <cx:pt idx="517">Summer</cx:pt>
          <cx:pt idx="518">Summer</cx:pt>
          <cx:pt idx="519">Summer</cx:pt>
          <cx:pt idx="520">Summer</cx:pt>
          <cx:pt idx="521">Summer</cx:pt>
          <cx:pt idx="522">Summer</cx:pt>
          <cx:pt idx="523">Summer</cx:pt>
          <cx:pt idx="524">Summer</cx:pt>
          <cx:pt idx="525">Summer</cx:pt>
          <cx:pt idx="526">Summer</cx:pt>
          <cx:pt idx="527">Summer</cx:pt>
          <cx:pt idx="528">Summer</cx:pt>
          <cx:pt idx="529">Summer</cx:pt>
          <cx:pt idx="530">Summer</cx:pt>
          <cx:pt idx="531">Summer</cx:pt>
          <cx:pt idx="532">Summer</cx:pt>
          <cx:pt idx="533">Summer</cx:pt>
          <cx:pt idx="534">Summer</cx:pt>
          <cx:pt idx="535">Summer</cx:pt>
          <cx:pt idx="536">Summer</cx:pt>
          <cx:pt idx="537">Summer</cx:pt>
          <cx:pt idx="538">Summer</cx:pt>
          <cx:pt idx="539">Summer</cx:pt>
          <cx:pt idx="540">Summer</cx:pt>
          <cx:pt idx="541">Summer</cx:pt>
          <cx:pt idx="542">Summer</cx:pt>
          <cx:pt idx="543">Summer</cx:pt>
          <cx:pt idx="544">Summer</cx:pt>
          <cx:pt idx="545">Summer</cx:pt>
          <cx:pt idx="546">Summer</cx:pt>
          <cx:pt idx="547">Summer</cx:pt>
          <cx:pt idx="548">Summer</cx:pt>
          <cx:pt idx="549">Summer</cx:pt>
          <cx:pt idx="550">Summer</cx:pt>
          <cx:pt idx="551">Summer</cx:pt>
          <cx:pt idx="552">Fall</cx:pt>
          <cx:pt idx="553">Fall</cx:pt>
          <cx:pt idx="554">Fall</cx:pt>
          <cx:pt idx="555">Fall</cx:pt>
          <cx:pt idx="556">Fall</cx:pt>
          <cx:pt idx="557">Fall</cx:pt>
          <cx:pt idx="558">Fall</cx:pt>
          <cx:pt idx="559">Fall</cx:pt>
          <cx:pt idx="560">Fall</cx:pt>
          <cx:pt idx="561">Fall</cx:pt>
          <cx:pt idx="562">Fall</cx:pt>
          <cx:pt idx="563">Fall</cx:pt>
          <cx:pt idx="564">Fall</cx:pt>
          <cx:pt idx="565">Fall</cx:pt>
          <cx:pt idx="566">Fall</cx:pt>
          <cx:pt idx="567">Fall</cx:pt>
          <cx:pt idx="568">Fall</cx:pt>
          <cx:pt idx="569">Fall</cx:pt>
          <cx:pt idx="570">Fall</cx:pt>
          <cx:pt idx="571">Fall</cx:pt>
          <cx:pt idx="572">Fall</cx:pt>
          <cx:pt idx="573">Fall</cx:pt>
          <cx:pt idx="574">Fall</cx:pt>
          <cx:pt idx="575">Fall</cx:pt>
          <cx:pt idx="576">Fall</cx:pt>
          <cx:pt idx="577">Fall</cx:pt>
          <cx:pt idx="578">Fall</cx:pt>
          <cx:pt idx="579">Fall</cx:pt>
          <cx:pt idx="580">Fall</cx:pt>
          <cx:pt idx="581">Fall</cx:pt>
          <cx:pt idx="582">Fall</cx:pt>
          <cx:pt idx="583">Fall</cx:pt>
          <cx:pt idx="584">Fall</cx:pt>
          <cx:pt idx="585">Fall</cx:pt>
          <cx:pt idx="586">Fall</cx:pt>
          <cx:pt idx="587">Fall</cx:pt>
          <cx:pt idx="588">Fall</cx:pt>
          <cx:pt idx="589">Fall</cx:pt>
          <cx:pt idx="590">Fall</cx:pt>
          <cx:pt idx="591">Fall</cx:pt>
          <cx:pt idx="592">Fall</cx:pt>
          <cx:pt idx="593">Fall</cx:pt>
          <cx:pt idx="594">Fall</cx:pt>
          <cx:pt idx="595">Fall</cx:pt>
          <cx:pt idx="596">Fall</cx:pt>
          <cx:pt idx="597">Fall</cx:pt>
          <cx:pt idx="598">Fall</cx:pt>
          <cx:pt idx="599">Fall</cx:pt>
          <cx:pt idx="600">Fall</cx:pt>
          <cx:pt idx="601">Fall</cx:pt>
          <cx:pt idx="602">Fall</cx:pt>
          <cx:pt idx="603">Fall</cx:pt>
          <cx:pt idx="604">Fall</cx:pt>
          <cx:pt idx="605">Fall</cx:pt>
          <cx:pt idx="606">Fall</cx:pt>
          <cx:pt idx="607">Fall</cx:pt>
          <cx:pt idx="608">Fall</cx:pt>
          <cx:pt idx="609">Fall</cx:pt>
          <cx:pt idx="610">Fall</cx:pt>
          <cx:pt idx="611">Fall</cx:pt>
          <cx:pt idx="612">Fall</cx:pt>
          <cx:pt idx="613">Fall</cx:pt>
          <cx:pt idx="614">Fall</cx:pt>
          <cx:pt idx="615">Fall</cx:pt>
          <cx:pt idx="616">Fall</cx:pt>
          <cx:pt idx="617">Fall</cx:pt>
          <cx:pt idx="618">Fall</cx:pt>
          <cx:pt idx="619">Fall</cx:pt>
          <cx:pt idx="620">Fall</cx:pt>
          <cx:pt idx="621">Fall</cx:pt>
          <cx:pt idx="622">Fall</cx:pt>
          <cx:pt idx="623">Fall</cx:pt>
          <cx:pt idx="624">Fall</cx:pt>
          <cx:pt idx="625">Fall</cx:pt>
          <cx:pt idx="626">Fall</cx:pt>
          <cx:pt idx="627">Fall</cx:pt>
          <cx:pt idx="628">Fall</cx:pt>
          <cx:pt idx="629">Fall</cx:pt>
          <cx:pt idx="630">Fall</cx:pt>
          <cx:pt idx="631">Fall</cx:pt>
          <cx:pt idx="632">Fall</cx:pt>
          <cx:pt idx="633">Fall</cx:pt>
          <cx:pt idx="634">Fall</cx:pt>
          <cx:pt idx="635">Fall</cx:pt>
          <cx:pt idx="636">Fall</cx:pt>
          <cx:pt idx="637">Fall</cx:pt>
          <cx:pt idx="638">Fall</cx:pt>
          <cx:pt idx="639">Fall</cx:pt>
          <cx:pt idx="640">Fall</cx:pt>
          <cx:pt idx="641">Winter</cx:pt>
          <cx:pt idx="642">Winter</cx:pt>
          <cx:pt idx="643">Winter</cx:pt>
          <cx:pt idx="644">Winter</cx:pt>
          <cx:pt idx="645">Winter</cx:pt>
          <cx:pt idx="646">Winter</cx:pt>
          <cx:pt idx="647">Winter</cx:pt>
          <cx:pt idx="648">Winter</cx:pt>
          <cx:pt idx="649">Winter</cx:pt>
          <cx:pt idx="650">Winter</cx:pt>
          <cx:pt idx="651">Winter</cx:pt>
          <cx:pt idx="652">Winter</cx:pt>
          <cx:pt idx="653">Winter</cx:pt>
          <cx:pt idx="654">Winter</cx:pt>
          <cx:pt idx="655">Winter</cx:pt>
          <cx:pt idx="656">Winter</cx:pt>
          <cx:pt idx="657">Winter</cx:pt>
          <cx:pt idx="658">Winter</cx:pt>
          <cx:pt idx="659">Winter</cx:pt>
          <cx:pt idx="660">Winter</cx:pt>
          <cx:pt idx="661">Winter</cx:pt>
          <cx:pt idx="662">Winter</cx:pt>
          <cx:pt idx="663">Winter</cx:pt>
          <cx:pt idx="664">Winter</cx:pt>
          <cx:pt idx="665">Winter</cx:pt>
          <cx:pt idx="666">Winter</cx:pt>
          <cx:pt idx="667">Winter</cx:pt>
          <cx:pt idx="668">Winter</cx:pt>
          <cx:pt idx="669">Winter</cx:pt>
          <cx:pt idx="670">Winter</cx:pt>
          <cx:pt idx="671">Winter</cx:pt>
          <cx:pt idx="672">Winter</cx:pt>
          <cx:pt idx="673">Winter</cx:pt>
          <cx:pt idx="674">Winter</cx:pt>
          <cx:pt idx="675">Winter</cx:pt>
          <cx:pt idx="676">Winter</cx:pt>
          <cx:pt idx="677">Winter</cx:pt>
          <cx:pt idx="678">Winter</cx:pt>
          <cx:pt idx="679">Winter</cx:pt>
          <cx:pt idx="680">Winter</cx:pt>
          <cx:pt idx="681">Winter</cx:pt>
          <cx:pt idx="682">Winter</cx:pt>
          <cx:pt idx="683">Winter</cx:pt>
          <cx:pt idx="684">Winter</cx:pt>
          <cx:pt idx="685">Winter</cx:pt>
          <cx:pt idx="686">Winter</cx:pt>
          <cx:pt idx="687">Winter</cx:pt>
          <cx:pt idx="688">Winter</cx:pt>
          <cx:pt idx="689">Winter</cx:pt>
          <cx:pt idx="690">Winter</cx:pt>
          <cx:pt idx="691">Winter</cx:pt>
          <cx:pt idx="692">Winter</cx:pt>
          <cx:pt idx="693">Winter</cx:pt>
          <cx:pt idx="694">Winter</cx:pt>
          <cx:pt idx="695">Winter</cx:pt>
          <cx:pt idx="696">Winter</cx:pt>
          <cx:pt idx="697">Winter</cx:pt>
          <cx:pt idx="698">Winter</cx:pt>
          <cx:pt idx="699">Winter</cx:pt>
          <cx:pt idx="700">Winter</cx:pt>
          <cx:pt idx="701">Winter</cx:pt>
          <cx:pt idx="702">Winter</cx:pt>
          <cx:pt idx="703">Winter</cx:pt>
          <cx:pt idx="704">Winter</cx:pt>
          <cx:pt idx="705">Winter</cx:pt>
          <cx:pt idx="706">Winter</cx:pt>
          <cx:pt idx="707">Winter</cx:pt>
          <cx:pt idx="708">Winter</cx:pt>
          <cx:pt idx="709">Winter</cx:pt>
          <cx:pt idx="710">Winter</cx:pt>
          <cx:pt idx="711">Winter</cx:pt>
          <cx:pt idx="712">Winter</cx:pt>
          <cx:pt idx="713">Winter</cx:pt>
          <cx:pt idx="714">Winter</cx:pt>
          <cx:pt idx="715">Winter</cx:pt>
          <cx:pt idx="716">Winter</cx:pt>
          <cx:pt idx="717">Winter</cx:pt>
          <cx:pt idx="718">Winter</cx:pt>
          <cx:pt idx="719">Winter</cx:pt>
          <cx:pt idx="720">Winter</cx:pt>
          <cx:pt idx="721">Winter</cx:pt>
          <cx:pt idx="722">Winter</cx:pt>
          <cx:pt idx="723">Winter</cx:pt>
          <cx:pt idx="724">Winter</cx:pt>
          <cx:pt idx="725">Winter</cx:pt>
          <cx:pt idx="726">Winter</cx:pt>
          <cx:pt idx="727">Winter</cx:pt>
          <cx:pt idx="728">Winter</cx:pt>
          <cx:pt idx="729">Winter</cx:pt>
          <cx:pt idx="730">Winter</cx:pt>
        </cx:lvl>
      </cx:strDim>
      <cx:numDim type="val">
        <cx:f>'Bike Data for Boxplot'!$O$2:$O$732</cx:f>
        <cx:lvl ptCount="731" formatCode="General">
          <cx:pt idx="0">2077</cx:pt>
          <cx:pt idx="1">2703</cx:pt>
          <cx:pt idx="2">2121</cx:pt>
          <cx:pt idx="3">1865</cx:pt>
          <cx:pt idx="4">2210</cx:pt>
          <cx:pt idx="5">2496</cx:pt>
          <cx:pt idx="6">1693</cx:pt>
          <cx:pt idx="7">2028</cx:pt>
          <cx:pt idx="8">2425</cx:pt>
          <cx:pt idx="9">1536</cx:pt>
          <cx:pt idx="10">1685</cx:pt>
          <cx:pt idx="11">2227</cx:pt>
          <cx:pt idx="12">2252</cx:pt>
          <cx:pt idx="13">3249</cx:pt>
          <cx:pt idx="14">3115</cx:pt>
          <cx:pt idx="15">1795</cx:pt>
          <cx:pt idx="16">2808</cx:pt>
          <cx:pt idx="17">3141</cx:pt>
          <cx:pt idx="18">1471</cx:pt>
          <cx:pt idx="19">2455</cx:pt>
          <cx:pt idx="20">2895</cx:pt>
          <cx:pt idx="21">3348</cx:pt>
          <cx:pt idx="22">2034</cx:pt>
          <cx:pt idx="23">2162</cx:pt>
          <cx:pt idx="24">3267</cx:pt>
          <cx:pt idx="25">3126</cx:pt>
          <cx:pt idx="26">795</cx:pt>
          <cx:pt idx="27">3744</cx:pt>
          <cx:pt idx="28">3429</cx:pt>
          <cx:pt idx="29">3204</cx:pt>
          <cx:pt idx="30">3944</cx:pt>
          <cx:pt idx="31">4189</cx:pt>
          <cx:pt idx="32">1683</cx:pt>
          <cx:pt idx="33">4036</cx:pt>
          <cx:pt idx="34">4191</cx:pt>
          <cx:pt idx="35">4073</cx:pt>
          <cx:pt idx="36">4400</cx:pt>
          <cx:pt idx="37">3872</cx:pt>
          <cx:pt idx="38">4058</cx:pt>
          <cx:pt idx="39">4595</cx:pt>
          <cx:pt idx="40">5312</cx:pt>
          <cx:pt idx="41">3351</cx:pt>
          <cx:pt idx="42">4401</cx:pt>
          <cx:pt idx="43">4451</cx:pt>
          <cx:pt idx="44">2633</cx:pt>
          <cx:pt idx="45">4433</cx:pt>
          <cx:pt idx="46">4608</cx:pt>
          <cx:pt idx="47">4714</cx:pt>
          <cx:pt idx="48">4333</cx:pt>
          <cx:pt idx="49">4362</cx:pt>
          <cx:pt idx="50">4803</cx:pt>
          <cx:pt idx="51">4182</cx:pt>
          <cx:pt idx="52">4864</cx:pt>
          <cx:pt idx="53">4105</cx:pt>
          <cx:pt idx="54">3409</cx:pt>
          <cx:pt idx="55">4553</cx:pt>
          <cx:pt idx="56">3958</cx:pt>
          <cx:pt idx="57">4123</cx:pt>
          <cx:pt idx="58">3855</cx:pt>
          <cx:pt idx="59">4575</cx:pt>
          <cx:pt idx="60">4917</cx:pt>
          <cx:pt idx="61">5805</cx:pt>
          <cx:pt idx="62">4660</cx:pt>
          <cx:pt idx="63">4274</cx:pt>
          <cx:pt idx="64">4492</cx:pt>
          <cx:pt idx="65">4978</cx:pt>
          <cx:pt idx="66">4677</cx:pt>
          <cx:pt idx="67">4679</cx:pt>
          <cx:pt idx="68">4758</cx:pt>
          <cx:pt idx="69">4788</cx:pt>
          <cx:pt idx="70">4098</cx:pt>
          <cx:pt idx="71">3982</cx:pt>
          <cx:pt idx="72">3974</cx:pt>
          <cx:pt idx="73">4968</cx:pt>
          <cx:pt idx="74">5312</cx:pt>
          <cx:pt idx="75">5342</cx:pt>
          <cx:pt idx="76">4906</cx:pt>
          <cx:pt idx="77">4548</cx:pt>
          <cx:pt idx="78">4833</cx:pt>
          <cx:pt idx="79">4401</cx:pt>
          <cx:pt idx="80">3915</cx:pt>
          <cx:pt idx="81">4586</cx:pt>
          <cx:pt idx="82">4966</cx:pt>
          <cx:pt idx="83">4460</cx:pt>
          <cx:pt idx="84">5020</cx:pt>
          <cx:pt idx="85">4891</cx:pt>
          <cx:pt idx="86">5180</cx:pt>
          <cx:pt idx="87">3767</cx:pt>
          <cx:pt idx="88">4844</cx:pt>
          <cx:pt idx="89">5119</cx:pt>
          <cx:pt idx="90">4744</cx:pt>
          <cx:pt idx="91">4010</cx:pt>
          <cx:pt idx="92">4835</cx:pt>
          <cx:pt idx="93">4507</cx:pt>
          <cx:pt idx="94">4790</cx:pt>
          <cx:pt idx="95">4991</cx:pt>
          <cx:pt idx="96">5202</cx:pt>
          <cx:pt idx="97">5305</cx:pt>
          <cx:pt idx="98">4708</cx:pt>
          <cx:pt idx="99">4648</cx:pt>
          <cx:pt idx="100">5225</cx:pt>
          <cx:pt idx="101">5515</cx:pt>
          <cx:pt idx="102">5362</cx:pt>
          <cx:pt idx="103">5119</cx:pt>
          <cx:pt idx="104">4649</cx:pt>
          <cx:pt idx="105">6043</cx:pt>
          <cx:pt idx="106">4665</cx:pt>
          <cx:pt idx="107">4629</cx:pt>
          <cx:pt idx="108">4592</cx:pt>
          <cx:pt idx="109">4040</cx:pt>
          <cx:pt idx="110">5336</cx:pt>
          <cx:pt idx="111">4881</cx:pt>
          <cx:pt idx="112">4086</cx:pt>
          <cx:pt idx="113">4258</cx:pt>
          <cx:pt idx="114">4342</cx:pt>
          <cx:pt idx="115">5084</cx:pt>
          <cx:pt idx="116">5538</cx:pt>
          <cx:pt idx="117">5923</cx:pt>
          <cx:pt idx="118">5302</cx:pt>
          <cx:pt idx="119">4458</cx:pt>
          <cx:pt idx="120">4541</cx:pt>
          <cx:pt idx="121">4332</cx:pt>
          <cx:pt idx="122">3784</cx:pt>
          <cx:pt idx="123">3387</cx:pt>
          <cx:pt idx="124">3285</cx:pt>
          <cx:pt idx="125">3606</cx:pt>
          <cx:pt idx="126">3840</cx:pt>
          <cx:pt idx="127">4590</cx:pt>
          <cx:pt idx="128">4656</cx:pt>
          <cx:pt idx="129">4390</cx:pt>
          <cx:pt idx="130">3846</cx:pt>
          <cx:pt idx="131">4475</cx:pt>
          <cx:pt idx="132">4302</cx:pt>
          <cx:pt idx="133">4266</cx:pt>
          <cx:pt idx="134">4845</cx:pt>
          <cx:pt idx="135">3574</cx:pt>
          <cx:pt idx="136">4576</cx:pt>
          <cx:pt idx="137">4866</cx:pt>
          <cx:pt idx="138">4294</cx:pt>
          <cx:pt idx="139">3785</cx:pt>
          <cx:pt idx="140">4326</cx:pt>
          <cx:pt idx="141">4602</cx:pt>
          <cx:pt idx="142">4780</cx:pt>
          <cx:pt idx="143">4792</cx:pt>
          <cx:pt idx="144">4905</cx:pt>
          <cx:pt idx="145">4150</cx:pt>
          <cx:pt idx="146">3820</cx:pt>
          <cx:pt idx="147">4338</cx:pt>
          <cx:pt idx="148">4725</cx:pt>
          <cx:pt idx="149">4694</cx:pt>
          <cx:pt idx="150">3805</cx:pt>
          <cx:pt idx="151">4153</cx:pt>
          <cx:pt idx="152">5191</cx:pt>
          <cx:pt idx="153">3873</cx:pt>
          <cx:pt idx="154">4758</cx:pt>
          <cx:pt idx="155">5895</cx:pt>
          <cx:pt idx="156">5130</cx:pt>
          <cx:pt idx="157">3542</cx:pt>
          <cx:pt idx="158">4661</cx:pt>
          <cx:pt idx="159">1115</cx:pt>
          <cx:pt idx="160">4334</cx:pt>
          <cx:pt idx="161">4634</cx:pt>
          <cx:pt idx="162">5204</cx:pt>
          <cx:pt idx="163">5058</cx:pt>
          <cx:pt idx="164">5115</cx:pt>
          <cx:pt idx="165">4727</cx:pt>
          <cx:pt idx="166">4484</cx:pt>
          <cx:pt idx="167">4940</cx:pt>
          <cx:pt idx="168">3351</cx:pt>
          <cx:pt idx="169">2710</cx:pt>
          <cx:pt idx="170">1996</cx:pt>
          <cx:pt idx="171">1842</cx:pt>
          <cx:pt idx="172">3544</cx:pt>
          <cx:pt idx="173">5345</cx:pt>
          <cx:pt idx="174">5046</cx:pt>
          <cx:pt idx="175">4713</cx:pt>
          <cx:pt idx="176">4763</cx:pt>
          <cx:pt idx="177">4785</cx:pt>
          <cx:pt idx="178">3659</cx:pt>
          <cx:pt idx="179">4760</cx:pt>
          <cx:pt idx="180">4511</cx:pt>
          <cx:pt idx="181">4274</cx:pt>
          <cx:pt idx="182">4539</cx:pt>
          <cx:pt idx="183">3641</cx:pt>
          <cx:pt idx="184">4352</cx:pt>
          <cx:pt idx="185">4795</cx:pt>
          <cx:pt idx="186">2395</cx:pt>
          <cx:pt idx="187">5423</cx:pt>
          <cx:pt idx="188">5010</cx:pt>
          <cx:pt idx="189">4630</cx:pt>
          <cx:pt idx="190">4120</cx:pt>
          <cx:pt idx="191">3907</cx:pt>
          <cx:pt idx="192">4839</cx:pt>
          <cx:pt idx="193">5202</cx:pt>
          <cx:pt idx="194">2429</cx:pt>
          <cx:pt idx="195">2918</cx:pt>
          <cx:pt idx="196">3570</cx:pt>
          <cx:pt idx="197">4456</cx:pt>
          <cx:pt idx="198">4826</cx:pt>
          <cx:pt idx="199">4765</cx:pt>
          <cx:pt idx="200">4985</cx:pt>
          <cx:pt idx="201">5409</cx:pt>
          <cx:pt idx="202">5511</cx:pt>
          <cx:pt idx="203">5117</cx:pt>
          <cx:pt idx="204">4563</cx:pt>
          <cx:pt idx="205">2416</cx:pt>
          <cx:pt idx="206">2913</cx:pt>
          <cx:pt idx="207">3644</cx:pt>
          <cx:pt idx="208">5217</cx:pt>
          <cx:pt idx="209">5041</cx:pt>
          <cx:pt idx="210">4570</cx:pt>
          <cx:pt idx="211">4748</cx:pt>
          <cx:pt idx="212">2424</cx:pt>
          <cx:pt idx="213">4195</cx:pt>
          <cx:pt idx="214">4304</cx:pt>
          <cx:pt idx="215">4308</cx:pt>
          <cx:pt idx="216">4381</cx:pt>
          <cx:pt idx="217">4187</cx:pt>
          <cx:pt idx="218">4687</cx:pt>
          <cx:pt idx="219">3894</cx:pt>
          <cx:pt idx="220">2659</cx:pt>
          <cx:pt idx="221">3747</cx:pt>
          <cx:pt idx="222">627</cx:pt>
          <cx:pt idx="223">3331</cx:pt>
          <cx:pt idx="224">3669</cx:pt>
          <cx:pt idx="225">4068</cx:pt>
          <cx:pt idx="226">4186</cx:pt>
          <cx:pt idx="227">3974</cx:pt>
          <cx:pt idx="228">4046</cx:pt>
          <cx:pt idx="229">3926</cx:pt>
          <cx:pt idx="230">3649</cx:pt>
          <cx:pt idx="231">4035</cx:pt>
          <cx:pt idx="232">4205</cx:pt>
          <cx:pt idx="233">4109</cx:pt>
          <cx:pt idx="234">2933</cx:pt>
          <cx:pt idx="235">3368</cx:pt>
          <cx:pt idx="236">4067</cx:pt>
          <cx:pt idx="237">3717</cx:pt>
          <cx:pt idx="238">4486</cx:pt>
          <cx:pt idx="239">4195</cx:pt>
          <cx:pt idx="240">1817</cx:pt>
          <cx:pt idx="241">3053</cx:pt>
          <cx:pt idx="242">3392</cx:pt>
          <cx:pt idx="243">3663</cx:pt>
          <cx:pt idx="244">3520</cx:pt>
          <cx:pt idx="245">2765</cx:pt>
          <cx:pt idx="246">1607</cx:pt>
          <cx:pt idx="247">2566</cx:pt>
          <cx:pt idx="248">1495</cx:pt>
          <cx:pt idx="249">2792</cx:pt>
          <cx:pt idx="250">3068</cx:pt>
          <cx:pt idx="251">3071</cx:pt>
          <cx:pt idx="252">3867</cx:pt>
          <cx:pt idx="253">2914</cx:pt>
          <cx:pt idx="254">3613</cx:pt>
          <cx:pt idx="255">3727</cx:pt>
          <cx:pt idx="256">3940</cx:pt>
          <cx:pt idx="257">3614</cx:pt>
          <cx:pt idx="258">3485</cx:pt>
          <cx:pt idx="259">3811</cx:pt>
          <cx:pt idx="260">2594</cx:pt>
          <cx:pt idx="261">705</cx:pt>
          <cx:pt idx="262">3322</cx:pt>
          <cx:pt idx="263">3620</cx:pt>
          <cx:pt idx="264">3190</cx:pt>
          <cx:pt idx="265">2743</cx:pt>
          <cx:pt idx="266">3310</cx:pt>
          <cx:pt idx="267">3523</cx:pt>
          <cx:pt idx="268">3740</cx:pt>
          <cx:pt idx="269">3709</cx:pt>
          <cx:pt idx="270">3577</cx:pt>
          <cx:pt idx="271">2739</cx:pt>
          <cx:pt idx="272">2431</cx:pt>
          <cx:pt idx="273">3403</cx:pt>
          <cx:pt idx="274">3750</cx:pt>
          <cx:pt idx="275">2660</cx:pt>
          <cx:pt idx="276">3068</cx:pt>
          <cx:pt idx="277">2209</cx:pt>
          <cx:pt idx="278">1011</cx:pt>
          <cx:pt idx="279">754</cx:pt>
          <cx:pt idx="280">1317</cx:pt>
          <cx:pt idx="281">1162</cx:pt>
          <cx:pt idx="282">2302</cx:pt>
          <cx:pt idx="283">2423</cx:pt>
          <cx:pt idx="284">2999</cx:pt>
          <cx:pt idx="285">2485</cx:pt>
          <cx:pt idx="286">2294</cx:pt>
          <cx:pt idx="287">1951</cx:pt>
          <cx:pt idx="288">2236</cx:pt>
          <cx:pt idx="289">2368</cx:pt>
          <cx:pt idx="290">3272</cx:pt>
          <cx:pt idx="291">4098</cx:pt>
          <cx:pt idx="292">4521</cx:pt>
          <cx:pt idx="293">3425</cx:pt>
          <cx:pt idx="294">2376</cx:pt>
          <cx:pt idx="295">3598</cx:pt>
          <cx:pt idx="296">2177</cx:pt>
          <cx:pt idx="297">4097</cx:pt>
          <cx:pt idx="298">3214</cx:pt>
          <cx:pt idx="299">2493</cx:pt>
          <cx:pt idx="300">2311</cx:pt>
          <cx:pt idx="301">2298</cx:pt>
          <cx:pt idx="302">2935</cx:pt>
          <cx:pt idx="303">3376</cx:pt>
          <cx:pt idx="304">3292</cx:pt>
          <cx:pt idx="305">3163</cx:pt>
          <cx:pt idx="306">1301</cx:pt>
          <cx:pt idx="307">1977</cx:pt>
          <cx:pt idx="308">2432</cx:pt>
          <cx:pt idx="309">4339</cx:pt>
          <cx:pt idx="310">4270</cx:pt>
          <cx:pt idx="311">4075</cx:pt>
          <cx:pt idx="312">3456</cx:pt>
          <cx:pt idx="313">4023</cx:pt>
          <cx:pt idx="314">3243</cx:pt>
          <cx:pt idx="315">3624</cx:pt>
          <cx:pt idx="316">4509</cx:pt>
          <cx:pt idx="317">4579</cx:pt>
          <cx:pt idx="318">3761</cx:pt>
          <cx:pt idx="319">4151</cx:pt>
          <cx:pt idx="320">2832</cx:pt>
          <cx:pt idx="321">2947</cx:pt>
          <cx:pt idx="322">3784</cx:pt>
          <cx:pt idx="323">4375</cx:pt>
          <cx:pt idx="324">2802</cx:pt>
          <cx:pt idx="325">3830</cx:pt>
          <cx:pt idx="326">3831</cx:pt>
          <cx:pt idx="327">2169</cx:pt>
          <cx:pt idx="328">1529</cx:pt>
          <cx:pt idx="329">3422</cx:pt>
          <cx:pt idx="330">3922</cx:pt>
          <cx:pt idx="331">4169</cx:pt>
          <cx:pt idx="332">3005</cx:pt>
          <cx:pt idx="333">4154</cx:pt>
          <cx:pt idx="334">4318</cx:pt>
          <cx:pt idx="335">2689</cx:pt>
          <cx:pt idx="336">3129</cx:pt>
          <cx:pt idx="337">3777</cx:pt>
          <cx:pt idx="338">4773</cx:pt>
          <cx:pt idx="339">5062</cx:pt>
          <cx:pt idx="340">3487</cx:pt>
          <cx:pt idx="341">2732</cx:pt>
          <cx:pt idx="342">3389</cx:pt>
          <cx:pt idx="343">4322</cx:pt>
          <cx:pt idx="344">4363</cx:pt>
          <cx:pt idx="345">1834</cx:pt>
          <cx:pt idx="346">4990</cx:pt>
          <cx:pt idx="347">3194</cx:pt>
          <cx:pt idx="348">4066</cx:pt>
          <cx:pt idx="349">3423</cx:pt>
          <cx:pt idx="350">3333</cx:pt>
          <cx:pt idx="351">3956</cx:pt>
          <cx:pt idx="352">4916</cx:pt>
          <cx:pt idx="353">5382</cx:pt>
          <cx:pt idx="354">4569</cx:pt>
          <cx:pt idx="355">4118</cx:pt>
          <cx:pt idx="356">4911</cx:pt>
          <cx:pt idx="357">5298</cx:pt>
          <cx:pt idx="358">5847</cx:pt>
          <cx:pt idx="359">6312</cx:pt>
          <cx:pt idx="360">6192</cx:pt>
          <cx:pt idx="361">4378</cx:pt>
          <cx:pt idx="362">7836</cx:pt>
          <cx:pt idx="363">5892</cx:pt>
          <cx:pt idx="364">6153</cx:pt>
          <cx:pt idx="365">6093</cx:pt>
          <cx:pt idx="366">6230</cx:pt>
          <cx:pt idx="367">6871</cx:pt>
          <cx:pt idx="368">8362</cx:pt>
          <cx:pt idx="369">3372</cx:pt>
          <cx:pt idx="370">4996</cx:pt>
          <cx:pt idx="371">5558</cx:pt>
          <cx:pt idx="372">5102</cx:pt>
          <cx:pt idx="373">5698</cx:pt>
          <cx:pt idx="374">6133</cx:pt>
          <cx:pt idx="375">5459</cx:pt>
          <cx:pt idx="376">6235</cx:pt>
          <cx:pt idx="377">6041</cx:pt>
          <cx:pt idx="378">5936</cx:pt>
          <cx:pt idx="379">6772</cx:pt>
          <cx:pt idx="380">6436</cx:pt>
          <cx:pt idx="381">6457</cx:pt>
          <cx:pt idx="382">6460</cx:pt>
          <cx:pt idx="383">6857</cx:pt>
          <cx:pt idx="384">5169</cx:pt>
          <cx:pt idx="385">5585</cx:pt>
          <cx:pt idx="386">5918</cx:pt>
          <cx:pt idx="387">4862</cx:pt>
          <cx:pt idx="388">5409</cx:pt>
          <cx:pt idx="389">6398</cx:pt>
          <cx:pt idx="390">7460</cx:pt>
          <cx:pt idx="391">7132</cx:pt>
          <cx:pt idx="392">6370</cx:pt>
          <cx:pt idx="393">6691</cx:pt>
          <cx:pt idx="394">4367</cx:pt>
          <cx:pt idx="395">6565</cx:pt>
          <cx:pt idx="396">7290</cx:pt>
          <cx:pt idx="397">6624</cx:pt>
          <cx:pt idx="398">1027</cx:pt>
          <cx:pt idx="399">3214</cx:pt>
          <cx:pt idx="400">5633</cx:pt>
          <cx:pt idx="401">6196</cx:pt>
          <cx:pt idx="402">5026</cx:pt>
          <cx:pt idx="403">6233</cx:pt>
          <cx:pt idx="404">4220</cx:pt>
          <cx:pt idx="405">6304</cx:pt>
          <cx:pt idx="406">5572</cx:pt>
          <cx:pt idx="407">5740</cx:pt>
          <cx:pt idx="408">6169</cx:pt>
          <cx:pt idx="409">6421</cx:pt>
          <cx:pt idx="410">6296</cx:pt>
          <cx:pt idx="411">6883</cx:pt>
          <cx:pt idx="412">6359</cx:pt>
          <cx:pt idx="413">6273</cx:pt>
          <cx:pt idx="414">5728</cx:pt>
          <cx:pt idx="415">4717</cx:pt>
          <cx:pt idx="416">6572</cx:pt>
          <cx:pt idx="417">7030</cx:pt>
          <cx:pt idx="418">7429</cx:pt>
          <cx:pt idx="419">6118</cx:pt>
          <cx:pt idx="420">2843</cx:pt>
          <cx:pt idx="421">5115</cx:pt>
          <cx:pt idx="422">7424</cx:pt>
          <cx:pt idx="423">7384</cx:pt>
          <cx:pt idx="424">7639</cx:pt>
          <cx:pt idx="425">8294</cx:pt>
          <cx:pt idx="426">7129</cx:pt>
          <cx:pt idx="427">4359</cx:pt>
          <cx:pt idx="428">6073</cx:pt>
          <cx:pt idx="429">5260</cx:pt>
          <cx:pt idx="430">6770</cx:pt>
          <cx:pt idx="431">6734</cx:pt>
          <cx:pt idx="432">6536</cx:pt>
          <cx:pt idx="433">6591</cx:pt>
          <cx:pt idx="434">6043</cx:pt>
          <cx:pt idx="435">5743</cx:pt>
          <cx:pt idx="436">6855</cx:pt>
          <cx:pt idx="437">7338</cx:pt>
          <cx:pt idx="438">4127</cx:pt>
          <cx:pt idx="439">8120</cx:pt>
          <cx:pt idx="440">7641</cx:pt>
          <cx:pt idx="441">6998</cx:pt>
          <cx:pt idx="442">7001</cx:pt>
          <cx:pt idx="443">7055</cx:pt>
          <cx:pt idx="444">7494</cx:pt>
          <cx:pt idx="445">7736</cx:pt>
          <cx:pt idx="446">7498</cx:pt>
          <cx:pt idx="447">6598</cx:pt>
          <cx:pt idx="448">6664</cx:pt>
          <cx:pt idx="449">4972</cx:pt>
          <cx:pt idx="450">7421</cx:pt>
          <cx:pt idx="451">7363</cx:pt>
          <cx:pt idx="452">7665</cx:pt>
          <cx:pt idx="453">7702</cx:pt>
          <cx:pt idx="454">6978</cx:pt>
          <cx:pt idx="455">5099</cx:pt>
          <cx:pt idx="456">6825</cx:pt>
          <cx:pt idx="457">6211</cx:pt>
          <cx:pt idx="458">5905</cx:pt>
          <cx:pt idx="459">5823</cx:pt>
          <cx:pt idx="460">7458</cx:pt>
          <cx:pt idx="461">6891</cx:pt>
          <cx:pt idx="462">6779</cx:pt>
          <cx:pt idx="463">7442</cx:pt>
          <cx:pt idx="464">7335</cx:pt>
          <cx:pt idx="465">6879</cx:pt>
          <cx:pt idx="466">5463</cx:pt>
          <cx:pt idx="467">5687</cx:pt>
          <cx:pt idx="468">5531</cx:pt>
          <cx:pt idx="469">6227</cx:pt>
          <cx:pt idx="470">6660</cx:pt>
          <cx:pt idx="471">7403</cx:pt>
          <cx:pt idx="472">6241</cx:pt>
          <cx:pt idx="473">6207</cx:pt>
          <cx:pt idx="474">4840</cx:pt>
          <cx:pt idx="475">4672</cx:pt>
          <cx:pt idx="476">6569</cx:pt>
          <cx:pt idx="477">6290</cx:pt>
          <cx:pt idx="478">7264</cx:pt>
          <cx:pt idx="479">7446</cx:pt>
          <cx:pt idx="480">7499</cx:pt>
          <cx:pt idx="481">6969</cx:pt>
          <cx:pt idx="482">6031</cx:pt>
          <cx:pt idx="483">6830</cx:pt>
          <cx:pt idx="484">6786</cx:pt>
          <cx:pt idx="485">5713</cx:pt>
          <cx:pt idx="486">6591</cx:pt>
          <cx:pt idx="487">5870</cx:pt>
          <cx:pt idx="488">4459</cx:pt>
          <cx:pt idx="489">7410</cx:pt>
          <cx:pt idx="490">6966</cx:pt>
          <cx:pt idx="491">7592</cx:pt>
          <cx:pt idx="492">8173</cx:pt>
          <cx:pt idx="493">6861</cx:pt>
          <cx:pt idx="494">6904</cx:pt>
          <cx:pt idx="495">6685</cx:pt>
          <cx:pt idx="496">6597</cx:pt>
          <cx:pt idx="497">7105</cx:pt>
          <cx:pt idx="498">7216</cx:pt>
          <cx:pt idx="499">7580</cx:pt>
          <cx:pt idx="500">7261</cx:pt>
          <cx:pt idx="501">7175</cx:pt>
          <cx:pt idx="502">6824</cx:pt>
          <cx:pt idx="503">5464</cx:pt>
          <cx:pt idx="504">7013</cx:pt>
          <cx:pt idx="505">7273</cx:pt>
          <cx:pt idx="506">7534</cx:pt>
          <cx:pt idx="507">7286</cx:pt>
          <cx:pt idx="508">5786</cx:pt>
          <cx:pt idx="509">6299</cx:pt>
          <cx:pt idx="510">6544</cx:pt>
          <cx:pt idx="511">6883</cx:pt>
          <cx:pt idx="512">6784</cx:pt>
          <cx:pt idx="513">7347</cx:pt>
          <cx:pt idx="514">7605</cx:pt>
          <cx:pt idx="515">7148</cx:pt>
          <cx:pt idx="516">7865</cx:pt>
          <cx:pt idx="517">4549</cx:pt>
          <cx:pt idx="518">6530</cx:pt>
          <cx:pt idx="519">7006</cx:pt>
          <cx:pt idx="520">7375</cx:pt>
          <cx:pt idx="521">7765</cx:pt>
          <cx:pt idx="522">7582</cx:pt>
          <cx:pt idx="523">6053</cx:pt>
          <cx:pt idx="524">5255</cx:pt>
          <cx:pt idx="525">6917</cx:pt>
          <cx:pt idx="526">7040</cx:pt>
          <cx:pt idx="527">7697</cx:pt>
          <cx:pt idx="528">7713</cx:pt>
          <cx:pt idx="529">7350</cx:pt>
          <cx:pt idx="530">6140</cx:pt>
          <cx:pt idx="531">5810</cx:pt>
          <cx:pt idx="532">6034</cx:pt>
          <cx:pt idx="533">6864</cx:pt>
          <cx:pt idx="534">7112</cx:pt>
          <cx:pt idx="535">6203</cx:pt>
          <cx:pt idx="536">7504</cx:pt>
          <cx:pt idx="537">5976</cx:pt>
          <cx:pt idx="538">8227</cx:pt>
          <cx:pt idx="539">7525</cx:pt>
          <cx:pt idx="540">7767</cx:pt>
          <cx:pt idx="541">7870</cx:pt>
          <cx:pt idx="542">7804</cx:pt>
          <cx:pt idx="543">8009</cx:pt>
          <cx:pt idx="544">8714</cx:pt>
          <cx:pt idx="545">7333</cx:pt>
          <cx:pt idx="546">6869</cx:pt>
          <cx:pt idx="547">4073</cx:pt>
          <cx:pt idx="548">7591</cx:pt>
          <cx:pt idx="549">7720</cx:pt>
          <cx:pt idx="550">8167</cx:pt>
          <cx:pt idx="551">8395</cx:pt>
          <cx:pt idx="552">7907</cx:pt>
          <cx:pt idx="553">7436</cx:pt>
          <cx:pt idx="554">7538</cx:pt>
          <cx:pt idx="555">7733</cx:pt>
          <cx:pt idx="556">7393</cx:pt>
          <cx:pt idx="557">7415</cx:pt>
          <cx:pt idx="558">8555</cx:pt>
          <cx:pt idx="559">6889</cx:pt>
          <cx:pt idx="560">6778</cx:pt>
          <cx:pt idx="561">4639</cx:pt>
          <cx:pt idx="562">7572</cx:pt>
          <cx:pt idx="563">7328</cx:pt>
          <cx:pt idx="564">8156</cx:pt>
          <cx:pt idx="565">7965</cx:pt>
          <cx:pt idx="566">3510</cx:pt>
          <cx:pt idx="567">5478</cx:pt>
          <cx:pt idx="568">6392</cx:pt>
          <cx:pt idx="569">7691</cx:pt>
          <cx:pt idx="570">7570</cx:pt>
          <cx:pt idx="571">7282</cx:pt>
          <cx:pt idx="572">7109</cx:pt>
          <cx:pt idx="573">6639</cx:pt>
          <cx:pt idx="574">5875</cx:pt>
          <cx:pt idx="575">7534</cx:pt>
          <cx:pt idx="576">7461</cx:pt>
          <cx:pt idx="577">7509</cx:pt>
          <cx:pt idx="578">5424</cx:pt>
          <cx:pt idx="579">8090</cx:pt>
          <cx:pt idx="580">6824</cx:pt>
          <cx:pt idx="581">7058</cx:pt>
          <cx:pt idx="582">7466</cx:pt>
          <cx:pt idx="583">7693</cx:pt>
          <cx:pt idx="584">7359</cx:pt>
          <cx:pt idx="585">7444</cx:pt>
          <cx:pt idx="586">7852</cx:pt>
          <cx:pt idx="587">4459</cx:pt>
          <cx:pt idx="588">22</cx:pt>
          <cx:pt idx="589">1096</cx:pt>
          <cx:pt idx="590">5566</cx:pt>
          <cx:pt idx="591">5986</cx:pt>
          <cx:pt idx="592">5847</cx:pt>
          <cx:pt idx="593">5138</cx:pt>
          <cx:pt idx="594">5107</cx:pt>
          <cx:pt idx="595">5259</cx:pt>
          <cx:pt idx="596">5686</cx:pt>
          <cx:pt idx="597">5035</cx:pt>
          <cx:pt idx="598">5315</cx:pt>
          <cx:pt idx="599">5992</cx:pt>
          <cx:pt idx="600">6536</cx:pt>
          <cx:pt idx="601">6852</cx:pt>
          <cx:pt idx="602">6269</cx:pt>
          <cx:pt idx="603">4094</cx:pt>
          <cx:pt idx="604">5495</cx:pt>
          <cx:pt idx="605">5445</cx:pt>
          <cx:pt idx="606">5698</cx:pt>
          <cx:pt idx="607">5629</cx:pt>
          <cx:pt idx="608">4669</cx:pt>
          <cx:pt idx="609">5499</cx:pt>
          <cx:pt idx="610">5634</cx:pt>
          <cx:pt idx="611">5146</cx:pt>
          <cx:pt idx="612">2425</cx:pt>
          <cx:pt idx="613">3910</cx:pt>
          <cx:pt idx="614">2277</cx:pt>
          <cx:pt idx="615">2424</cx:pt>
          <cx:pt idx="616">5087</cx:pt>
          <cx:pt idx="617">3959</cx:pt>
          <cx:pt idx="618">5260</cx:pt>
          <cx:pt idx="619">5323</cx:pt>
          <cx:pt idx="620">5668</cx:pt>
          <cx:pt idx="621">5191</cx:pt>
          <cx:pt idx="622">4649</cx:pt>
          <cx:pt idx="623">6234</cx:pt>
          <cx:pt idx="624">6606</cx:pt>
          <cx:pt idx="625">5729</cx:pt>
          <cx:pt idx="626">5375</cx:pt>
          <cx:pt idx="627">5008</cx:pt>
          <cx:pt idx="628">5582</cx:pt>
          <cx:pt idx="629">3228</cx:pt>
          <cx:pt idx="630">5170</cx:pt>
          <cx:pt idx="631">5501</cx:pt>
          <cx:pt idx="632">5319</cx:pt>
          <cx:pt idx="633">5532</cx:pt>
          <cx:pt idx="634">5611</cx:pt>
          <cx:pt idx="635">5047</cx:pt>
          <cx:pt idx="636">3786</cx:pt>
          <cx:pt idx="637">4585</cx:pt>
          <cx:pt idx="638">5557</cx:pt>
          <cx:pt idx="639">5267</cx:pt>
          <cx:pt idx="640">4128</cx:pt>
          <cx:pt idx="641">3623</cx:pt>
          <cx:pt idx="642">1749</cx:pt>
          <cx:pt idx="643">1787</cx:pt>
          <cx:pt idx="644">920</cx:pt>
          <cx:pt idx="645">1013</cx:pt>
          <cx:pt idx="646">441</cx:pt>
          <cx:pt idx="647">2114</cx:pt>
          <cx:pt idx="648">3095</cx:pt>
          <cx:pt idx="649">1341</cx:pt>
          <cx:pt idx="650">1796</cx:pt>
          <cx:pt idx="651">2729</cx:pt>
          <cx:pt idx="652">985</cx:pt>
          <cx:pt idx="653">801</cx:pt>
          <cx:pt idx="654">1349</cx:pt>
          <cx:pt idx="655">1562</cx:pt>
          <cx:pt idx="656">1600</cx:pt>
          <cx:pt idx="657">1606</cx:pt>
          <cx:pt idx="658">1510</cx:pt>
          <cx:pt idx="659">959</cx:pt>
          <cx:pt idx="660">822</cx:pt>
          <cx:pt idx="661">1321</cx:pt>
          <cx:pt idx="662">1263</cx:pt>
          <cx:pt idx="663">1162</cx:pt>
          <cx:pt idx="664">1406</cx:pt>
          <cx:pt idx="665">1421</cx:pt>
          <cx:pt idx="666">1248</cx:pt>
          <cx:pt idx="667">1204</cx:pt>
          <cx:pt idx="668">1000</cx:pt>
          <cx:pt idx="669">683</cx:pt>
          <cx:pt idx="670">1650</cx:pt>
          <cx:pt idx="671">1927</cx:pt>
          <cx:pt idx="672">1543</cx:pt>
          <cx:pt idx="673">981</cx:pt>
          <cx:pt idx="674">986</cx:pt>
          <cx:pt idx="675">1416</cx:pt>
          <cx:pt idx="676">1985</cx:pt>
          <cx:pt idx="677">506</cx:pt>
          <cx:pt idx="678">431</cx:pt>
          <cx:pt idx="679">1167</cx:pt>
          <cx:pt idx="680">1098</cx:pt>
          <cx:pt idx="681">1096</cx:pt>
          <cx:pt idx="682">1501</cx:pt>
          <cx:pt idx="683">1360</cx:pt>
          <cx:pt idx="684">1526</cx:pt>
          <cx:pt idx="685">1550</cx:pt>
          <cx:pt idx="686">1708</cx:pt>
          <cx:pt idx="687">1005</cx:pt>
          <cx:pt idx="688">1623</cx:pt>
          <cx:pt idx="689">1712</cx:pt>
          <cx:pt idx="690">1530</cx:pt>
          <cx:pt idx="691">1605</cx:pt>
          <cx:pt idx="692">1538</cx:pt>
          <cx:pt idx="693">1746</cx:pt>
          <cx:pt idx="694">1472</cx:pt>
          <cx:pt idx="695">1589</cx:pt>
          <cx:pt idx="696">1913</cx:pt>
          <cx:pt idx="697">1815</cx:pt>
          <cx:pt idx="698">2115</cx:pt>
          <cx:pt idx="699">2475</cx:pt>
          <cx:pt idx="700">2927</cx:pt>
          <cx:pt idx="701">1635</cx:pt>
          <cx:pt idx="702">1812</cx:pt>
          <cx:pt idx="703">1107</cx:pt>
          <cx:pt idx="704">1450</cx:pt>
          <cx:pt idx="705">1917</cx:pt>
          <cx:pt idx="706">1807</cx:pt>
          <cx:pt idx="707">1461</cx:pt>
          <cx:pt idx="708">1969</cx:pt>
          <cx:pt idx="709">2402</cx:pt>
          <cx:pt idx="710">1446</cx:pt>
          <cx:pt idx="711">1851</cx:pt>
          <cx:pt idx="712">2134</cx:pt>
          <cx:pt idx="713">1685</cx:pt>
          <cx:pt idx="714">1944</cx:pt>
          <cx:pt idx="715">2077</cx:pt>
          <cx:pt idx="716">605</cx:pt>
          <cx:pt idx="717">1872</cx:pt>
          <cx:pt idx="718">2133</cx:pt>
          <cx:pt idx="719">1891</cx:pt>
          <cx:pt idx="720">623</cx:pt>
          <cx:pt idx="721">1977</cx:pt>
          <cx:pt idx="722">2132</cx:pt>
          <cx:pt idx="723">2417</cx:pt>
          <cx:pt idx="724">2046</cx:pt>
          <cx:pt idx="725">2056</cx:pt>
          <cx:pt idx="726">2192</cx:pt>
          <cx:pt idx="727">2744</cx:pt>
          <cx:pt idx="728">3239</cx:pt>
          <cx:pt idx="729">3117</cx:pt>
          <cx:pt idx="730">2471</cx:pt>
        </cx:lvl>
      </cx:numDim>
    </cx:data>
  </cx:chartData>
  <cx:chart>
    <cx:title pos="t" align="ctr" overlay="0">
      <cx:tx>
        <cx:txData>
          <cx:v>Boxplot for Daily Users by Season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14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Calibri" panose="020F0502020204030204"/>
            </a:rPr>
            <a:t>Boxplot for Daily Users by Season</a:t>
          </a:r>
        </a:p>
      </cx:txPr>
    </cx:title>
    <cx:plotArea>
      <cx:plotAreaRegion>
        <cx:series layoutId="boxWhisker" uniqueId="{227F1668-628F-4C49-A978-DFD1F2586042}">
          <cx:tx>
            <cx:txData>
              <cx:f>'Bike Data for Boxplot'!$O$1</cx:f>
              <cx:v>cnt</cx:v>
            </cx:txData>
          </cx:tx>
          <cx:spPr>
            <a:ln w="25400">
              <a:solidFill>
                <a:schemeClr val="accent2"/>
              </a:solidFill>
            </a:ln>
          </cx:spPr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</cx:axis>
      <cx:axis id="1">
        <cx:valScaling/>
        <cx:majorGridlines/>
        <cx:tickLabels/>
        <cx:numFmt formatCode="#,##0" sourceLinked="0"/>
      </cx:axis>
    </cx:plotArea>
  </cx:chart>
</cx:chartSpace>
</file>

<file path=ppt/charts/chartEx9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'Bike Data for Boxplot'!$B$2:$B$732</cx:f>
        <cx:lvl ptCount="731">
          <cx:pt idx="0">Spring</cx:pt>
          <cx:pt idx="1">Spring</cx:pt>
          <cx:pt idx="2">Spring</cx:pt>
          <cx:pt idx="3">Spring</cx:pt>
          <cx:pt idx="4">Spring</cx:pt>
          <cx:pt idx="5">Spring</cx:pt>
          <cx:pt idx="6">Spring</cx:pt>
          <cx:pt idx="7">Spring</cx:pt>
          <cx:pt idx="8">Spring</cx:pt>
          <cx:pt idx="9">Spring</cx:pt>
          <cx:pt idx="10">Spring</cx:pt>
          <cx:pt idx="11">Spring</cx:pt>
          <cx:pt idx="12">Spring</cx:pt>
          <cx:pt idx="13">Spring</cx:pt>
          <cx:pt idx="14">Spring</cx:pt>
          <cx:pt idx="15">Spring</cx:pt>
          <cx:pt idx="16">Spring</cx:pt>
          <cx:pt idx="17">Spring</cx:pt>
          <cx:pt idx="18">Spring</cx:pt>
          <cx:pt idx="19">Spring</cx:pt>
          <cx:pt idx="20">Spring</cx:pt>
          <cx:pt idx="21">Spring</cx:pt>
          <cx:pt idx="22">Spring</cx:pt>
          <cx:pt idx="23">Spring</cx:pt>
          <cx:pt idx="24">Spring</cx:pt>
          <cx:pt idx="25">Spring</cx:pt>
          <cx:pt idx="26">Spring</cx:pt>
          <cx:pt idx="27">Spring</cx:pt>
          <cx:pt idx="28">Spring</cx:pt>
          <cx:pt idx="29">Spring</cx:pt>
          <cx:pt idx="30">Spring</cx:pt>
          <cx:pt idx="31">Spring</cx:pt>
          <cx:pt idx="32">Spring</cx:pt>
          <cx:pt idx="33">Spring</cx:pt>
          <cx:pt idx="34">Spring</cx:pt>
          <cx:pt idx="35">Spring</cx:pt>
          <cx:pt idx="36">Spring</cx:pt>
          <cx:pt idx="37">Spring</cx:pt>
          <cx:pt idx="38">Spring</cx:pt>
          <cx:pt idx="39">Spring</cx:pt>
          <cx:pt idx="40">Spring</cx:pt>
          <cx:pt idx="41">Spring</cx:pt>
          <cx:pt idx="42">Spring</cx:pt>
          <cx:pt idx="43">Spring</cx:pt>
          <cx:pt idx="44">Spring</cx:pt>
          <cx:pt idx="45">Spring</cx:pt>
          <cx:pt idx="46">Spring</cx:pt>
          <cx:pt idx="47">Spring</cx:pt>
          <cx:pt idx="48">Spring</cx:pt>
          <cx:pt idx="49">Spring</cx:pt>
          <cx:pt idx="50">Spring</cx:pt>
          <cx:pt idx="51">Spring</cx:pt>
          <cx:pt idx="52">Spring</cx:pt>
          <cx:pt idx="53">Spring</cx:pt>
          <cx:pt idx="54">Spring</cx:pt>
          <cx:pt idx="55">Spring</cx:pt>
          <cx:pt idx="56">Spring</cx:pt>
          <cx:pt idx="57">Spring</cx:pt>
          <cx:pt idx="58">Spring</cx:pt>
          <cx:pt idx="59">Spring</cx:pt>
          <cx:pt idx="60">Spring</cx:pt>
          <cx:pt idx="61">Spring</cx:pt>
          <cx:pt idx="62">Spring</cx:pt>
          <cx:pt idx="63">Spring</cx:pt>
          <cx:pt idx="64">Spring</cx:pt>
          <cx:pt idx="65">Spring</cx:pt>
          <cx:pt idx="66">Spring</cx:pt>
          <cx:pt idx="67">Spring</cx:pt>
          <cx:pt idx="68">Spring</cx:pt>
          <cx:pt idx="69">Spring</cx:pt>
          <cx:pt idx="70">Spring</cx:pt>
          <cx:pt idx="71">Spring</cx:pt>
          <cx:pt idx="72">Spring</cx:pt>
          <cx:pt idx="73">Spring</cx:pt>
          <cx:pt idx="74">Spring</cx:pt>
          <cx:pt idx="75">Spring</cx:pt>
          <cx:pt idx="76">Spring</cx:pt>
          <cx:pt idx="77">Spring</cx:pt>
          <cx:pt idx="78">Spring</cx:pt>
          <cx:pt idx="79">Spring</cx:pt>
          <cx:pt idx="80">Spring</cx:pt>
          <cx:pt idx="81">Spring</cx:pt>
          <cx:pt idx="82">Spring</cx:pt>
          <cx:pt idx="83">Spring</cx:pt>
          <cx:pt idx="84">Spring</cx:pt>
          <cx:pt idx="85">Spring</cx:pt>
          <cx:pt idx="86">Spring</cx:pt>
          <cx:pt idx="87">Spring</cx:pt>
          <cx:pt idx="88">Spring</cx:pt>
          <cx:pt idx="89">Spring</cx:pt>
          <cx:pt idx="90">Spring</cx:pt>
          <cx:pt idx="91">Spring</cx:pt>
          <cx:pt idx="92">Summer</cx:pt>
          <cx:pt idx="93">Summer</cx:pt>
          <cx:pt idx="94">Summer</cx:pt>
          <cx:pt idx="95">Summer</cx:pt>
          <cx:pt idx="96">Summer</cx:pt>
          <cx:pt idx="97">Summer</cx:pt>
          <cx:pt idx="98">Summer</cx:pt>
          <cx:pt idx="99">Summer</cx:pt>
          <cx:pt idx="100">Summer</cx:pt>
          <cx:pt idx="101">Summer</cx:pt>
          <cx:pt idx="102">Summer</cx:pt>
          <cx:pt idx="103">Summer</cx:pt>
          <cx:pt idx="104">Summer</cx:pt>
          <cx:pt idx="105">Summer</cx:pt>
          <cx:pt idx="106">Summer</cx:pt>
          <cx:pt idx="107">Summer</cx:pt>
          <cx:pt idx="108">Summer</cx:pt>
          <cx:pt idx="109">Summer</cx:pt>
          <cx:pt idx="110">Summer</cx:pt>
          <cx:pt idx="111">Summer</cx:pt>
          <cx:pt idx="112">Summer</cx:pt>
          <cx:pt idx="113">Summer</cx:pt>
          <cx:pt idx="114">Summer</cx:pt>
          <cx:pt idx="115">Summer</cx:pt>
          <cx:pt idx="116">Summer</cx:pt>
          <cx:pt idx="117">Summer</cx:pt>
          <cx:pt idx="118">Summer</cx:pt>
          <cx:pt idx="119">Summer</cx:pt>
          <cx:pt idx="120">Summer</cx:pt>
          <cx:pt idx="121">Summer</cx:pt>
          <cx:pt idx="122">Summer</cx:pt>
          <cx:pt idx="123">Summer</cx:pt>
          <cx:pt idx="124">Summer</cx:pt>
          <cx:pt idx="125">Summer</cx:pt>
          <cx:pt idx="126">Summer</cx:pt>
          <cx:pt idx="127">Summer</cx:pt>
          <cx:pt idx="128">Summer</cx:pt>
          <cx:pt idx="129">Summer</cx:pt>
          <cx:pt idx="130">Summer</cx:pt>
          <cx:pt idx="131">Summer</cx:pt>
          <cx:pt idx="132">Summer</cx:pt>
          <cx:pt idx="133">Summer</cx:pt>
          <cx:pt idx="134">Summer</cx:pt>
          <cx:pt idx="135">Summer</cx:pt>
          <cx:pt idx="136">Summer</cx:pt>
          <cx:pt idx="137">Summer</cx:pt>
          <cx:pt idx="138">Summer</cx:pt>
          <cx:pt idx="139">Summer</cx:pt>
          <cx:pt idx="140">Summer</cx:pt>
          <cx:pt idx="141">Summer</cx:pt>
          <cx:pt idx="142">Summer</cx:pt>
          <cx:pt idx="143">Summer</cx:pt>
          <cx:pt idx="144">Summer</cx:pt>
          <cx:pt idx="145">Summer</cx:pt>
          <cx:pt idx="146">Summer</cx:pt>
          <cx:pt idx="147">Summer</cx:pt>
          <cx:pt idx="148">Summer</cx:pt>
          <cx:pt idx="149">Summer</cx:pt>
          <cx:pt idx="150">Summer</cx:pt>
          <cx:pt idx="151">Summer</cx:pt>
          <cx:pt idx="152">Summer</cx:pt>
          <cx:pt idx="153">Summer</cx:pt>
          <cx:pt idx="154">Summer</cx:pt>
          <cx:pt idx="155">Summer</cx:pt>
          <cx:pt idx="156">Summer</cx:pt>
          <cx:pt idx="157">Summer</cx:pt>
          <cx:pt idx="158">Summer</cx:pt>
          <cx:pt idx="159">Summer</cx:pt>
          <cx:pt idx="160">Summer</cx:pt>
          <cx:pt idx="161">Summer</cx:pt>
          <cx:pt idx="162">Summer</cx:pt>
          <cx:pt idx="163">Summer</cx:pt>
          <cx:pt idx="164">Summer</cx:pt>
          <cx:pt idx="165">Summer</cx:pt>
          <cx:pt idx="166">Summer</cx:pt>
          <cx:pt idx="167">Summer</cx:pt>
          <cx:pt idx="168">Summer</cx:pt>
          <cx:pt idx="169">Summer</cx:pt>
          <cx:pt idx="170">Summer</cx:pt>
          <cx:pt idx="171">Summer</cx:pt>
          <cx:pt idx="172">Summer</cx:pt>
          <cx:pt idx="173">Summer</cx:pt>
          <cx:pt idx="174">Summer</cx:pt>
          <cx:pt idx="175">Summer</cx:pt>
          <cx:pt idx="176">Summer</cx:pt>
          <cx:pt idx="177">Summer</cx:pt>
          <cx:pt idx="178">Summer</cx:pt>
          <cx:pt idx="179">Summer</cx:pt>
          <cx:pt idx="180">Summer</cx:pt>
          <cx:pt idx="181">Summer</cx:pt>
          <cx:pt idx="182">Summer</cx:pt>
          <cx:pt idx="183">Summer</cx:pt>
          <cx:pt idx="184">Summer</cx:pt>
          <cx:pt idx="185">Summer</cx:pt>
          <cx:pt idx="186">Fall</cx:pt>
          <cx:pt idx="187">Fall</cx:pt>
          <cx:pt idx="188">Fall</cx:pt>
          <cx:pt idx="189">Fall</cx:pt>
          <cx:pt idx="190">Fall</cx:pt>
          <cx:pt idx="191">Fall</cx:pt>
          <cx:pt idx="192">Fall</cx:pt>
          <cx:pt idx="193">Fall</cx:pt>
          <cx:pt idx="194">Fall</cx:pt>
          <cx:pt idx="195">Fall</cx:pt>
          <cx:pt idx="196">Fall</cx:pt>
          <cx:pt idx="197">Fall</cx:pt>
          <cx:pt idx="198">Fall</cx:pt>
          <cx:pt idx="199">Fall</cx:pt>
          <cx:pt idx="200">Fall</cx:pt>
          <cx:pt idx="201">Fall</cx:pt>
          <cx:pt idx="202">Fall</cx:pt>
          <cx:pt idx="203">Fall</cx:pt>
          <cx:pt idx="204">Fall</cx:pt>
          <cx:pt idx="205">Fall</cx:pt>
          <cx:pt idx="206">Fall</cx:pt>
          <cx:pt idx="207">Fall</cx:pt>
          <cx:pt idx="208">Fall</cx:pt>
          <cx:pt idx="209">Fall</cx:pt>
          <cx:pt idx="210">Fall</cx:pt>
          <cx:pt idx="211">Fall</cx:pt>
          <cx:pt idx="212">Fall</cx:pt>
          <cx:pt idx="213">Fall</cx:pt>
          <cx:pt idx="214">Fall</cx:pt>
          <cx:pt idx="215">Fall</cx:pt>
          <cx:pt idx="216">Fall</cx:pt>
          <cx:pt idx="217">Fall</cx:pt>
          <cx:pt idx="218">Fall</cx:pt>
          <cx:pt idx="219">Fall</cx:pt>
          <cx:pt idx="220">Fall</cx:pt>
          <cx:pt idx="221">Fall</cx:pt>
          <cx:pt idx="222">Fall</cx:pt>
          <cx:pt idx="223">Fall</cx:pt>
          <cx:pt idx="224">Fall</cx:pt>
          <cx:pt idx="225">Fall</cx:pt>
          <cx:pt idx="226">Fall</cx:pt>
          <cx:pt idx="227">Fall</cx:pt>
          <cx:pt idx="228">Fall</cx:pt>
          <cx:pt idx="229">Fall</cx:pt>
          <cx:pt idx="230">Fall</cx:pt>
          <cx:pt idx="231">Fall</cx:pt>
          <cx:pt idx="232">Fall</cx:pt>
          <cx:pt idx="233">Fall</cx:pt>
          <cx:pt idx="234">Fall</cx:pt>
          <cx:pt idx="235">Fall</cx:pt>
          <cx:pt idx="236">Fall</cx:pt>
          <cx:pt idx="237">Fall</cx:pt>
          <cx:pt idx="238">Fall</cx:pt>
          <cx:pt idx="239">Fall</cx:pt>
          <cx:pt idx="240">Fall</cx:pt>
          <cx:pt idx="241">Fall</cx:pt>
          <cx:pt idx="242">Fall</cx:pt>
          <cx:pt idx="243">Fall</cx:pt>
          <cx:pt idx="244">Fall</cx:pt>
          <cx:pt idx="245">Fall</cx:pt>
          <cx:pt idx="246">Fall</cx:pt>
          <cx:pt idx="247">Fall</cx:pt>
          <cx:pt idx="248">Fall</cx:pt>
          <cx:pt idx="249">Fall</cx:pt>
          <cx:pt idx="250">Fall</cx:pt>
          <cx:pt idx="251">Fall</cx:pt>
          <cx:pt idx="252">Fall</cx:pt>
          <cx:pt idx="253">Fall</cx:pt>
          <cx:pt idx="254">Fall</cx:pt>
          <cx:pt idx="255">Fall</cx:pt>
          <cx:pt idx="256">Fall</cx:pt>
          <cx:pt idx="257">Fall</cx:pt>
          <cx:pt idx="258">Fall</cx:pt>
          <cx:pt idx="259">Fall</cx:pt>
          <cx:pt idx="260">Fall</cx:pt>
          <cx:pt idx="261">Fall</cx:pt>
          <cx:pt idx="262">Fall</cx:pt>
          <cx:pt idx="263">Fall</cx:pt>
          <cx:pt idx="264">Fall</cx:pt>
          <cx:pt idx="265">Fall</cx:pt>
          <cx:pt idx="266">Fall</cx:pt>
          <cx:pt idx="267">Fall</cx:pt>
          <cx:pt idx="268">Fall</cx:pt>
          <cx:pt idx="269">Fall</cx:pt>
          <cx:pt idx="270">Fall</cx:pt>
          <cx:pt idx="271">Fall</cx:pt>
          <cx:pt idx="272">Fall</cx:pt>
          <cx:pt idx="273">Fall</cx:pt>
          <cx:pt idx="274">Fall</cx:pt>
          <cx:pt idx="275">Winter</cx:pt>
          <cx:pt idx="276">Winter</cx:pt>
          <cx:pt idx="277">Winter</cx:pt>
          <cx:pt idx="278">Winter</cx:pt>
          <cx:pt idx="279">Winter</cx:pt>
          <cx:pt idx="280">Winter</cx:pt>
          <cx:pt idx="281">Winter</cx:pt>
          <cx:pt idx="282">Winter</cx:pt>
          <cx:pt idx="283">Winter</cx:pt>
          <cx:pt idx="284">Winter</cx:pt>
          <cx:pt idx="285">Winter</cx:pt>
          <cx:pt idx="286">Winter</cx:pt>
          <cx:pt idx="287">Winter</cx:pt>
          <cx:pt idx="288">Winter</cx:pt>
          <cx:pt idx="289">Winter</cx:pt>
          <cx:pt idx="290">Winter</cx:pt>
          <cx:pt idx="291">Winter</cx:pt>
          <cx:pt idx="292">Winter</cx:pt>
          <cx:pt idx="293">Winter</cx:pt>
          <cx:pt idx="294">Winter</cx:pt>
          <cx:pt idx="295">Winter</cx:pt>
          <cx:pt idx="296">Winter</cx:pt>
          <cx:pt idx="297">Winter</cx:pt>
          <cx:pt idx="298">Winter</cx:pt>
          <cx:pt idx="299">Winter</cx:pt>
          <cx:pt idx="300">Winter</cx:pt>
          <cx:pt idx="301">Winter</cx:pt>
          <cx:pt idx="302">Winter</cx:pt>
          <cx:pt idx="303">Winter</cx:pt>
          <cx:pt idx="304">Winter</cx:pt>
          <cx:pt idx="305">Winter</cx:pt>
          <cx:pt idx="306">Winter</cx:pt>
          <cx:pt idx="307">Winter</cx:pt>
          <cx:pt idx="308">Winter</cx:pt>
          <cx:pt idx="309">Winter</cx:pt>
          <cx:pt idx="310">Winter</cx:pt>
          <cx:pt idx="311">Winter</cx:pt>
          <cx:pt idx="312">Winter</cx:pt>
          <cx:pt idx="313">Winter</cx:pt>
          <cx:pt idx="314">Winter</cx:pt>
          <cx:pt idx="315">Winter</cx:pt>
          <cx:pt idx="316">Winter</cx:pt>
          <cx:pt idx="317">Winter</cx:pt>
          <cx:pt idx="318">Winter</cx:pt>
          <cx:pt idx="319">Winter</cx:pt>
          <cx:pt idx="320">Winter</cx:pt>
          <cx:pt idx="321">Winter</cx:pt>
          <cx:pt idx="322">Winter</cx:pt>
          <cx:pt idx="323">Winter</cx:pt>
          <cx:pt idx="324">Winter</cx:pt>
          <cx:pt idx="325">Winter</cx:pt>
          <cx:pt idx="326">Winter</cx:pt>
          <cx:pt idx="327">Winter</cx:pt>
          <cx:pt idx="328">Winter</cx:pt>
          <cx:pt idx="329">Winter</cx:pt>
          <cx:pt idx="330">Winter</cx:pt>
          <cx:pt idx="331">Winter</cx:pt>
          <cx:pt idx="332">Winter</cx:pt>
          <cx:pt idx="333">Winter</cx:pt>
          <cx:pt idx="334">Winter</cx:pt>
          <cx:pt idx="335">Winter</cx:pt>
          <cx:pt idx="336">Winter</cx:pt>
          <cx:pt idx="337">Winter</cx:pt>
          <cx:pt idx="338">Winter</cx:pt>
          <cx:pt idx="339">Winter</cx:pt>
          <cx:pt idx="340">Winter</cx:pt>
          <cx:pt idx="341">Winter</cx:pt>
          <cx:pt idx="342">Winter</cx:pt>
          <cx:pt idx="343">Winter</cx:pt>
          <cx:pt idx="344">Winter</cx:pt>
          <cx:pt idx="345">Winter</cx:pt>
          <cx:pt idx="346">Winter</cx:pt>
          <cx:pt idx="347">Winter</cx:pt>
          <cx:pt idx="348">Winter</cx:pt>
          <cx:pt idx="349">Winter</cx:pt>
          <cx:pt idx="350">Winter</cx:pt>
          <cx:pt idx="351">Winter</cx:pt>
          <cx:pt idx="352">Winter</cx:pt>
          <cx:pt idx="353">Winter</cx:pt>
          <cx:pt idx="354">Winter</cx:pt>
          <cx:pt idx="355">Winter</cx:pt>
          <cx:pt idx="356">Winter</cx:pt>
          <cx:pt idx="357">Winter</cx:pt>
          <cx:pt idx="358">Winter</cx:pt>
          <cx:pt idx="359">Winter</cx:pt>
          <cx:pt idx="360">Winter</cx:pt>
          <cx:pt idx="361">Winter</cx:pt>
          <cx:pt idx="362">Winter</cx:pt>
          <cx:pt idx="363">Winter</cx:pt>
          <cx:pt idx="364">Winter</cx:pt>
          <cx:pt idx="365">Winter</cx:pt>
          <cx:pt idx="366">Spring</cx:pt>
          <cx:pt idx="367">Spring</cx:pt>
          <cx:pt idx="368">Spring</cx:pt>
          <cx:pt idx="369">Spring</cx:pt>
          <cx:pt idx="370">Spring</cx:pt>
          <cx:pt idx="371">Spring</cx:pt>
          <cx:pt idx="372">Spring</cx:pt>
          <cx:pt idx="373">Spring</cx:pt>
          <cx:pt idx="374">Spring</cx:pt>
          <cx:pt idx="375">Spring</cx:pt>
          <cx:pt idx="376">Spring</cx:pt>
          <cx:pt idx="377">Spring</cx:pt>
          <cx:pt idx="378">Spring</cx:pt>
          <cx:pt idx="379">Spring</cx:pt>
          <cx:pt idx="380">Spring</cx:pt>
          <cx:pt idx="381">Spring</cx:pt>
          <cx:pt idx="382">Spring</cx:pt>
          <cx:pt idx="383">Spring</cx:pt>
          <cx:pt idx="384">Spring</cx:pt>
          <cx:pt idx="385">Spring</cx:pt>
          <cx:pt idx="386">Spring</cx:pt>
          <cx:pt idx="387">Spring</cx:pt>
          <cx:pt idx="388">Spring</cx:pt>
          <cx:pt idx="389">Spring</cx:pt>
          <cx:pt idx="390">Spring</cx:pt>
          <cx:pt idx="391">Spring</cx:pt>
          <cx:pt idx="392">Spring</cx:pt>
          <cx:pt idx="393">Spring</cx:pt>
          <cx:pt idx="394">Spring</cx:pt>
          <cx:pt idx="395">Spring</cx:pt>
          <cx:pt idx="396">Spring</cx:pt>
          <cx:pt idx="397">Spring</cx:pt>
          <cx:pt idx="398">Spring</cx:pt>
          <cx:pt idx="399">Spring</cx:pt>
          <cx:pt idx="400">Spring</cx:pt>
          <cx:pt idx="401">Spring</cx:pt>
          <cx:pt idx="402">Spring</cx:pt>
          <cx:pt idx="403">Spring</cx:pt>
          <cx:pt idx="404">Spring</cx:pt>
          <cx:pt idx="405">Spring</cx:pt>
          <cx:pt idx="406">Spring</cx:pt>
          <cx:pt idx="407">Spring</cx:pt>
          <cx:pt idx="408">Spring</cx:pt>
          <cx:pt idx="409">Spring</cx:pt>
          <cx:pt idx="410">Spring</cx:pt>
          <cx:pt idx="411">Spring</cx:pt>
          <cx:pt idx="412">Spring</cx:pt>
          <cx:pt idx="413">Spring</cx:pt>
          <cx:pt idx="414">Spring</cx:pt>
          <cx:pt idx="415">Spring</cx:pt>
          <cx:pt idx="416">Spring</cx:pt>
          <cx:pt idx="417">Spring</cx:pt>
          <cx:pt idx="418">Spring</cx:pt>
          <cx:pt idx="419">Spring</cx:pt>
          <cx:pt idx="420">Spring</cx:pt>
          <cx:pt idx="421">Spring</cx:pt>
          <cx:pt idx="422">Spring</cx:pt>
          <cx:pt idx="423">Spring</cx:pt>
          <cx:pt idx="424">Spring</cx:pt>
          <cx:pt idx="425">Spring</cx:pt>
          <cx:pt idx="426">Spring</cx:pt>
          <cx:pt idx="427">Spring</cx:pt>
          <cx:pt idx="428">Spring</cx:pt>
          <cx:pt idx="429">Spring</cx:pt>
          <cx:pt idx="430">Spring</cx:pt>
          <cx:pt idx="431">Spring</cx:pt>
          <cx:pt idx="432">Spring</cx:pt>
          <cx:pt idx="433">Spring</cx:pt>
          <cx:pt idx="434">Spring</cx:pt>
          <cx:pt idx="435">Spring</cx:pt>
          <cx:pt idx="436">Spring</cx:pt>
          <cx:pt idx="437">Spring</cx:pt>
          <cx:pt idx="438">Spring</cx:pt>
          <cx:pt idx="439">Spring</cx:pt>
          <cx:pt idx="440">Spring</cx:pt>
          <cx:pt idx="441">Spring</cx:pt>
          <cx:pt idx="442">Spring</cx:pt>
          <cx:pt idx="443">Spring</cx:pt>
          <cx:pt idx="444">Spring</cx:pt>
          <cx:pt idx="445">Spring</cx:pt>
          <cx:pt idx="446">Spring</cx:pt>
          <cx:pt idx="447">Spring</cx:pt>
          <cx:pt idx="448">Spring</cx:pt>
          <cx:pt idx="449">Spring</cx:pt>
          <cx:pt idx="450">Spring</cx:pt>
          <cx:pt idx="451">Spring</cx:pt>
          <cx:pt idx="452">Spring</cx:pt>
          <cx:pt idx="453">Spring</cx:pt>
          <cx:pt idx="454">Spring</cx:pt>
          <cx:pt idx="455">Spring</cx:pt>
          <cx:pt idx="456">Spring</cx:pt>
          <cx:pt idx="457">Spring</cx:pt>
          <cx:pt idx="458">Summer</cx:pt>
          <cx:pt idx="459">Summer</cx:pt>
          <cx:pt idx="460">Summer</cx:pt>
          <cx:pt idx="461">Summer</cx:pt>
          <cx:pt idx="462">Summer</cx:pt>
          <cx:pt idx="463">Summer</cx:pt>
          <cx:pt idx="464">Summer</cx:pt>
          <cx:pt idx="465">Summer</cx:pt>
          <cx:pt idx="466">Summer</cx:pt>
          <cx:pt idx="467">Summer</cx:pt>
          <cx:pt idx="468">Summer</cx:pt>
          <cx:pt idx="469">Summer</cx:pt>
          <cx:pt idx="470">Summer</cx:pt>
          <cx:pt idx="471">Summer</cx:pt>
          <cx:pt idx="472">Summer</cx:pt>
          <cx:pt idx="473">Summer</cx:pt>
          <cx:pt idx="474">Summer</cx:pt>
          <cx:pt idx="475">Summer</cx:pt>
          <cx:pt idx="476">Summer</cx:pt>
          <cx:pt idx="477">Summer</cx:pt>
          <cx:pt idx="478">Summer</cx:pt>
          <cx:pt idx="479">Summer</cx:pt>
          <cx:pt idx="480">Summer</cx:pt>
          <cx:pt idx="481">Summer</cx:pt>
          <cx:pt idx="482">Summer</cx:pt>
          <cx:pt idx="483">Summer</cx:pt>
          <cx:pt idx="484">Summer</cx:pt>
          <cx:pt idx="485">Summer</cx:pt>
          <cx:pt idx="486">Summer</cx:pt>
          <cx:pt idx="487">Summer</cx:pt>
          <cx:pt idx="488">Summer</cx:pt>
          <cx:pt idx="489">Summer</cx:pt>
          <cx:pt idx="490">Summer</cx:pt>
          <cx:pt idx="491">Summer</cx:pt>
          <cx:pt idx="492">Summer</cx:pt>
          <cx:pt idx="493">Summer</cx:pt>
          <cx:pt idx="494">Summer</cx:pt>
          <cx:pt idx="495">Summer</cx:pt>
          <cx:pt idx="496">Summer</cx:pt>
          <cx:pt idx="497">Summer</cx:pt>
          <cx:pt idx="498">Summer</cx:pt>
          <cx:pt idx="499">Summer</cx:pt>
          <cx:pt idx="500">Summer</cx:pt>
          <cx:pt idx="501">Summer</cx:pt>
          <cx:pt idx="502">Summer</cx:pt>
          <cx:pt idx="503">Summer</cx:pt>
          <cx:pt idx="504">Summer</cx:pt>
          <cx:pt idx="505">Summer</cx:pt>
          <cx:pt idx="506">Summer</cx:pt>
          <cx:pt idx="507">Summer</cx:pt>
          <cx:pt idx="508">Summer</cx:pt>
          <cx:pt idx="509">Summer</cx:pt>
          <cx:pt idx="510">Summer</cx:pt>
          <cx:pt idx="511">Summer</cx:pt>
          <cx:pt idx="512">Summer</cx:pt>
          <cx:pt idx="513">Summer</cx:pt>
          <cx:pt idx="514">Summer</cx:pt>
          <cx:pt idx="515">Summer</cx:pt>
          <cx:pt idx="516">Summer</cx:pt>
          <cx:pt idx="517">Summer</cx:pt>
          <cx:pt idx="518">Summer</cx:pt>
          <cx:pt idx="519">Summer</cx:pt>
          <cx:pt idx="520">Summer</cx:pt>
          <cx:pt idx="521">Summer</cx:pt>
          <cx:pt idx="522">Summer</cx:pt>
          <cx:pt idx="523">Summer</cx:pt>
          <cx:pt idx="524">Summer</cx:pt>
          <cx:pt idx="525">Summer</cx:pt>
          <cx:pt idx="526">Summer</cx:pt>
          <cx:pt idx="527">Summer</cx:pt>
          <cx:pt idx="528">Summer</cx:pt>
          <cx:pt idx="529">Summer</cx:pt>
          <cx:pt idx="530">Summer</cx:pt>
          <cx:pt idx="531">Summer</cx:pt>
          <cx:pt idx="532">Summer</cx:pt>
          <cx:pt idx="533">Summer</cx:pt>
          <cx:pt idx="534">Summer</cx:pt>
          <cx:pt idx="535">Summer</cx:pt>
          <cx:pt idx="536">Summer</cx:pt>
          <cx:pt idx="537">Summer</cx:pt>
          <cx:pt idx="538">Summer</cx:pt>
          <cx:pt idx="539">Summer</cx:pt>
          <cx:pt idx="540">Summer</cx:pt>
          <cx:pt idx="541">Summer</cx:pt>
          <cx:pt idx="542">Summer</cx:pt>
          <cx:pt idx="543">Summer</cx:pt>
          <cx:pt idx="544">Summer</cx:pt>
          <cx:pt idx="545">Summer</cx:pt>
          <cx:pt idx="546">Summer</cx:pt>
          <cx:pt idx="547">Summer</cx:pt>
          <cx:pt idx="548">Summer</cx:pt>
          <cx:pt idx="549">Summer</cx:pt>
          <cx:pt idx="550">Summer</cx:pt>
          <cx:pt idx="551">Summer</cx:pt>
          <cx:pt idx="552">Fall</cx:pt>
          <cx:pt idx="553">Fall</cx:pt>
          <cx:pt idx="554">Fall</cx:pt>
          <cx:pt idx="555">Fall</cx:pt>
          <cx:pt idx="556">Fall</cx:pt>
          <cx:pt idx="557">Fall</cx:pt>
          <cx:pt idx="558">Fall</cx:pt>
          <cx:pt idx="559">Fall</cx:pt>
          <cx:pt idx="560">Fall</cx:pt>
          <cx:pt idx="561">Fall</cx:pt>
          <cx:pt idx="562">Fall</cx:pt>
          <cx:pt idx="563">Fall</cx:pt>
          <cx:pt idx="564">Fall</cx:pt>
          <cx:pt idx="565">Fall</cx:pt>
          <cx:pt idx="566">Fall</cx:pt>
          <cx:pt idx="567">Fall</cx:pt>
          <cx:pt idx="568">Fall</cx:pt>
          <cx:pt idx="569">Fall</cx:pt>
          <cx:pt idx="570">Fall</cx:pt>
          <cx:pt idx="571">Fall</cx:pt>
          <cx:pt idx="572">Fall</cx:pt>
          <cx:pt idx="573">Fall</cx:pt>
          <cx:pt idx="574">Fall</cx:pt>
          <cx:pt idx="575">Fall</cx:pt>
          <cx:pt idx="576">Fall</cx:pt>
          <cx:pt idx="577">Fall</cx:pt>
          <cx:pt idx="578">Fall</cx:pt>
          <cx:pt idx="579">Fall</cx:pt>
          <cx:pt idx="580">Fall</cx:pt>
          <cx:pt idx="581">Fall</cx:pt>
          <cx:pt idx="582">Fall</cx:pt>
          <cx:pt idx="583">Fall</cx:pt>
          <cx:pt idx="584">Fall</cx:pt>
          <cx:pt idx="585">Fall</cx:pt>
          <cx:pt idx="586">Fall</cx:pt>
          <cx:pt idx="587">Fall</cx:pt>
          <cx:pt idx="588">Fall</cx:pt>
          <cx:pt idx="589">Fall</cx:pt>
          <cx:pt idx="590">Fall</cx:pt>
          <cx:pt idx="591">Fall</cx:pt>
          <cx:pt idx="592">Fall</cx:pt>
          <cx:pt idx="593">Fall</cx:pt>
          <cx:pt idx="594">Fall</cx:pt>
          <cx:pt idx="595">Fall</cx:pt>
          <cx:pt idx="596">Fall</cx:pt>
          <cx:pt idx="597">Fall</cx:pt>
          <cx:pt idx="598">Fall</cx:pt>
          <cx:pt idx="599">Fall</cx:pt>
          <cx:pt idx="600">Fall</cx:pt>
          <cx:pt idx="601">Fall</cx:pt>
          <cx:pt idx="602">Fall</cx:pt>
          <cx:pt idx="603">Fall</cx:pt>
          <cx:pt idx="604">Fall</cx:pt>
          <cx:pt idx="605">Fall</cx:pt>
          <cx:pt idx="606">Fall</cx:pt>
          <cx:pt idx="607">Fall</cx:pt>
          <cx:pt idx="608">Fall</cx:pt>
          <cx:pt idx="609">Fall</cx:pt>
          <cx:pt idx="610">Fall</cx:pt>
          <cx:pt idx="611">Fall</cx:pt>
          <cx:pt idx="612">Fall</cx:pt>
          <cx:pt idx="613">Fall</cx:pt>
          <cx:pt idx="614">Fall</cx:pt>
          <cx:pt idx="615">Fall</cx:pt>
          <cx:pt idx="616">Fall</cx:pt>
          <cx:pt idx="617">Fall</cx:pt>
          <cx:pt idx="618">Fall</cx:pt>
          <cx:pt idx="619">Fall</cx:pt>
          <cx:pt idx="620">Fall</cx:pt>
          <cx:pt idx="621">Fall</cx:pt>
          <cx:pt idx="622">Fall</cx:pt>
          <cx:pt idx="623">Fall</cx:pt>
          <cx:pt idx="624">Fall</cx:pt>
          <cx:pt idx="625">Fall</cx:pt>
          <cx:pt idx="626">Fall</cx:pt>
          <cx:pt idx="627">Fall</cx:pt>
          <cx:pt idx="628">Fall</cx:pt>
          <cx:pt idx="629">Fall</cx:pt>
          <cx:pt idx="630">Fall</cx:pt>
          <cx:pt idx="631">Fall</cx:pt>
          <cx:pt idx="632">Fall</cx:pt>
          <cx:pt idx="633">Fall</cx:pt>
          <cx:pt idx="634">Fall</cx:pt>
          <cx:pt idx="635">Fall</cx:pt>
          <cx:pt idx="636">Fall</cx:pt>
          <cx:pt idx="637">Fall</cx:pt>
          <cx:pt idx="638">Fall</cx:pt>
          <cx:pt idx="639">Fall</cx:pt>
          <cx:pt idx="640">Fall</cx:pt>
          <cx:pt idx="641">Winter</cx:pt>
          <cx:pt idx="642">Winter</cx:pt>
          <cx:pt idx="643">Winter</cx:pt>
          <cx:pt idx="644">Winter</cx:pt>
          <cx:pt idx="645">Winter</cx:pt>
          <cx:pt idx="646">Winter</cx:pt>
          <cx:pt idx="647">Winter</cx:pt>
          <cx:pt idx="648">Winter</cx:pt>
          <cx:pt idx="649">Winter</cx:pt>
          <cx:pt idx="650">Winter</cx:pt>
          <cx:pt idx="651">Winter</cx:pt>
          <cx:pt idx="652">Winter</cx:pt>
          <cx:pt idx="653">Winter</cx:pt>
          <cx:pt idx="654">Winter</cx:pt>
          <cx:pt idx="655">Winter</cx:pt>
          <cx:pt idx="656">Winter</cx:pt>
          <cx:pt idx="657">Winter</cx:pt>
          <cx:pt idx="658">Winter</cx:pt>
          <cx:pt idx="659">Winter</cx:pt>
          <cx:pt idx="660">Winter</cx:pt>
          <cx:pt idx="661">Winter</cx:pt>
          <cx:pt idx="662">Winter</cx:pt>
          <cx:pt idx="663">Winter</cx:pt>
          <cx:pt idx="664">Winter</cx:pt>
          <cx:pt idx="665">Winter</cx:pt>
          <cx:pt idx="666">Winter</cx:pt>
          <cx:pt idx="667">Winter</cx:pt>
          <cx:pt idx="668">Winter</cx:pt>
          <cx:pt idx="669">Winter</cx:pt>
          <cx:pt idx="670">Winter</cx:pt>
          <cx:pt idx="671">Winter</cx:pt>
          <cx:pt idx="672">Winter</cx:pt>
          <cx:pt idx="673">Winter</cx:pt>
          <cx:pt idx="674">Winter</cx:pt>
          <cx:pt idx="675">Winter</cx:pt>
          <cx:pt idx="676">Winter</cx:pt>
          <cx:pt idx="677">Winter</cx:pt>
          <cx:pt idx="678">Winter</cx:pt>
          <cx:pt idx="679">Winter</cx:pt>
          <cx:pt idx="680">Winter</cx:pt>
          <cx:pt idx="681">Winter</cx:pt>
          <cx:pt idx="682">Winter</cx:pt>
          <cx:pt idx="683">Winter</cx:pt>
          <cx:pt idx="684">Winter</cx:pt>
          <cx:pt idx="685">Winter</cx:pt>
          <cx:pt idx="686">Winter</cx:pt>
          <cx:pt idx="687">Winter</cx:pt>
          <cx:pt idx="688">Winter</cx:pt>
          <cx:pt idx="689">Winter</cx:pt>
          <cx:pt idx="690">Winter</cx:pt>
          <cx:pt idx="691">Winter</cx:pt>
          <cx:pt idx="692">Winter</cx:pt>
          <cx:pt idx="693">Winter</cx:pt>
          <cx:pt idx="694">Winter</cx:pt>
          <cx:pt idx="695">Winter</cx:pt>
          <cx:pt idx="696">Winter</cx:pt>
          <cx:pt idx="697">Winter</cx:pt>
          <cx:pt idx="698">Winter</cx:pt>
          <cx:pt idx="699">Winter</cx:pt>
          <cx:pt idx="700">Winter</cx:pt>
          <cx:pt idx="701">Winter</cx:pt>
          <cx:pt idx="702">Winter</cx:pt>
          <cx:pt idx="703">Winter</cx:pt>
          <cx:pt idx="704">Winter</cx:pt>
          <cx:pt idx="705">Winter</cx:pt>
          <cx:pt idx="706">Winter</cx:pt>
          <cx:pt idx="707">Winter</cx:pt>
          <cx:pt idx="708">Winter</cx:pt>
          <cx:pt idx="709">Winter</cx:pt>
          <cx:pt idx="710">Winter</cx:pt>
          <cx:pt idx="711">Winter</cx:pt>
          <cx:pt idx="712">Winter</cx:pt>
          <cx:pt idx="713">Winter</cx:pt>
          <cx:pt idx="714">Winter</cx:pt>
          <cx:pt idx="715">Winter</cx:pt>
          <cx:pt idx="716">Winter</cx:pt>
          <cx:pt idx="717">Winter</cx:pt>
          <cx:pt idx="718">Winter</cx:pt>
          <cx:pt idx="719">Winter</cx:pt>
          <cx:pt idx="720">Winter</cx:pt>
          <cx:pt idx="721">Winter</cx:pt>
          <cx:pt idx="722">Winter</cx:pt>
          <cx:pt idx="723">Winter</cx:pt>
          <cx:pt idx="724">Winter</cx:pt>
          <cx:pt idx="725">Winter</cx:pt>
          <cx:pt idx="726">Winter</cx:pt>
          <cx:pt idx="727">Winter</cx:pt>
          <cx:pt idx="728">Winter</cx:pt>
          <cx:pt idx="729">Winter</cx:pt>
          <cx:pt idx="730">Winter</cx:pt>
        </cx:lvl>
      </cx:strDim>
      <cx:numDim type="val">
        <cx:f>'Bike Data for Boxplot'!$O$2:$O$732</cx:f>
        <cx:lvl ptCount="731" formatCode="General">
          <cx:pt idx="0">2077</cx:pt>
          <cx:pt idx="1">2703</cx:pt>
          <cx:pt idx="2">2121</cx:pt>
          <cx:pt idx="3">1865</cx:pt>
          <cx:pt idx="4">2210</cx:pt>
          <cx:pt idx="5">2496</cx:pt>
          <cx:pt idx="6">1693</cx:pt>
          <cx:pt idx="7">2028</cx:pt>
          <cx:pt idx="8">2425</cx:pt>
          <cx:pt idx="9">1536</cx:pt>
          <cx:pt idx="10">1685</cx:pt>
          <cx:pt idx="11">2227</cx:pt>
          <cx:pt idx="12">2252</cx:pt>
          <cx:pt idx="13">3249</cx:pt>
          <cx:pt idx="14">3115</cx:pt>
          <cx:pt idx="15">1795</cx:pt>
          <cx:pt idx="16">2808</cx:pt>
          <cx:pt idx="17">3141</cx:pt>
          <cx:pt idx="18">1471</cx:pt>
          <cx:pt idx="19">2455</cx:pt>
          <cx:pt idx="20">2895</cx:pt>
          <cx:pt idx="21">3348</cx:pt>
          <cx:pt idx="22">2034</cx:pt>
          <cx:pt idx="23">2162</cx:pt>
          <cx:pt idx="24">3267</cx:pt>
          <cx:pt idx="25">3126</cx:pt>
          <cx:pt idx="26">795</cx:pt>
          <cx:pt idx="27">3744</cx:pt>
          <cx:pt idx="28">3429</cx:pt>
          <cx:pt idx="29">3204</cx:pt>
          <cx:pt idx="30">3944</cx:pt>
          <cx:pt idx="31">4189</cx:pt>
          <cx:pt idx="32">1683</cx:pt>
          <cx:pt idx="33">4036</cx:pt>
          <cx:pt idx="34">4191</cx:pt>
          <cx:pt idx="35">4073</cx:pt>
          <cx:pt idx="36">4400</cx:pt>
          <cx:pt idx="37">3872</cx:pt>
          <cx:pt idx="38">4058</cx:pt>
          <cx:pt idx="39">4595</cx:pt>
          <cx:pt idx="40">5312</cx:pt>
          <cx:pt idx="41">3351</cx:pt>
          <cx:pt idx="42">4401</cx:pt>
          <cx:pt idx="43">4451</cx:pt>
          <cx:pt idx="44">2633</cx:pt>
          <cx:pt idx="45">4433</cx:pt>
          <cx:pt idx="46">4608</cx:pt>
          <cx:pt idx="47">4714</cx:pt>
          <cx:pt idx="48">4333</cx:pt>
          <cx:pt idx="49">4362</cx:pt>
          <cx:pt idx="50">4803</cx:pt>
          <cx:pt idx="51">4182</cx:pt>
          <cx:pt idx="52">4864</cx:pt>
          <cx:pt idx="53">4105</cx:pt>
          <cx:pt idx="54">3409</cx:pt>
          <cx:pt idx="55">4553</cx:pt>
          <cx:pt idx="56">3958</cx:pt>
          <cx:pt idx="57">4123</cx:pt>
          <cx:pt idx="58">3855</cx:pt>
          <cx:pt idx="59">4575</cx:pt>
          <cx:pt idx="60">4917</cx:pt>
          <cx:pt idx="61">5805</cx:pt>
          <cx:pt idx="62">4660</cx:pt>
          <cx:pt idx="63">4274</cx:pt>
          <cx:pt idx="64">4492</cx:pt>
          <cx:pt idx="65">4978</cx:pt>
          <cx:pt idx="66">4677</cx:pt>
          <cx:pt idx="67">4679</cx:pt>
          <cx:pt idx="68">4758</cx:pt>
          <cx:pt idx="69">4788</cx:pt>
          <cx:pt idx="70">4098</cx:pt>
          <cx:pt idx="71">3982</cx:pt>
          <cx:pt idx="72">3974</cx:pt>
          <cx:pt idx="73">4968</cx:pt>
          <cx:pt idx="74">5312</cx:pt>
          <cx:pt idx="75">5342</cx:pt>
          <cx:pt idx="76">4906</cx:pt>
          <cx:pt idx="77">4548</cx:pt>
          <cx:pt idx="78">4833</cx:pt>
          <cx:pt idx="79">4401</cx:pt>
          <cx:pt idx="80">3915</cx:pt>
          <cx:pt idx="81">4586</cx:pt>
          <cx:pt idx="82">4966</cx:pt>
          <cx:pt idx="83">4460</cx:pt>
          <cx:pt idx="84">5020</cx:pt>
          <cx:pt idx="85">4891</cx:pt>
          <cx:pt idx="86">5180</cx:pt>
          <cx:pt idx="87">3767</cx:pt>
          <cx:pt idx="88">4844</cx:pt>
          <cx:pt idx="89">5119</cx:pt>
          <cx:pt idx="90">4744</cx:pt>
          <cx:pt idx="91">4010</cx:pt>
          <cx:pt idx="92">4835</cx:pt>
          <cx:pt idx="93">4507</cx:pt>
          <cx:pt idx="94">4790</cx:pt>
          <cx:pt idx="95">4991</cx:pt>
          <cx:pt idx="96">5202</cx:pt>
          <cx:pt idx="97">5305</cx:pt>
          <cx:pt idx="98">4708</cx:pt>
          <cx:pt idx="99">4648</cx:pt>
          <cx:pt idx="100">5225</cx:pt>
          <cx:pt idx="101">5515</cx:pt>
          <cx:pt idx="102">5362</cx:pt>
          <cx:pt idx="103">5119</cx:pt>
          <cx:pt idx="104">4649</cx:pt>
          <cx:pt idx="105">6043</cx:pt>
          <cx:pt idx="106">4665</cx:pt>
          <cx:pt idx="107">4629</cx:pt>
          <cx:pt idx="108">4592</cx:pt>
          <cx:pt idx="109">4040</cx:pt>
          <cx:pt idx="110">5336</cx:pt>
          <cx:pt idx="111">4881</cx:pt>
          <cx:pt idx="112">4086</cx:pt>
          <cx:pt idx="113">4258</cx:pt>
          <cx:pt idx="114">4342</cx:pt>
          <cx:pt idx="115">5084</cx:pt>
          <cx:pt idx="116">5538</cx:pt>
          <cx:pt idx="117">5923</cx:pt>
          <cx:pt idx="118">5302</cx:pt>
          <cx:pt idx="119">4458</cx:pt>
          <cx:pt idx="120">4541</cx:pt>
          <cx:pt idx="121">4332</cx:pt>
          <cx:pt idx="122">3784</cx:pt>
          <cx:pt idx="123">3387</cx:pt>
          <cx:pt idx="124">3285</cx:pt>
          <cx:pt idx="125">3606</cx:pt>
          <cx:pt idx="126">3840</cx:pt>
          <cx:pt idx="127">4590</cx:pt>
          <cx:pt idx="128">4656</cx:pt>
          <cx:pt idx="129">4390</cx:pt>
          <cx:pt idx="130">3846</cx:pt>
          <cx:pt idx="131">4475</cx:pt>
          <cx:pt idx="132">4302</cx:pt>
          <cx:pt idx="133">4266</cx:pt>
          <cx:pt idx="134">4845</cx:pt>
          <cx:pt idx="135">3574</cx:pt>
          <cx:pt idx="136">4576</cx:pt>
          <cx:pt idx="137">4866</cx:pt>
          <cx:pt idx="138">4294</cx:pt>
          <cx:pt idx="139">3785</cx:pt>
          <cx:pt idx="140">4326</cx:pt>
          <cx:pt idx="141">4602</cx:pt>
          <cx:pt idx="142">4780</cx:pt>
          <cx:pt idx="143">4792</cx:pt>
          <cx:pt idx="144">4905</cx:pt>
          <cx:pt idx="145">4150</cx:pt>
          <cx:pt idx="146">3820</cx:pt>
          <cx:pt idx="147">4338</cx:pt>
          <cx:pt idx="148">4725</cx:pt>
          <cx:pt idx="149">4694</cx:pt>
          <cx:pt idx="150">3805</cx:pt>
          <cx:pt idx="151">4153</cx:pt>
          <cx:pt idx="152">5191</cx:pt>
          <cx:pt idx="153">3873</cx:pt>
          <cx:pt idx="154">4758</cx:pt>
          <cx:pt idx="155">5895</cx:pt>
          <cx:pt idx="156">5130</cx:pt>
          <cx:pt idx="157">3542</cx:pt>
          <cx:pt idx="158">4661</cx:pt>
          <cx:pt idx="159">1115</cx:pt>
          <cx:pt idx="160">4334</cx:pt>
          <cx:pt idx="161">4634</cx:pt>
          <cx:pt idx="162">5204</cx:pt>
          <cx:pt idx="163">5058</cx:pt>
          <cx:pt idx="164">5115</cx:pt>
          <cx:pt idx="165">4727</cx:pt>
          <cx:pt idx="166">4484</cx:pt>
          <cx:pt idx="167">4940</cx:pt>
          <cx:pt idx="168">3351</cx:pt>
          <cx:pt idx="169">2710</cx:pt>
          <cx:pt idx="170">1996</cx:pt>
          <cx:pt idx="171">1842</cx:pt>
          <cx:pt idx="172">3544</cx:pt>
          <cx:pt idx="173">5345</cx:pt>
          <cx:pt idx="174">5046</cx:pt>
          <cx:pt idx="175">4713</cx:pt>
          <cx:pt idx="176">4763</cx:pt>
          <cx:pt idx="177">4785</cx:pt>
          <cx:pt idx="178">3659</cx:pt>
          <cx:pt idx="179">4760</cx:pt>
          <cx:pt idx="180">4511</cx:pt>
          <cx:pt idx="181">4274</cx:pt>
          <cx:pt idx="182">4539</cx:pt>
          <cx:pt idx="183">3641</cx:pt>
          <cx:pt idx="184">4352</cx:pt>
          <cx:pt idx="185">4795</cx:pt>
          <cx:pt idx="186">2395</cx:pt>
          <cx:pt idx="187">5423</cx:pt>
          <cx:pt idx="188">5010</cx:pt>
          <cx:pt idx="189">4630</cx:pt>
          <cx:pt idx="190">4120</cx:pt>
          <cx:pt idx="191">3907</cx:pt>
          <cx:pt idx="192">4839</cx:pt>
          <cx:pt idx="193">5202</cx:pt>
          <cx:pt idx="194">2429</cx:pt>
          <cx:pt idx="195">2918</cx:pt>
          <cx:pt idx="196">3570</cx:pt>
          <cx:pt idx="197">4456</cx:pt>
          <cx:pt idx="198">4826</cx:pt>
          <cx:pt idx="199">4765</cx:pt>
          <cx:pt idx="200">4985</cx:pt>
          <cx:pt idx="201">5409</cx:pt>
          <cx:pt idx="202">5511</cx:pt>
          <cx:pt idx="203">5117</cx:pt>
          <cx:pt idx="204">4563</cx:pt>
          <cx:pt idx="205">2416</cx:pt>
          <cx:pt idx="206">2913</cx:pt>
          <cx:pt idx="207">3644</cx:pt>
          <cx:pt idx="208">5217</cx:pt>
          <cx:pt idx="209">5041</cx:pt>
          <cx:pt idx="210">4570</cx:pt>
          <cx:pt idx="211">4748</cx:pt>
          <cx:pt idx="212">2424</cx:pt>
          <cx:pt idx="213">4195</cx:pt>
          <cx:pt idx="214">4304</cx:pt>
          <cx:pt idx="215">4308</cx:pt>
          <cx:pt idx="216">4381</cx:pt>
          <cx:pt idx="217">4187</cx:pt>
          <cx:pt idx="218">4687</cx:pt>
          <cx:pt idx="219">3894</cx:pt>
          <cx:pt idx="220">2659</cx:pt>
          <cx:pt idx="221">3747</cx:pt>
          <cx:pt idx="222">627</cx:pt>
          <cx:pt idx="223">3331</cx:pt>
          <cx:pt idx="224">3669</cx:pt>
          <cx:pt idx="225">4068</cx:pt>
          <cx:pt idx="226">4186</cx:pt>
          <cx:pt idx="227">3974</cx:pt>
          <cx:pt idx="228">4046</cx:pt>
          <cx:pt idx="229">3926</cx:pt>
          <cx:pt idx="230">3649</cx:pt>
          <cx:pt idx="231">4035</cx:pt>
          <cx:pt idx="232">4205</cx:pt>
          <cx:pt idx="233">4109</cx:pt>
          <cx:pt idx="234">2933</cx:pt>
          <cx:pt idx="235">3368</cx:pt>
          <cx:pt idx="236">4067</cx:pt>
          <cx:pt idx="237">3717</cx:pt>
          <cx:pt idx="238">4486</cx:pt>
          <cx:pt idx="239">4195</cx:pt>
          <cx:pt idx="240">1817</cx:pt>
          <cx:pt idx="241">3053</cx:pt>
          <cx:pt idx="242">3392</cx:pt>
          <cx:pt idx="243">3663</cx:pt>
          <cx:pt idx="244">3520</cx:pt>
          <cx:pt idx="245">2765</cx:pt>
          <cx:pt idx="246">1607</cx:pt>
          <cx:pt idx="247">2566</cx:pt>
          <cx:pt idx="248">1495</cx:pt>
          <cx:pt idx="249">2792</cx:pt>
          <cx:pt idx="250">3068</cx:pt>
          <cx:pt idx="251">3071</cx:pt>
          <cx:pt idx="252">3867</cx:pt>
          <cx:pt idx="253">2914</cx:pt>
          <cx:pt idx="254">3613</cx:pt>
          <cx:pt idx="255">3727</cx:pt>
          <cx:pt idx="256">3940</cx:pt>
          <cx:pt idx="257">3614</cx:pt>
          <cx:pt idx="258">3485</cx:pt>
          <cx:pt idx="259">3811</cx:pt>
          <cx:pt idx="260">2594</cx:pt>
          <cx:pt idx="261">705</cx:pt>
          <cx:pt idx="262">3322</cx:pt>
          <cx:pt idx="263">3620</cx:pt>
          <cx:pt idx="264">3190</cx:pt>
          <cx:pt idx="265">2743</cx:pt>
          <cx:pt idx="266">3310</cx:pt>
          <cx:pt idx="267">3523</cx:pt>
          <cx:pt idx="268">3740</cx:pt>
          <cx:pt idx="269">3709</cx:pt>
          <cx:pt idx="270">3577</cx:pt>
          <cx:pt idx="271">2739</cx:pt>
          <cx:pt idx="272">2431</cx:pt>
          <cx:pt idx="273">3403</cx:pt>
          <cx:pt idx="274">3750</cx:pt>
          <cx:pt idx="275">2660</cx:pt>
          <cx:pt idx="276">3068</cx:pt>
          <cx:pt idx="277">2209</cx:pt>
          <cx:pt idx="278">1011</cx:pt>
          <cx:pt idx="279">754</cx:pt>
          <cx:pt idx="280">1317</cx:pt>
          <cx:pt idx="281">1162</cx:pt>
          <cx:pt idx="282">2302</cx:pt>
          <cx:pt idx="283">2423</cx:pt>
          <cx:pt idx="284">2999</cx:pt>
          <cx:pt idx="285">2485</cx:pt>
          <cx:pt idx="286">2294</cx:pt>
          <cx:pt idx="287">1951</cx:pt>
          <cx:pt idx="288">2236</cx:pt>
          <cx:pt idx="289">2368</cx:pt>
          <cx:pt idx="290">3272</cx:pt>
          <cx:pt idx="291">4098</cx:pt>
          <cx:pt idx="292">4521</cx:pt>
          <cx:pt idx="293">3425</cx:pt>
          <cx:pt idx="294">2376</cx:pt>
          <cx:pt idx="295">3598</cx:pt>
          <cx:pt idx="296">2177</cx:pt>
          <cx:pt idx="297">4097</cx:pt>
          <cx:pt idx="298">3214</cx:pt>
          <cx:pt idx="299">2493</cx:pt>
          <cx:pt idx="300">2311</cx:pt>
          <cx:pt idx="301">2298</cx:pt>
          <cx:pt idx="302">2935</cx:pt>
          <cx:pt idx="303">3376</cx:pt>
          <cx:pt idx="304">3292</cx:pt>
          <cx:pt idx="305">3163</cx:pt>
          <cx:pt idx="306">1301</cx:pt>
          <cx:pt idx="307">1977</cx:pt>
          <cx:pt idx="308">2432</cx:pt>
          <cx:pt idx="309">4339</cx:pt>
          <cx:pt idx="310">4270</cx:pt>
          <cx:pt idx="311">4075</cx:pt>
          <cx:pt idx="312">3456</cx:pt>
          <cx:pt idx="313">4023</cx:pt>
          <cx:pt idx="314">3243</cx:pt>
          <cx:pt idx="315">3624</cx:pt>
          <cx:pt idx="316">4509</cx:pt>
          <cx:pt idx="317">4579</cx:pt>
          <cx:pt idx="318">3761</cx:pt>
          <cx:pt idx="319">4151</cx:pt>
          <cx:pt idx="320">2832</cx:pt>
          <cx:pt idx="321">2947</cx:pt>
          <cx:pt idx="322">3784</cx:pt>
          <cx:pt idx="323">4375</cx:pt>
          <cx:pt idx="324">2802</cx:pt>
          <cx:pt idx="325">3830</cx:pt>
          <cx:pt idx="326">3831</cx:pt>
          <cx:pt idx="327">2169</cx:pt>
          <cx:pt idx="328">1529</cx:pt>
          <cx:pt idx="329">3422</cx:pt>
          <cx:pt idx="330">3922</cx:pt>
          <cx:pt idx="331">4169</cx:pt>
          <cx:pt idx="332">3005</cx:pt>
          <cx:pt idx="333">4154</cx:pt>
          <cx:pt idx="334">4318</cx:pt>
          <cx:pt idx="335">2689</cx:pt>
          <cx:pt idx="336">3129</cx:pt>
          <cx:pt idx="337">3777</cx:pt>
          <cx:pt idx="338">4773</cx:pt>
          <cx:pt idx="339">5062</cx:pt>
          <cx:pt idx="340">3487</cx:pt>
          <cx:pt idx="341">2732</cx:pt>
          <cx:pt idx="342">3389</cx:pt>
          <cx:pt idx="343">4322</cx:pt>
          <cx:pt idx="344">4363</cx:pt>
          <cx:pt idx="345">1834</cx:pt>
          <cx:pt idx="346">4990</cx:pt>
          <cx:pt idx="347">3194</cx:pt>
          <cx:pt idx="348">4066</cx:pt>
          <cx:pt idx="349">3423</cx:pt>
          <cx:pt idx="350">3333</cx:pt>
          <cx:pt idx="351">3956</cx:pt>
          <cx:pt idx="352">4916</cx:pt>
          <cx:pt idx="353">5382</cx:pt>
          <cx:pt idx="354">4569</cx:pt>
          <cx:pt idx="355">4118</cx:pt>
          <cx:pt idx="356">4911</cx:pt>
          <cx:pt idx="357">5298</cx:pt>
          <cx:pt idx="358">5847</cx:pt>
          <cx:pt idx="359">6312</cx:pt>
          <cx:pt idx="360">6192</cx:pt>
          <cx:pt idx="361">4378</cx:pt>
          <cx:pt idx="362">7836</cx:pt>
          <cx:pt idx="363">5892</cx:pt>
          <cx:pt idx="364">6153</cx:pt>
          <cx:pt idx="365">6093</cx:pt>
          <cx:pt idx="366">6230</cx:pt>
          <cx:pt idx="367">6871</cx:pt>
          <cx:pt idx="368">8362</cx:pt>
          <cx:pt idx="369">3372</cx:pt>
          <cx:pt idx="370">4996</cx:pt>
          <cx:pt idx="371">5558</cx:pt>
          <cx:pt idx="372">5102</cx:pt>
          <cx:pt idx="373">5698</cx:pt>
          <cx:pt idx="374">6133</cx:pt>
          <cx:pt idx="375">5459</cx:pt>
          <cx:pt idx="376">6235</cx:pt>
          <cx:pt idx="377">6041</cx:pt>
          <cx:pt idx="378">5936</cx:pt>
          <cx:pt idx="379">6772</cx:pt>
          <cx:pt idx="380">6436</cx:pt>
          <cx:pt idx="381">6457</cx:pt>
          <cx:pt idx="382">6460</cx:pt>
          <cx:pt idx="383">6857</cx:pt>
          <cx:pt idx="384">5169</cx:pt>
          <cx:pt idx="385">5585</cx:pt>
          <cx:pt idx="386">5918</cx:pt>
          <cx:pt idx="387">4862</cx:pt>
          <cx:pt idx="388">5409</cx:pt>
          <cx:pt idx="389">6398</cx:pt>
          <cx:pt idx="390">7460</cx:pt>
          <cx:pt idx="391">7132</cx:pt>
          <cx:pt idx="392">6370</cx:pt>
          <cx:pt idx="393">6691</cx:pt>
          <cx:pt idx="394">4367</cx:pt>
          <cx:pt idx="395">6565</cx:pt>
          <cx:pt idx="396">7290</cx:pt>
          <cx:pt idx="397">6624</cx:pt>
          <cx:pt idx="398">1027</cx:pt>
          <cx:pt idx="399">3214</cx:pt>
          <cx:pt idx="400">5633</cx:pt>
          <cx:pt idx="401">6196</cx:pt>
          <cx:pt idx="402">5026</cx:pt>
          <cx:pt idx="403">6233</cx:pt>
          <cx:pt idx="404">4220</cx:pt>
          <cx:pt idx="405">6304</cx:pt>
          <cx:pt idx="406">5572</cx:pt>
          <cx:pt idx="407">5740</cx:pt>
          <cx:pt idx="408">6169</cx:pt>
          <cx:pt idx="409">6421</cx:pt>
          <cx:pt idx="410">6296</cx:pt>
          <cx:pt idx="411">6883</cx:pt>
          <cx:pt idx="412">6359</cx:pt>
          <cx:pt idx="413">6273</cx:pt>
          <cx:pt idx="414">5728</cx:pt>
          <cx:pt idx="415">4717</cx:pt>
          <cx:pt idx="416">6572</cx:pt>
          <cx:pt idx="417">7030</cx:pt>
          <cx:pt idx="418">7429</cx:pt>
          <cx:pt idx="419">6118</cx:pt>
          <cx:pt idx="420">2843</cx:pt>
          <cx:pt idx="421">5115</cx:pt>
          <cx:pt idx="422">7424</cx:pt>
          <cx:pt idx="423">7384</cx:pt>
          <cx:pt idx="424">7639</cx:pt>
          <cx:pt idx="425">8294</cx:pt>
          <cx:pt idx="426">7129</cx:pt>
          <cx:pt idx="427">4359</cx:pt>
          <cx:pt idx="428">6073</cx:pt>
          <cx:pt idx="429">5260</cx:pt>
          <cx:pt idx="430">6770</cx:pt>
          <cx:pt idx="431">6734</cx:pt>
          <cx:pt idx="432">6536</cx:pt>
          <cx:pt idx="433">6591</cx:pt>
          <cx:pt idx="434">6043</cx:pt>
          <cx:pt idx="435">5743</cx:pt>
          <cx:pt idx="436">6855</cx:pt>
          <cx:pt idx="437">7338</cx:pt>
          <cx:pt idx="438">4127</cx:pt>
          <cx:pt idx="439">8120</cx:pt>
          <cx:pt idx="440">7641</cx:pt>
          <cx:pt idx="441">6998</cx:pt>
          <cx:pt idx="442">7001</cx:pt>
          <cx:pt idx="443">7055</cx:pt>
          <cx:pt idx="444">7494</cx:pt>
          <cx:pt idx="445">7736</cx:pt>
          <cx:pt idx="446">7498</cx:pt>
          <cx:pt idx="447">6598</cx:pt>
          <cx:pt idx="448">6664</cx:pt>
          <cx:pt idx="449">4972</cx:pt>
          <cx:pt idx="450">7421</cx:pt>
          <cx:pt idx="451">7363</cx:pt>
          <cx:pt idx="452">7665</cx:pt>
          <cx:pt idx="453">7702</cx:pt>
          <cx:pt idx="454">6978</cx:pt>
          <cx:pt idx="455">5099</cx:pt>
          <cx:pt idx="456">6825</cx:pt>
          <cx:pt idx="457">6211</cx:pt>
          <cx:pt idx="458">5905</cx:pt>
          <cx:pt idx="459">5823</cx:pt>
          <cx:pt idx="460">7458</cx:pt>
          <cx:pt idx="461">6891</cx:pt>
          <cx:pt idx="462">6779</cx:pt>
          <cx:pt idx="463">7442</cx:pt>
          <cx:pt idx="464">7335</cx:pt>
          <cx:pt idx="465">6879</cx:pt>
          <cx:pt idx="466">5463</cx:pt>
          <cx:pt idx="467">5687</cx:pt>
          <cx:pt idx="468">5531</cx:pt>
          <cx:pt idx="469">6227</cx:pt>
          <cx:pt idx="470">6660</cx:pt>
          <cx:pt idx="471">7403</cx:pt>
          <cx:pt idx="472">6241</cx:pt>
          <cx:pt idx="473">6207</cx:pt>
          <cx:pt idx="474">4840</cx:pt>
          <cx:pt idx="475">4672</cx:pt>
          <cx:pt idx="476">6569</cx:pt>
          <cx:pt idx="477">6290</cx:pt>
          <cx:pt idx="478">7264</cx:pt>
          <cx:pt idx="479">7446</cx:pt>
          <cx:pt idx="480">7499</cx:pt>
          <cx:pt idx="481">6969</cx:pt>
          <cx:pt idx="482">6031</cx:pt>
          <cx:pt idx="483">6830</cx:pt>
          <cx:pt idx="484">6786</cx:pt>
          <cx:pt idx="485">5713</cx:pt>
          <cx:pt idx="486">6591</cx:pt>
          <cx:pt idx="487">5870</cx:pt>
          <cx:pt idx="488">4459</cx:pt>
          <cx:pt idx="489">7410</cx:pt>
          <cx:pt idx="490">6966</cx:pt>
          <cx:pt idx="491">7592</cx:pt>
          <cx:pt idx="492">8173</cx:pt>
          <cx:pt idx="493">6861</cx:pt>
          <cx:pt idx="494">6904</cx:pt>
          <cx:pt idx="495">6685</cx:pt>
          <cx:pt idx="496">6597</cx:pt>
          <cx:pt idx="497">7105</cx:pt>
          <cx:pt idx="498">7216</cx:pt>
          <cx:pt idx="499">7580</cx:pt>
          <cx:pt idx="500">7261</cx:pt>
          <cx:pt idx="501">7175</cx:pt>
          <cx:pt idx="502">6824</cx:pt>
          <cx:pt idx="503">5464</cx:pt>
          <cx:pt idx="504">7013</cx:pt>
          <cx:pt idx="505">7273</cx:pt>
          <cx:pt idx="506">7534</cx:pt>
          <cx:pt idx="507">7286</cx:pt>
          <cx:pt idx="508">5786</cx:pt>
          <cx:pt idx="509">6299</cx:pt>
          <cx:pt idx="510">6544</cx:pt>
          <cx:pt idx="511">6883</cx:pt>
          <cx:pt idx="512">6784</cx:pt>
          <cx:pt idx="513">7347</cx:pt>
          <cx:pt idx="514">7605</cx:pt>
          <cx:pt idx="515">7148</cx:pt>
          <cx:pt idx="516">7865</cx:pt>
          <cx:pt idx="517">4549</cx:pt>
          <cx:pt idx="518">6530</cx:pt>
          <cx:pt idx="519">7006</cx:pt>
          <cx:pt idx="520">7375</cx:pt>
          <cx:pt idx="521">7765</cx:pt>
          <cx:pt idx="522">7582</cx:pt>
          <cx:pt idx="523">6053</cx:pt>
          <cx:pt idx="524">5255</cx:pt>
          <cx:pt idx="525">6917</cx:pt>
          <cx:pt idx="526">7040</cx:pt>
          <cx:pt idx="527">7697</cx:pt>
          <cx:pt idx="528">7713</cx:pt>
          <cx:pt idx="529">7350</cx:pt>
          <cx:pt idx="530">6140</cx:pt>
          <cx:pt idx="531">5810</cx:pt>
          <cx:pt idx="532">6034</cx:pt>
          <cx:pt idx="533">6864</cx:pt>
          <cx:pt idx="534">7112</cx:pt>
          <cx:pt idx="535">6203</cx:pt>
          <cx:pt idx="536">7504</cx:pt>
          <cx:pt idx="537">5976</cx:pt>
          <cx:pt idx="538">8227</cx:pt>
          <cx:pt idx="539">7525</cx:pt>
          <cx:pt idx="540">7767</cx:pt>
          <cx:pt idx="541">7870</cx:pt>
          <cx:pt idx="542">7804</cx:pt>
          <cx:pt idx="543">8009</cx:pt>
          <cx:pt idx="544">8714</cx:pt>
          <cx:pt idx="545">7333</cx:pt>
          <cx:pt idx="546">6869</cx:pt>
          <cx:pt idx="547">4073</cx:pt>
          <cx:pt idx="548">7591</cx:pt>
          <cx:pt idx="549">7720</cx:pt>
          <cx:pt idx="550">8167</cx:pt>
          <cx:pt idx="551">8395</cx:pt>
          <cx:pt idx="552">7907</cx:pt>
          <cx:pt idx="553">7436</cx:pt>
          <cx:pt idx="554">7538</cx:pt>
          <cx:pt idx="555">7733</cx:pt>
          <cx:pt idx="556">7393</cx:pt>
          <cx:pt idx="557">7415</cx:pt>
          <cx:pt idx="558">8555</cx:pt>
          <cx:pt idx="559">6889</cx:pt>
          <cx:pt idx="560">6778</cx:pt>
          <cx:pt idx="561">4639</cx:pt>
          <cx:pt idx="562">7572</cx:pt>
          <cx:pt idx="563">7328</cx:pt>
          <cx:pt idx="564">8156</cx:pt>
          <cx:pt idx="565">7965</cx:pt>
          <cx:pt idx="566">3510</cx:pt>
          <cx:pt idx="567">5478</cx:pt>
          <cx:pt idx="568">6392</cx:pt>
          <cx:pt idx="569">7691</cx:pt>
          <cx:pt idx="570">7570</cx:pt>
          <cx:pt idx="571">7282</cx:pt>
          <cx:pt idx="572">7109</cx:pt>
          <cx:pt idx="573">6639</cx:pt>
          <cx:pt idx="574">5875</cx:pt>
          <cx:pt idx="575">7534</cx:pt>
          <cx:pt idx="576">7461</cx:pt>
          <cx:pt idx="577">7509</cx:pt>
          <cx:pt idx="578">5424</cx:pt>
          <cx:pt idx="579">8090</cx:pt>
          <cx:pt idx="580">6824</cx:pt>
          <cx:pt idx="581">7058</cx:pt>
          <cx:pt idx="582">7466</cx:pt>
          <cx:pt idx="583">7693</cx:pt>
          <cx:pt idx="584">7359</cx:pt>
          <cx:pt idx="585">7444</cx:pt>
          <cx:pt idx="586">7852</cx:pt>
          <cx:pt idx="587">4459</cx:pt>
          <cx:pt idx="588">22</cx:pt>
          <cx:pt idx="589">1096</cx:pt>
          <cx:pt idx="590">5566</cx:pt>
          <cx:pt idx="591">5986</cx:pt>
          <cx:pt idx="592">5847</cx:pt>
          <cx:pt idx="593">5138</cx:pt>
          <cx:pt idx="594">5107</cx:pt>
          <cx:pt idx="595">5259</cx:pt>
          <cx:pt idx="596">5686</cx:pt>
          <cx:pt idx="597">5035</cx:pt>
          <cx:pt idx="598">5315</cx:pt>
          <cx:pt idx="599">5992</cx:pt>
          <cx:pt idx="600">6536</cx:pt>
          <cx:pt idx="601">6852</cx:pt>
          <cx:pt idx="602">6269</cx:pt>
          <cx:pt idx="603">4094</cx:pt>
          <cx:pt idx="604">5495</cx:pt>
          <cx:pt idx="605">5445</cx:pt>
          <cx:pt idx="606">5698</cx:pt>
          <cx:pt idx="607">5629</cx:pt>
          <cx:pt idx="608">4669</cx:pt>
          <cx:pt idx="609">5499</cx:pt>
          <cx:pt idx="610">5634</cx:pt>
          <cx:pt idx="611">5146</cx:pt>
          <cx:pt idx="612">2425</cx:pt>
          <cx:pt idx="613">3910</cx:pt>
          <cx:pt idx="614">2277</cx:pt>
          <cx:pt idx="615">2424</cx:pt>
          <cx:pt idx="616">5087</cx:pt>
          <cx:pt idx="617">3959</cx:pt>
          <cx:pt idx="618">5260</cx:pt>
          <cx:pt idx="619">5323</cx:pt>
          <cx:pt idx="620">5668</cx:pt>
          <cx:pt idx="621">5191</cx:pt>
          <cx:pt idx="622">4649</cx:pt>
          <cx:pt idx="623">6234</cx:pt>
          <cx:pt idx="624">6606</cx:pt>
          <cx:pt idx="625">5729</cx:pt>
          <cx:pt idx="626">5375</cx:pt>
          <cx:pt idx="627">5008</cx:pt>
          <cx:pt idx="628">5582</cx:pt>
          <cx:pt idx="629">3228</cx:pt>
          <cx:pt idx="630">5170</cx:pt>
          <cx:pt idx="631">5501</cx:pt>
          <cx:pt idx="632">5319</cx:pt>
          <cx:pt idx="633">5532</cx:pt>
          <cx:pt idx="634">5611</cx:pt>
          <cx:pt idx="635">5047</cx:pt>
          <cx:pt idx="636">3786</cx:pt>
          <cx:pt idx="637">4585</cx:pt>
          <cx:pt idx="638">5557</cx:pt>
          <cx:pt idx="639">5267</cx:pt>
          <cx:pt idx="640">4128</cx:pt>
          <cx:pt idx="641">3623</cx:pt>
          <cx:pt idx="642">1749</cx:pt>
          <cx:pt idx="643">1787</cx:pt>
          <cx:pt idx="644">920</cx:pt>
          <cx:pt idx="645">1013</cx:pt>
          <cx:pt idx="646">441</cx:pt>
          <cx:pt idx="647">2114</cx:pt>
          <cx:pt idx="648">3095</cx:pt>
          <cx:pt idx="649">1341</cx:pt>
          <cx:pt idx="650">1796</cx:pt>
          <cx:pt idx="651">2729</cx:pt>
          <cx:pt idx="652">985</cx:pt>
          <cx:pt idx="653">801</cx:pt>
          <cx:pt idx="654">1349</cx:pt>
          <cx:pt idx="655">1562</cx:pt>
          <cx:pt idx="656">1600</cx:pt>
          <cx:pt idx="657">1606</cx:pt>
          <cx:pt idx="658">1510</cx:pt>
          <cx:pt idx="659">959</cx:pt>
          <cx:pt idx="660">822</cx:pt>
          <cx:pt idx="661">1321</cx:pt>
          <cx:pt idx="662">1263</cx:pt>
          <cx:pt idx="663">1162</cx:pt>
          <cx:pt idx="664">1406</cx:pt>
          <cx:pt idx="665">1421</cx:pt>
          <cx:pt idx="666">1248</cx:pt>
          <cx:pt idx="667">1204</cx:pt>
          <cx:pt idx="668">1000</cx:pt>
          <cx:pt idx="669">683</cx:pt>
          <cx:pt idx="670">1650</cx:pt>
          <cx:pt idx="671">1927</cx:pt>
          <cx:pt idx="672">1543</cx:pt>
          <cx:pt idx="673">981</cx:pt>
          <cx:pt idx="674">986</cx:pt>
          <cx:pt idx="675">1416</cx:pt>
          <cx:pt idx="676">1985</cx:pt>
          <cx:pt idx="677">506</cx:pt>
          <cx:pt idx="678">431</cx:pt>
          <cx:pt idx="679">1167</cx:pt>
          <cx:pt idx="680">1098</cx:pt>
          <cx:pt idx="681">1096</cx:pt>
          <cx:pt idx="682">1501</cx:pt>
          <cx:pt idx="683">1360</cx:pt>
          <cx:pt idx="684">1526</cx:pt>
          <cx:pt idx="685">1550</cx:pt>
          <cx:pt idx="686">1708</cx:pt>
          <cx:pt idx="687">1005</cx:pt>
          <cx:pt idx="688">1623</cx:pt>
          <cx:pt idx="689">1712</cx:pt>
          <cx:pt idx="690">1530</cx:pt>
          <cx:pt idx="691">1605</cx:pt>
          <cx:pt idx="692">1538</cx:pt>
          <cx:pt idx="693">1746</cx:pt>
          <cx:pt idx="694">1472</cx:pt>
          <cx:pt idx="695">1589</cx:pt>
          <cx:pt idx="696">1913</cx:pt>
          <cx:pt idx="697">1815</cx:pt>
          <cx:pt idx="698">2115</cx:pt>
          <cx:pt idx="699">2475</cx:pt>
          <cx:pt idx="700">2927</cx:pt>
          <cx:pt idx="701">1635</cx:pt>
          <cx:pt idx="702">1812</cx:pt>
          <cx:pt idx="703">1107</cx:pt>
          <cx:pt idx="704">1450</cx:pt>
          <cx:pt idx="705">1917</cx:pt>
          <cx:pt idx="706">1807</cx:pt>
          <cx:pt idx="707">1461</cx:pt>
          <cx:pt idx="708">1969</cx:pt>
          <cx:pt idx="709">2402</cx:pt>
          <cx:pt idx="710">1446</cx:pt>
          <cx:pt idx="711">1851</cx:pt>
          <cx:pt idx="712">2134</cx:pt>
          <cx:pt idx="713">1685</cx:pt>
          <cx:pt idx="714">1944</cx:pt>
          <cx:pt idx="715">2077</cx:pt>
          <cx:pt idx="716">605</cx:pt>
          <cx:pt idx="717">1872</cx:pt>
          <cx:pt idx="718">2133</cx:pt>
          <cx:pt idx="719">1891</cx:pt>
          <cx:pt idx="720">623</cx:pt>
          <cx:pt idx="721">1977</cx:pt>
          <cx:pt idx="722">2132</cx:pt>
          <cx:pt idx="723">2417</cx:pt>
          <cx:pt idx="724">2046</cx:pt>
          <cx:pt idx="725">2056</cx:pt>
          <cx:pt idx="726">2192</cx:pt>
          <cx:pt idx="727">2744</cx:pt>
          <cx:pt idx="728">3239</cx:pt>
          <cx:pt idx="729">3117</cx:pt>
          <cx:pt idx="730">2471</cx:pt>
        </cx:lvl>
      </cx:numDim>
    </cx:data>
  </cx:chartData>
  <cx:chart>
    <cx:title pos="t" align="ctr" overlay="0">
      <cx:tx>
        <cx:txData>
          <cx:v>Boxplot for Daily Users by Season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14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Calibri" panose="020F0502020204030204"/>
            </a:rPr>
            <a:t>Boxplot for Daily Users by Season</a:t>
          </a:r>
        </a:p>
      </cx:txPr>
    </cx:title>
    <cx:plotArea>
      <cx:plotAreaRegion>
        <cx:series layoutId="boxWhisker" uniqueId="{227F1668-628F-4C49-A978-DFD1F2586042}">
          <cx:tx>
            <cx:txData>
              <cx:f>'Bike Data for Boxplot'!$O$1</cx:f>
              <cx:v>cnt</cx:v>
            </cx:txData>
          </cx:tx>
          <cx:spPr>
            <a:ln w="25400">
              <a:solidFill>
                <a:schemeClr val="accent2"/>
              </a:solidFill>
            </a:ln>
          </cx:spPr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</cx:axis>
      <cx:axis id="1">
        <cx:valScaling/>
        <cx:majorGridlines/>
        <cx:tickLabels/>
        <cx:numFmt formatCode="#,##0" sourceLinked="0"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7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7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7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7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7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90022-5802-6149-82BB-0EA5F4B63445}" type="datetimeFigureOut">
              <a:rPr lang="en-US" smtClean="0"/>
              <a:t>9/20/22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AA749-EBAC-EB4A-9796-D28EF7BB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24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448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8544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62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AA749-EBAC-EB4A-9796-D28EF7BB8D12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3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44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69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44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44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448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44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448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56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04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2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5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DB30D-C3B2-0E90-1BFB-2FCA2B6D69BA}"/>
              </a:ext>
            </a:extLst>
          </p:cNvPr>
          <p:cNvSpPr>
            <a:spLocks noChangeAspect="1"/>
          </p:cNvSpPr>
          <p:nvPr userDrawn="1"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6F0AA9E-C848-FDFA-4AD1-A4247EAA8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4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5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20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4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99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2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4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64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9/20/22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8522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4/relationships/chartEx" Target="../charts/chartEx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4/relationships/chartEx" Target="../charts/chartEx5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4/relationships/chartEx" Target="../charts/chartEx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4/relationships/chartEx" Target="../charts/chartEx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3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1.png"/><Relationship Id="rId4" Type="http://schemas.openxmlformats.org/officeDocument/2006/relationships/image" Target="../media/image13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A1BA2DB-01AE-3E45-A801-90828AD1AB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Relationships in Data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8999096F-9F90-944E-A4EC-FD590817CB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ST101 – Dr. Aric </a:t>
            </a:r>
            <a:r>
              <a:rPr lang="en-US" dirty="0" err="1"/>
              <a:t>LaBarr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624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A896287-E614-8945-FC85-240E7ED70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Quartiles are specific percentiles that are commonly used.</a:t>
            </a:r>
          </a:p>
          <a:p>
            <a:r>
              <a:rPr lang="en-US" dirty="0"/>
              <a:t>The </a:t>
            </a:r>
            <a:r>
              <a:rPr lang="en-US" b="1" dirty="0"/>
              <a:t>first quartile, Q</a:t>
            </a:r>
            <a:r>
              <a:rPr lang="en-US" b="1" baseline="-25000" dirty="0"/>
              <a:t>1</a:t>
            </a:r>
            <a:r>
              <a:rPr lang="en-US" dirty="0"/>
              <a:t>, is the </a:t>
            </a:r>
            <a:r>
              <a:rPr lang="en-US" b="1" dirty="0"/>
              <a:t>25</a:t>
            </a:r>
            <a:r>
              <a:rPr lang="en-US" b="1" baseline="30000" dirty="0"/>
              <a:t>th</a:t>
            </a:r>
            <a:r>
              <a:rPr lang="en-US" b="1" dirty="0"/>
              <a:t> percentile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b="1" dirty="0"/>
              <a:t>second quartile</a:t>
            </a:r>
            <a:r>
              <a:rPr lang="en-US" dirty="0"/>
              <a:t> is the </a:t>
            </a:r>
            <a:r>
              <a:rPr lang="en-US" b="1" dirty="0"/>
              <a:t>50</a:t>
            </a:r>
            <a:r>
              <a:rPr lang="en-US" b="1" baseline="30000" dirty="0"/>
              <a:t>th</a:t>
            </a:r>
            <a:r>
              <a:rPr lang="en-US" b="1" dirty="0"/>
              <a:t> percentile</a:t>
            </a:r>
            <a:r>
              <a:rPr lang="en-US" dirty="0"/>
              <a:t>, which we already defined – the </a:t>
            </a:r>
            <a:r>
              <a:rPr lang="en-US" b="1" dirty="0"/>
              <a:t>median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b="1" dirty="0"/>
              <a:t>third quartile, Q</a:t>
            </a:r>
            <a:r>
              <a:rPr lang="en-US" b="1" baseline="-25000" dirty="0"/>
              <a:t>3</a:t>
            </a:r>
            <a:r>
              <a:rPr lang="en-US" dirty="0"/>
              <a:t>, is the </a:t>
            </a:r>
            <a:r>
              <a:rPr lang="en-US" b="1" dirty="0"/>
              <a:t>75</a:t>
            </a:r>
            <a:r>
              <a:rPr lang="en-US" b="1" baseline="30000" dirty="0"/>
              <a:t>th</a:t>
            </a:r>
            <a:r>
              <a:rPr lang="en-US" b="1" dirty="0"/>
              <a:t> percentile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089958-11F6-DF71-395C-6261714E1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Quartiles and Percentiles</a:t>
            </a:r>
          </a:p>
        </p:txBody>
      </p:sp>
    </p:spTree>
    <p:extLst>
      <p:ext uri="{BB962C8B-B14F-4D97-AF65-F5344CB8AC3E}">
        <p14:creationId xmlns:p14="http://schemas.microsoft.com/office/powerpoint/2010/main" val="4290150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A896287-E614-8945-FC85-240E7ED70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Quartiles are calculated in similar ways as the median with all data ordered from smallest to largest.</a:t>
            </a:r>
          </a:p>
          <a:p>
            <a:r>
              <a:rPr lang="en-US" dirty="0"/>
              <a:t>Typically, let computers do this calculation.</a:t>
            </a:r>
          </a:p>
          <a:p>
            <a:r>
              <a:rPr lang="en-US" dirty="0"/>
              <a:t>In our bike rental data, these are the quartiles:</a:t>
            </a:r>
          </a:p>
          <a:p>
            <a:pPr lvl="1"/>
            <a:r>
              <a:rPr lang="en-US" dirty="0"/>
              <a:t>Q</a:t>
            </a:r>
            <a:r>
              <a:rPr lang="en-US" baseline="-25000" dirty="0"/>
              <a:t>1</a:t>
            </a:r>
            <a:r>
              <a:rPr lang="en-US" dirty="0"/>
              <a:t> = 46.08°F</a:t>
            </a:r>
          </a:p>
          <a:p>
            <a:pPr lvl="1"/>
            <a:r>
              <a:rPr lang="en-US" dirty="0"/>
              <a:t>Median = 59.76°F</a:t>
            </a:r>
          </a:p>
          <a:p>
            <a:pPr lvl="1"/>
            <a:r>
              <a:rPr lang="en-US" dirty="0"/>
              <a:t>Q</a:t>
            </a:r>
            <a:r>
              <a:rPr lang="en-US" baseline="-25000" dirty="0"/>
              <a:t>3</a:t>
            </a:r>
            <a:r>
              <a:rPr lang="en-US" dirty="0"/>
              <a:t> = 73.08°F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089958-11F6-DF71-395C-6261714E1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Quartile Calculation</a:t>
            </a:r>
          </a:p>
        </p:txBody>
      </p:sp>
    </p:spTree>
    <p:extLst>
      <p:ext uri="{BB962C8B-B14F-4D97-AF65-F5344CB8AC3E}">
        <p14:creationId xmlns:p14="http://schemas.microsoft.com/office/powerpoint/2010/main" val="2325527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E43DB29-706E-1610-6E81-4B2A15070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interquartile range </a:t>
            </a:r>
            <a:r>
              <a:rPr lang="en-US" dirty="0"/>
              <a:t>(</a:t>
            </a:r>
            <a:r>
              <a:rPr lang="en-US" b="1" dirty="0"/>
              <a:t>IQR</a:t>
            </a:r>
            <a:r>
              <a:rPr lang="en-US" dirty="0"/>
              <a:t>) of a data set if the difference between the third and first quartiles: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is the </a:t>
            </a:r>
            <a:r>
              <a:rPr lang="en-US" b="1" dirty="0"/>
              <a:t>middle 50%</a:t>
            </a:r>
            <a:r>
              <a:rPr lang="en-US" dirty="0"/>
              <a:t> of the data set and is not bothered by extreme observations in the tails of the data set.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014EC7-8844-4F20-94C3-BA705AC3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Interquartile Range (IQR)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32C89CA-7946-3105-796F-150CF8ACA200}"/>
                  </a:ext>
                </a:extLst>
              </p:cNvPr>
              <p:cNvSpPr txBox="1"/>
              <p:nvPr/>
            </p:nvSpPr>
            <p:spPr>
              <a:xfrm>
                <a:off x="4896375" y="3213556"/>
                <a:ext cx="239924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𝐼𝑄𝑅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32C89CA-7946-3105-796F-150CF8ACA2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6375" y="3213556"/>
                <a:ext cx="2399247" cy="430887"/>
              </a:xfrm>
              <a:prstGeom prst="rect">
                <a:avLst/>
              </a:prstGeom>
              <a:blipFill>
                <a:blip r:embed="rId2"/>
                <a:stretch>
                  <a:fillRect l="-3684" r="-526" b="-2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4888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E43DB29-706E-1610-6E81-4B2A15070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our bike rental data, these are the quartiles:</a:t>
            </a:r>
          </a:p>
          <a:p>
            <a:pPr lvl="1"/>
            <a:r>
              <a:rPr lang="en-US" dirty="0"/>
              <a:t>Q</a:t>
            </a:r>
            <a:r>
              <a:rPr lang="en-US" baseline="-25000" dirty="0"/>
              <a:t>1</a:t>
            </a:r>
            <a:r>
              <a:rPr lang="en-US" dirty="0"/>
              <a:t> = 46.08°F</a:t>
            </a:r>
          </a:p>
          <a:p>
            <a:pPr lvl="1"/>
            <a:r>
              <a:rPr lang="en-US" dirty="0"/>
              <a:t>Median = 59.76°F</a:t>
            </a:r>
          </a:p>
          <a:p>
            <a:pPr lvl="1"/>
            <a:r>
              <a:rPr lang="en-US" dirty="0"/>
              <a:t>Q</a:t>
            </a:r>
            <a:r>
              <a:rPr lang="en-US" baseline="-25000" dirty="0"/>
              <a:t>3</a:t>
            </a:r>
            <a:r>
              <a:rPr lang="en-US" dirty="0"/>
              <a:t> = 73.08°F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014EC7-8844-4F20-94C3-BA705AC3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Interquartile Range (IQR)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153294B1-70C0-CA58-AE1F-5CF5EB7A046E}"/>
              </a:ext>
            </a:extLst>
          </p:cNvPr>
          <p:cNvSpPr/>
          <p:nvPr/>
        </p:nvSpPr>
        <p:spPr>
          <a:xfrm>
            <a:off x="3265714" y="2850078"/>
            <a:ext cx="451263" cy="926275"/>
          </a:xfrm>
          <a:prstGeom prst="rightBrace">
            <a:avLst>
              <a:gd name="adj1" fmla="val 37280"/>
              <a:gd name="adj2" fmla="val 50000"/>
            </a:avLst>
          </a:prstGeom>
          <a:ln w="317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9FF935-F99C-D5AF-7742-A096F7E71E5B}"/>
                  </a:ext>
                </a:extLst>
              </p:cNvPr>
              <p:cNvSpPr txBox="1"/>
              <p:nvPr/>
            </p:nvSpPr>
            <p:spPr>
              <a:xfrm>
                <a:off x="4058290" y="3128549"/>
                <a:ext cx="378674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</a:rPr>
                      <m:t>𝐼𝑄𝑅</m:t>
                    </m:r>
                    <m:r>
                      <a:rPr lang="en-US" sz="2400" b="0" i="1" smtClean="0">
                        <a:solidFill>
                          <a:schemeClr val="accent3"/>
                        </a:solidFill>
                        <a:latin typeface="Cambria Math" panose="02040503050406030204" pitchFamily="18" charset="0"/>
                      </a:rPr>
                      <m:t>=73.08−46.08=27</m:t>
                    </m:r>
                  </m:oMath>
                </a14:m>
                <a:r>
                  <a:rPr lang="en-US" sz="2400" dirty="0">
                    <a:solidFill>
                      <a:schemeClr val="accent3"/>
                    </a:solidFill>
                  </a:rPr>
                  <a:t>°F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9FF935-F99C-D5AF-7742-A096F7E71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8290" y="3128549"/>
                <a:ext cx="3786742" cy="369332"/>
              </a:xfrm>
              <a:prstGeom prst="rect">
                <a:avLst/>
              </a:prstGeom>
              <a:blipFill>
                <a:blip r:embed="rId2"/>
                <a:stretch>
                  <a:fillRect l="-3344" t="-23333" r="-4013" b="-4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7664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E85913-A7EF-68B2-D0BE-8849E217F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maximum value </a:t>
            </a:r>
            <a:r>
              <a:rPr lang="en-US" dirty="0"/>
              <a:t>of a variable is numerically highest value that the variable takes.</a:t>
            </a:r>
          </a:p>
          <a:p>
            <a:r>
              <a:rPr lang="en-US" dirty="0"/>
              <a:t>Here are the highest temperatures from our bike rental data (°F):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… , </a:t>
            </a:r>
            <a:r>
              <a:rPr lang="en-US" dirty="0">
                <a:solidFill>
                  <a:schemeClr val="accent1"/>
                </a:solidFill>
              </a:rPr>
              <a:t>88.5°, 89.4°, 89.4°, 90.5°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92B82B-9CDC-6EBB-A623-D5F272C56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Value</a:t>
            </a:r>
          </a:p>
        </p:txBody>
      </p:sp>
    </p:spTree>
    <p:extLst>
      <p:ext uri="{BB962C8B-B14F-4D97-AF65-F5344CB8AC3E}">
        <p14:creationId xmlns:p14="http://schemas.microsoft.com/office/powerpoint/2010/main" val="2706252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E85913-A7EF-68B2-D0BE-8849E217F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maximum value </a:t>
            </a:r>
            <a:r>
              <a:rPr lang="en-US" dirty="0"/>
              <a:t>of a variable is numerically highest value that the variable takes.</a:t>
            </a:r>
          </a:p>
          <a:p>
            <a:r>
              <a:rPr lang="en-US" dirty="0"/>
              <a:t>Here are the highest temperatures from our bike rental data (°F):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… , </a:t>
            </a:r>
            <a:r>
              <a:rPr lang="en-US" dirty="0">
                <a:solidFill>
                  <a:schemeClr val="accent1"/>
                </a:solidFill>
              </a:rPr>
              <a:t>88.5°, 89.4°, 89.4°, 90.5°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92B82B-9CDC-6EBB-A623-D5F272C56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Value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58F63E9-D01A-10CA-B4E9-879791F03A8F}"/>
              </a:ext>
            </a:extLst>
          </p:cNvPr>
          <p:cNvSpPr/>
          <p:nvPr/>
        </p:nvSpPr>
        <p:spPr>
          <a:xfrm>
            <a:off x="5791583" y="3800104"/>
            <a:ext cx="783771" cy="415636"/>
          </a:xfrm>
          <a:prstGeom prst="roundRect">
            <a:avLst/>
          </a:prstGeom>
          <a:solidFill>
            <a:schemeClr val="accent3">
              <a:alpha val="2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6A1868-B128-2405-9720-F9AECC9F7715}"/>
              </a:ext>
            </a:extLst>
          </p:cNvPr>
          <p:cNvSpPr txBox="1"/>
          <p:nvPr/>
        </p:nvSpPr>
        <p:spPr>
          <a:xfrm>
            <a:off x="5122025" y="4806437"/>
            <a:ext cx="2122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Maximum value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2D595F0-B2B6-E172-61C0-192C67E4FF42}"/>
              </a:ext>
            </a:extLst>
          </p:cNvPr>
          <p:cNvCxnSpPr>
            <a:stCxn id="6" idx="0"/>
            <a:endCxn id="5" idx="2"/>
          </p:cNvCxnSpPr>
          <p:nvPr/>
        </p:nvCxnSpPr>
        <p:spPr>
          <a:xfrm flipH="1" flipV="1">
            <a:off x="6183469" y="4215740"/>
            <a:ext cx="1" cy="590697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72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00EE2-D830-805C-89D5-62EAEAB75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Boxplot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41D64-9656-AC55-4CC4-217848EF66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Boxplots are visual representations of 5 (and sometimes more!) summary measures about a set of data.</a:t>
            </a:r>
          </a:p>
          <a:p>
            <a:pPr lvl="1"/>
            <a:r>
              <a:rPr lang="en-US" dirty="0"/>
              <a:t>Maximum value = 90.50°F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 = 73.08°F</a:t>
            </a:r>
          </a:p>
          <a:p>
            <a:pPr lvl="1"/>
            <a:r>
              <a:rPr lang="en-US" dirty="0"/>
              <a:t>Median = 59.76°F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 = 46.08°F</a:t>
            </a:r>
          </a:p>
          <a:p>
            <a:pPr lvl="1"/>
            <a:r>
              <a:rPr lang="en-US" dirty="0"/>
              <a:t>Minimum value = 22.60°F</a:t>
            </a:r>
          </a:p>
          <a:p>
            <a:endParaRPr lang="en-US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948F07C7-3B63-D33D-C6EB-F1EB19DE5E92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246280093"/>
                  </p:ext>
                </p:extLst>
              </p:nvPr>
            </p:nvGraphicFramePr>
            <p:xfrm>
              <a:off x="6188075" y="2227263"/>
              <a:ext cx="5422900" cy="414978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5" name="Content Placeholder 4">
                <a:extLst>
                  <a:ext uri="{FF2B5EF4-FFF2-40B4-BE49-F238E27FC236}">
                    <a16:creationId xmlns:a16="http://schemas.microsoft.com/office/drawing/2014/main" id="{948F07C7-3B63-D33D-C6EB-F1EB19DE5E9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88075" y="2227263"/>
                <a:ext cx="5422900" cy="414978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77524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00EE2-D830-805C-89D5-62EAEAB75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Boxplot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41D64-9656-AC55-4CC4-217848EF6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4054044"/>
          </a:xfrm>
        </p:spPr>
        <p:txBody>
          <a:bodyPr>
            <a:normAutofit/>
          </a:bodyPr>
          <a:lstStyle/>
          <a:p>
            <a:r>
              <a:rPr lang="en-US" dirty="0"/>
              <a:t>Boxplots are visual representations of 5 (</a:t>
            </a:r>
            <a:r>
              <a:rPr lang="en-US" b="1" dirty="0"/>
              <a:t>and sometimes more!</a:t>
            </a:r>
            <a:r>
              <a:rPr lang="en-US" dirty="0"/>
              <a:t>) summary measures about a set of data.</a:t>
            </a:r>
          </a:p>
          <a:p>
            <a:pPr lvl="1"/>
            <a:r>
              <a:rPr lang="en-US" dirty="0"/>
              <a:t>Maximum value = 90.50°F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 = 73.08°F</a:t>
            </a:r>
          </a:p>
          <a:p>
            <a:pPr lvl="1"/>
            <a:r>
              <a:rPr lang="en-US" dirty="0"/>
              <a:t>Median = 59.76°F</a:t>
            </a:r>
          </a:p>
          <a:p>
            <a:pPr lvl="1"/>
            <a:r>
              <a:rPr lang="en-US" dirty="0">
                <a:solidFill>
                  <a:schemeClr val="accent3"/>
                </a:solidFill>
              </a:rPr>
              <a:t>Mean = 59.51°F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 = 46.08°F</a:t>
            </a:r>
          </a:p>
          <a:p>
            <a:pPr lvl="1"/>
            <a:r>
              <a:rPr lang="en-US" dirty="0"/>
              <a:t>Minimum value = 22.60°F</a:t>
            </a:r>
          </a:p>
          <a:p>
            <a:endParaRPr lang="en-US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948F07C7-3B63-D33D-C6EB-F1EB19DE5E92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3282644603"/>
                  </p:ext>
                </p:extLst>
              </p:nvPr>
            </p:nvGraphicFramePr>
            <p:xfrm>
              <a:off x="6188075" y="2227263"/>
              <a:ext cx="5422900" cy="414978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5" name="Content Placeholder 4">
                <a:extLst>
                  <a:ext uri="{FF2B5EF4-FFF2-40B4-BE49-F238E27FC236}">
                    <a16:creationId xmlns:a16="http://schemas.microsoft.com/office/drawing/2014/main" id="{948F07C7-3B63-D33D-C6EB-F1EB19DE5E9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88075" y="2227263"/>
                <a:ext cx="5422900" cy="414978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46981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05FEB0-2A73-86FE-3847-6F7C6D7D5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EXAMPLE – BIKE RENTAL DATA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" name="Chart 9">
                <a:extLst>
                  <a:ext uri="{FF2B5EF4-FFF2-40B4-BE49-F238E27FC236}">
                    <a16:creationId xmlns:a16="http://schemas.microsoft.com/office/drawing/2014/main" id="{8576AA26-8174-9809-BC7D-6F59765DB7A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725251653"/>
                  </p:ext>
                </p:extLst>
              </p:nvPr>
            </p:nvGraphicFramePr>
            <p:xfrm>
              <a:off x="410467" y="1208531"/>
              <a:ext cx="7039499" cy="511329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0" name="Chart 9">
                <a:extLst>
                  <a:ext uri="{FF2B5EF4-FFF2-40B4-BE49-F238E27FC236}">
                    <a16:creationId xmlns:a16="http://schemas.microsoft.com/office/drawing/2014/main" id="{8576AA26-8174-9809-BC7D-6F59765DB7A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0467" y="1208531"/>
                <a:ext cx="7039499" cy="511329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709BDDD7-0035-28E4-D648-DBDBE8A9C16D}"/>
              </a:ext>
            </a:extLst>
          </p:cNvPr>
          <p:cNvSpPr txBox="1"/>
          <p:nvPr/>
        </p:nvSpPr>
        <p:spPr>
          <a:xfrm>
            <a:off x="5469467" y="1640261"/>
            <a:ext cx="1217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Outliers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6960CA5-A2B8-CD45-CB65-2CF8AD9CABE7}"/>
              </a:ext>
            </a:extLst>
          </p:cNvPr>
          <p:cNvCxnSpPr>
            <a:stCxn id="3" idx="2"/>
          </p:cNvCxnSpPr>
          <p:nvPr/>
        </p:nvCxnSpPr>
        <p:spPr>
          <a:xfrm>
            <a:off x="6077967" y="2101926"/>
            <a:ext cx="382210" cy="360233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143AFEE-DF34-7DEB-5644-82B4602A43DD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4996929" y="2101926"/>
            <a:ext cx="1081038" cy="3823861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688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5F7E3F-7862-F513-FB64-D3C8CC20B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minimum and maximum value lines are now the maximum and minimum values </a:t>
            </a:r>
            <a:r>
              <a:rPr lang="en-US" b="1" dirty="0"/>
              <a:t>within an outlier boundary</a:t>
            </a:r>
            <a:r>
              <a:rPr lang="en-US" dirty="0"/>
              <a:t> of the IQR.</a:t>
            </a:r>
          </a:p>
          <a:p>
            <a:r>
              <a:rPr lang="en-US" dirty="0"/>
              <a:t>Anything outside of this boundary (low or high) is considered an outlier.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8C3D13-F8D2-29EC-8DCA-49155C186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Outliers on a Boxplot</a:t>
            </a:r>
          </a:p>
        </p:txBody>
      </p:sp>
    </p:spTree>
    <p:extLst>
      <p:ext uri="{BB962C8B-B14F-4D97-AF65-F5344CB8AC3E}">
        <p14:creationId xmlns:p14="http://schemas.microsoft.com/office/powerpoint/2010/main" val="2177717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Exploring Data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A11-D2E0-2B5B-8760-9FCFCC16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Exploring data reveals potential insights and valuable uses of that information.</a:t>
            </a:r>
          </a:p>
          <a:p>
            <a:r>
              <a:rPr lang="en-US" dirty="0"/>
              <a:t>Visuals help explore data.</a:t>
            </a:r>
          </a:p>
          <a:p>
            <a:pPr lvl="1"/>
            <a:r>
              <a:rPr lang="en-US" dirty="0"/>
              <a:t>Distributions, bar charts, stacked bar charts, </a:t>
            </a:r>
            <a:r>
              <a:rPr lang="en-US" b="1" dirty="0"/>
              <a:t>boxplots</a:t>
            </a:r>
            <a:r>
              <a:rPr lang="en-US" dirty="0"/>
              <a:t>, </a:t>
            </a:r>
            <a:r>
              <a:rPr lang="en-US" b="1" dirty="0"/>
              <a:t>scatterplots</a:t>
            </a:r>
            <a:r>
              <a:rPr lang="en-US" dirty="0"/>
              <a:t>, etc.</a:t>
            </a:r>
          </a:p>
          <a:p>
            <a:r>
              <a:rPr lang="en-US" dirty="0"/>
              <a:t>Are visuals enough?</a:t>
            </a:r>
          </a:p>
        </p:txBody>
      </p:sp>
    </p:spTree>
    <p:extLst>
      <p:ext uri="{BB962C8B-B14F-4D97-AF65-F5344CB8AC3E}">
        <p14:creationId xmlns:p14="http://schemas.microsoft.com/office/powerpoint/2010/main" val="4243453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D5F7E3F-7862-F513-FB64-D3C8CC20BE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Anything outside of this boundary (low or high) is considered an outlier.</a:t>
                </a:r>
              </a:p>
              <a:p>
                <a:r>
                  <a:rPr lang="en-US" dirty="0"/>
                  <a:t>The boundary is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Q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−1.5×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IQR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Q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1.5×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IQR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D5F7E3F-7862-F513-FB64-D3C8CC20BE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60" t="-10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998C3D13-F8D2-29EC-8DCA-49155C186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IQR Rule</a:t>
            </a:r>
          </a:p>
        </p:txBody>
      </p:sp>
    </p:spTree>
    <p:extLst>
      <p:ext uri="{BB962C8B-B14F-4D97-AF65-F5344CB8AC3E}">
        <p14:creationId xmlns:p14="http://schemas.microsoft.com/office/powerpoint/2010/main" val="2030300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00EE2-D830-805C-89D5-62EAEAB75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IQR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41D64-9656-AC55-4CC4-217848EF66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Bike Data:</a:t>
            </a:r>
          </a:p>
          <a:p>
            <a:pPr lvl="1"/>
            <a:r>
              <a:rPr lang="en-US" dirty="0"/>
              <a:t>Maximum value = 90.50°F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 = 73.08°F</a:t>
            </a:r>
          </a:p>
          <a:p>
            <a:pPr lvl="1"/>
            <a:r>
              <a:rPr lang="en-US" dirty="0"/>
              <a:t>Median = 59.76°F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 = 46.08°F</a:t>
            </a:r>
          </a:p>
          <a:p>
            <a:pPr lvl="1"/>
            <a:r>
              <a:rPr lang="en-US" dirty="0"/>
              <a:t>Minimum value = 22.60°F</a:t>
            </a:r>
          </a:p>
          <a:p>
            <a:r>
              <a:rPr lang="en-US" dirty="0"/>
              <a:t>IQR = 27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948F07C7-3B63-D33D-C6EB-F1EB19DE5E92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6188075" y="2227263"/>
              <a:ext cx="5422900" cy="414978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5" name="Content Placeholder 4">
                <a:extLst>
                  <a:ext uri="{FF2B5EF4-FFF2-40B4-BE49-F238E27FC236}">
                    <a16:creationId xmlns:a16="http://schemas.microsoft.com/office/drawing/2014/main" id="{948F07C7-3B63-D33D-C6EB-F1EB19DE5E9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88075" y="2227263"/>
                <a:ext cx="5422900" cy="414978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961368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00EE2-D830-805C-89D5-62EAEAB75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IQR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41D64-9656-AC55-4CC4-217848EF66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Bike Data:</a:t>
            </a:r>
          </a:p>
          <a:p>
            <a:pPr lvl="1"/>
            <a:r>
              <a:rPr lang="en-US" dirty="0"/>
              <a:t>Maximum value = 90.50°F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 = 73.08°F</a:t>
            </a:r>
          </a:p>
          <a:p>
            <a:pPr lvl="1"/>
            <a:r>
              <a:rPr lang="en-US" dirty="0"/>
              <a:t>Median = 59.76°F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 = 46.08°F</a:t>
            </a:r>
          </a:p>
          <a:p>
            <a:pPr lvl="1"/>
            <a:r>
              <a:rPr lang="en-US" dirty="0"/>
              <a:t>Minimum value = 22.60°F</a:t>
            </a:r>
          </a:p>
          <a:p>
            <a:r>
              <a:rPr lang="en-US" dirty="0"/>
              <a:t>IQR = 27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948F07C7-3B63-D33D-C6EB-F1EB19DE5E92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6188075" y="2227263"/>
              <a:ext cx="5422900" cy="414978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5" name="Content Placeholder 4">
                <a:extLst>
                  <a:ext uri="{FF2B5EF4-FFF2-40B4-BE49-F238E27FC236}">
                    <a16:creationId xmlns:a16="http://schemas.microsoft.com/office/drawing/2014/main" id="{948F07C7-3B63-D33D-C6EB-F1EB19DE5E9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88075" y="2227263"/>
                <a:ext cx="5422900" cy="41497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F1C80C-B7AA-06E5-0AD6-E6BF0CE741D8}"/>
                  </a:ext>
                </a:extLst>
              </p:cNvPr>
              <p:cNvSpPr txBox="1"/>
              <p:nvPr/>
            </p:nvSpPr>
            <p:spPr>
              <a:xfrm>
                <a:off x="3515096" y="4100767"/>
                <a:ext cx="188494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−1.5×27=5.58</m:t>
                      </m:r>
                    </m:oMath>
                  </m:oMathPara>
                </a14:m>
                <a:endParaRPr lang="en-US" sz="20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F1C80C-B7AA-06E5-0AD6-E6BF0CE741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5096" y="4100767"/>
                <a:ext cx="1884940" cy="307777"/>
              </a:xfrm>
              <a:prstGeom prst="rect">
                <a:avLst/>
              </a:prstGeom>
              <a:blipFill>
                <a:blip r:embed="rId4"/>
                <a:stretch>
                  <a:fillRect r="-2667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83408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00EE2-D830-805C-89D5-62EAEAB75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IQR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41D64-9656-AC55-4CC4-217848EF66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Bike Data:</a:t>
            </a:r>
          </a:p>
          <a:p>
            <a:pPr lvl="1"/>
            <a:r>
              <a:rPr lang="en-US" dirty="0"/>
              <a:t>Maximum value = 90.50°F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 = 73.08°F</a:t>
            </a:r>
          </a:p>
          <a:p>
            <a:pPr lvl="1"/>
            <a:r>
              <a:rPr lang="en-US" dirty="0"/>
              <a:t>Median = 59.76°F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 = 46.08°F</a:t>
            </a:r>
          </a:p>
          <a:p>
            <a:pPr lvl="1"/>
            <a:r>
              <a:rPr lang="en-US" dirty="0"/>
              <a:t>Minimum value = 22.60°F</a:t>
            </a:r>
          </a:p>
          <a:p>
            <a:r>
              <a:rPr lang="en-US" dirty="0"/>
              <a:t>IQR = 27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948F07C7-3B63-D33D-C6EB-F1EB19DE5E92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6188075" y="2227263"/>
              <a:ext cx="5422900" cy="414978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5" name="Content Placeholder 4">
                <a:extLst>
                  <a:ext uri="{FF2B5EF4-FFF2-40B4-BE49-F238E27FC236}">
                    <a16:creationId xmlns:a16="http://schemas.microsoft.com/office/drawing/2014/main" id="{948F07C7-3B63-D33D-C6EB-F1EB19DE5E9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88075" y="2227263"/>
                <a:ext cx="5422900" cy="41497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F1C80C-B7AA-06E5-0AD6-E6BF0CE741D8}"/>
                  </a:ext>
                </a:extLst>
              </p:cNvPr>
              <p:cNvSpPr txBox="1"/>
              <p:nvPr/>
            </p:nvSpPr>
            <p:spPr>
              <a:xfrm>
                <a:off x="3515096" y="4100767"/>
                <a:ext cx="188494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−1.5×27=5.58</m:t>
                      </m:r>
                    </m:oMath>
                  </m:oMathPara>
                </a14:m>
                <a:endParaRPr lang="en-US" sz="20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F1C80C-B7AA-06E5-0AD6-E6BF0CE741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5096" y="4100767"/>
                <a:ext cx="1884940" cy="307777"/>
              </a:xfrm>
              <a:prstGeom prst="rect">
                <a:avLst/>
              </a:prstGeom>
              <a:blipFill>
                <a:blip r:embed="rId4"/>
                <a:stretch>
                  <a:fillRect r="-2667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B54E95A-76D2-543E-D926-39B6931050BB}"/>
                  </a:ext>
                </a:extLst>
              </p:cNvPr>
              <p:cNvSpPr txBox="1"/>
              <p:nvPr/>
            </p:nvSpPr>
            <p:spPr>
              <a:xfrm>
                <a:off x="3515096" y="3204348"/>
                <a:ext cx="217027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+1.5×27=113.58</m:t>
                      </m:r>
                    </m:oMath>
                  </m:oMathPara>
                </a14:m>
                <a:endParaRPr lang="en-US" sz="20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B54E95A-76D2-543E-D926-39B6931050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5096" y="3204348"/>
                <a:ext cx="2170274" cy="307777"/>
              </a:xfrm>
              <a:prstGeom prst="rect">
                <a:avLst/>
              </a:prstGeom>
              <a:blipFill>
                <a:blip r:embed="rId5"/>
                <a:stretch>
                  <a:fillRect l="-1744" r="-2326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70269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D5F7E3F-7862-F513-FB64-D3C8CC20BE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Anything outside of this boundary (low or high) is considered an outlier.</a:t>
                </a:r>
              </a:p>
              <a:p>
                <a:r>
                  <a:rPr lang="en-US" dirty="0"/>
                  <a:t>The boundary is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Q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−1.5×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IQR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Q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1.5×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IQR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In our bike temperature data, the boundary is </a:t>
                </a:r>
                <a:r>
                  <a:rPr lang="en-US" b="1" dirty="0"/>
                  <a:t>5.58</a:t>
                </a:r>
                <a:r>
                  <a:rPr lang="en-US" dirty="0"/>
                  <a:t> and </a:t>
                </a:r>
                <a:r>
                  <a:rPr lang="en-US" b="1" dirty="0"/>
                  <a:t>113.58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Any temperature outside of this boundary is an outlier.</a:t>
                </a: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D5F7E3F-7862-F513-FB64-D3C8CC20BE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60" t="-10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998C3D13-F8D2-29EC-8DCA-49155C186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IQR Rule</a:t>
            </a:r>
          </a:p>
        </p:txBody>
      </p:sp>
    </p:spTree>
    <p:extLst>
      <p:ext uri="{BB962C8B-B14F-4D97-AF65-F5344CB8AC3E}">
        <p14:creationId xmlns:p14="http://schemas.microsoft.com/office/powerpoint/2010/main" val="5826379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05FEB0-2A73-86FE-3847-6F7C6D7D5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EXAMPLE – BIKE RENTAL DATA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" name="Chart 9">
                <a:extLst>
                  <a:ext uri="{FF2B5EF4-FFF2-40B4-BE49-F238E27FC236}">
                    <a16:creationId xmlns:a16="http://schemas.microsoft.com/office/drawing/2014/main" id="{A8D3BDEE-F6D1-8887-5E3E-26940B1B2758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987679799"/>
                  </p:ext>
                </p:extLst>
              </p:nvPr>
            </p:nvGraphicFramePr>
            <p:xfrm>
              <a:off x="410467" y="1208531"/>
              <a:ext cx="7039499" cy="511329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0" name="Chart 9">
                <a:extLst>
                  <a:ext uri="{FF2B5EF4-FFF2-40B4-BE49-F238E27FC236}">
                    <a16:creationId xmlns:a16="http://schemas.microsoft.com/office/drawing/2014/main" id="{A8D3BDEE-F6D1-8887-5E3E-26940B1B275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0467" y="1208531"/>
                <a:ext cx="7039499" cy="5113290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55C31824-C49B-FCA3-EC4E-AAA9999A61C2}"/>
              </a:ext>
            </a:extLst>
          </p:cNvPr>
          <p:cNvSpPr txBox="1"/>
          <p:nvPr/>
        </p:nvSpPr>
        <p:spPr>
          <a:xfrm>
            <a:off x="5469467" y="1640261"/>
            <a:ext cx="1217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Outliers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BAD333-928E-B353-62B2-8A80CDECFC2F}"/>
              </a:ext>
            </a:extLst>
          </p:cNvPr>
          <p:cNvCxnSpPr>
            <a:stCxn id="12" idx="2"/>
          </p:cNvCxnSpPr>
          <p:nvPr/>
        </p:nvCxnSpPr>
        <p:spPr>
          <a:xfrm>
            <a:off x="6077967" y="2101926"/>
            <a:ext cx="382210" cy="360233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234E3CE-28B1-FE65-01F6-E4B225E1DD1A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4996929" y="2101926"/>
            <a:ext cx="1081038" cy="3823861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699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8CF7B1-9F5C-55CF-11E7-6E9978321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386559"/>
          </a:xfrm>
        </p:spPr>
        <p:txBody>
          <a:bodyPr/>
          <a:lstStyle/>
          <a:p>
            <a:r>
              <a:rPr lang="en-US" dirty="0"/>
              <a:t>Boxplots are visual representations of 5 (and sometimes more!) summary measures about a set of data.</a:t>
            </a:r>
          </a:p>
          <a:p>
            <a:pPr lvl="1"/>
            <a:r>
              <a:rPr lang="en-US" dirty="0"/>
              <a:t>Minimum value – smallest value in a variable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 – 25</a:t>
            </a:r>
            <a:r>
              <a:rPr lang="en-US" baseline="30000" dirty="0"/>
              <a:t>th</a:t>
            </a:r>
            <a:r>
              <a:rPr lang="en-US" dirty="0"/>
              <a:t> percentile of a variable</a:t>
            </a:r>
          </a:p>
          <a:p>
            <a:pPr lvl="1"/>
            <a:r>
              <a:rPr lang="en-US" dirty="0"/>
              <a:t>Median – 50</a:t>
            </a:r>
            <a:r>
              <a:rPr lang="en-US" baseline="30000" dirty="0"/>
              <a:t>th</a:t>
            </a:r>
            <a:r>
              <a:rPr lang="en-US" dirty="0"/>
              <a:t> percentile of a variable</a:t>
            </a:r>
          </a:p>
          <a:p>
            <a:pPr lvl="1"/>
            <a:r>
              <a:rPr lang="en-US" dirty="0">
                <a:solidFill>
                  <a:schemeClr val="accent3"/>
                </a:solidFill>
              </a:rPr>
              <a:t>Mean – average value of the variable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 – 75</a:t>
            </a:r>
            <a:r>
              <a:rPr lang="en-US" baseline="30000" dirty="0"/>
              <a:t>th</a:t>
            </a:r>
            <a:r>
              <a:rPr lang="en-US" dirty="0"/>
              <a:t> percentile of a variable</a:t>
            </a:r>
          </a:p>
          <a:p>
            <a:pPr lvl="1"/>
            <a:r>
              <a:rPr lang="en-US" dirty="0"/>
              <a:t>Maximum value – largest value of a variable</a:t>
            </a:r>
          </a:p>
          <a:p>
            <a:pPr lvl="1"/>
            <a:r>
              <a:rPr lang="en-US" dirty="0">
                <a:solidFill>
                  <a:schemeClr val="accent3"/>
                </a:solidFill>
              </a:rPr>
              <a:t>Outliers – anything outside of the 1.5 IQR Rule boundary on your variable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E5367B3-11CE-EE6D-5C85-9C5AF2C4F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6895169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E1CA-A7B5-A450-CB44-73E13450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of Analysis of Variance (ANOVA)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09C4D-A4CB-ADD3-B8AB-D1052B59B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Relationships in Data</a:t>
            </a:r>
          </a:p>
        </p:txBody>
      </p:sp>
    </p:spTree>
    <p:extLst>
      <p:ext uri="{BB962C8B-B14F-4D97-AF65-F5344CB8AC3E}">
        <p14:creationId xmlns:p14="http://schemas.microsoft.com/office/powerpoint/2010/main" val="39580113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05FEB0-2A73-86FE-3847-6F7C6D7D5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Does Winter have lower average total users?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933CB536-1116-0BE3-5CF7-D912776FCA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343242"/>
              </p:ext>
            </p:extLst>
          </p:nvPr>
        </p:nvGraphicFramePr>
        <p:xfrm>
          <a:off x="410467" y="1151903"/>
          <a:ext cx="7070988" cy="5153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74624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AFE002F-D1C9-2A2C-DF56-113156F1B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Does Winter have lower average total users?</a:t>
            </a: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05601826-6F4D-B85D-F9B1-3ACDBF00BD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6149291"/>
              </p:ext>
            </p:extLst>
          </p:nvPr>
        </p:nvGraphicFramePr>
        <p:xfrm>
          <a:off x="410467" y="1151903"/>
          <a:ext cx="7070988" cy="5153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2C07FC7-650C-A80B-D9F2-13D720968E6A}"/>
              </a:ext>
            </a:extLst>
          </p:cNvPr>
          <p:cNvSpPr txBox="1"/>
          <p:nvPr/>
        </p:nvSpPr>
        <p:spPr>
          <a:xfrm>
            <a:off x="5385209" y="3234066"/>
            <a:ext cx="2196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3"/>
                </a:solidFill>
              </a:rPr>
              <a:t>Winter looks to be</a:t>
            </a:r>
            <a:br>
              <a:rPr lang="en-US" sz="2000" dirty="0">
                <a:solidFill>
                  <a:schemeClr val="accent3"/>
                </a:solidFill>
              </a:rPr>
            </a:br>
            <a:r>
              <a:rPr lang="en-US" sz="2000" dirty="0">
                <a:solidFill>
                  <a:schemeClr val="accent3"/>
                </a:solidFill>
              </a:rPr>
              <a:t>lower on average!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3FF1C0-0200-EE4D-5F53-63F7975BC115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483426" y="3941952"/>
            <a:ext cx="0" cy="796213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2346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E1CA-A7B5-A450-CB44-73E13450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Boxplots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09C4D-A4CB-ADD3-B8AB-D1052B59B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Relationships in Data</a:t>
            </a:r>
          </a:p>
        </p:txBody>
      </p:sp>
    </p:spTree>
    <p:extLst>
      <p:ext uri="{BB962C8B-B14F-4D97-AF65-F5344CB8AC3E}">
        <p14:creationId xmlns:p14="http://schemas.microsoft.com/office/powerpoint/2010/main" val="3972175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05FEB0-2A73-86FE-3847-6F7C6D7D5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Does Winter have lower average total users?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" name="Chart 9">
                <a:extLst>
                  <a:ext uri="{FF2B5EF4-FFF2-40B4-BE49-F238E27FC236}">
                    <a16:creationId xmlns:a16="http://schemas.microsoft.com/office/drawing/2014/main" id="{94284A2C-01AF-67DE-3F99-0A0C60285369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56202031"/>
                  </p:ext>
                </p:extLst>
              </p:nvPr>
            </p:nvGraphicFramePr>
            <p:xfrm>
              <a:off x="410467" y="1208531"/>
              <a:ext cx="7039499" cy="511329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0" name="Chart 9">
                <a:extLst>
                  <a:ext uri="{FF2B5EF4-FFF2-40B4-BE49-F238E27FC236}">
                    <a16:creationId xmlns:a16="http://schemas.microsoft.com/office/drawing/2014/main" id="{94284A2C-01AF-67DE-3F99-0A0C6028536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0467" y="1208531"/>
                <a:ext cx="7039499" cy="5113290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F5A278B2-1424-9FD4-7CBF-BC954743C949}"/>
              </a:ext>
            </a:extLst>
          </p:cNvPr>
          <p:cNvSpPr txBox="1"/>
          <p:nvPr/>
        </p:nvSpPr>
        <p:spPr>
          <a:xfrm>
            <a:off x="8042147" y="4366665"/>
            <a:ext cx="26841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3"/>
                </a:solidFill>
              </a:rPr>
              <a:t>Look at how spread out</a:t>
            </a:r>
            <a:br>
              <a:rPr lang="en-US" sz="2000" dirty="0">
                <a:solidFill>
                  <a:schemeClr val="accent3"/>
                </a:solidFill>
              </a:rPr>
            </a:br>
            <a:r>
              <a:rPr lang="en-US" sz="2000" dirty="0">
                <a:solidFill>
                  <a:schemeClr val="accent3"/>
                </a:solidFill>
              </a:rPr>
              <a:t>the values of users in</a:t>
            </a:r>
            <a:br>
              <a:rPr lang="en-US" sz="2000" dirty="0">
                <a:solidFill>
                  <a:schemeClr val="accent3"/>
                </a:solidFill>
              </a:rPr>
            </a:br>
            <a:r>
              <a:rPr lang="en-US" sz="2000" dirty="0">
                <a:solidFill>
                  <a:schemeClr val="accent3"/>
                </a:solidFill>
              </a:rPr>
              <a:t>winter are!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438EFFAC-3B71-3EB3-57F4-820D0C4BBE03}"/>
              </a:ext>
            </a:extLst>
          </p:cNvPr>
          <p:cNvSpPr/>
          <p:nvPr/>
        </p:nvSpPr>
        <p:spPr>
          <a:xfrm>
            <a:off x="7208321" y="2553195"/>
            <a:ext cx="720337" cy="3301340"/>
          </a:xfrm>
          <a:prstGeom prst="rightBrace">
            <a:avLst>
              <a:gd name="adj1" fmla="val 117091"/>
              <a:gd name="adj2" fmla="val 69065"/>
            </a:avLst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005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EC8E44-D19B-C8C1-0E06-0F6088C1D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comparing averages between two groups of data, we must think about how spread out the data is.</a:t>
            </a:r>
          </a:p>
          <a:p>
            <a:r>
              <a:rPr lang="en-US" dirty="0"/>
              <a:t>Compare the 5 number summary between Summer and Winter.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95A732-52B8-EF61-C0F2-E3FCC083B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Averages</a:t>
            </a:r>
          </a:p>
        </p:txBody>
      </p:sp>
    </p:spTree>
    <p:extLst>
      <p:ext uri="{BB962C8B-B14F-4D97-AF65-F5344CB8AC3E}">
        <p14:creationId xmlns:p14="http://schemas.microsoft.com/office/powerpoint/2010/main" val="36433719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BBB49-1189-1DC1-9757-E6602394A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Averages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320B4-2A3D-DBA8-A835-54B4BA0B4E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Summer 5ish Number 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C9DD4-C6BB-C73B-D445-5EA8683C3C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Maximum: 8714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Quartile: 6954</a:t>
            </a:r>
          </a:p>
          <a:p>
            <a:r>
              <a:rPr lang="en-US" dirty="0">
                <a:solidFill>
                  <a:schemeClr val="accent3"/>
                </a:solidFill>
              </a:rPr>
              <a:t>Mean: 5644.3</a:t>
            </a:r>
            <a:endParaRPr lang="en-US" dirty="0"/>
          </a:p>
          <a:p>
            <a:r>
              <a:rPr lang="en-US" dirty="0"/>
              <a:t>Median: 5354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Quartile: 4580</a:t>
            </a:r>
          </a:p>
          <a:p>
            <a:r>
              <a:rPr lang="en-US" dirty="0"/>
              <a:t>Minimum: 1115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C4F4EB-980C-0FDC-3070-065E97D11D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Winter 5ish Number Summary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1D50D5-4F62-F619-EEB9-8E4803E93A0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Maximum: 7836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Quartile: 3472</a:t>
            </a:r>
          </a:p>
          <a:p>
            <a:r>
              <a:rPr lang="en-US" dirty="0">
                <a:solidFill>
                  <a:schemeClr val="accent3"/>
                </a:solidFill>
              </a:rPr>
              <a:t>Mean: 2604.1</a:t>
            </a:r>
            <a:endParaRPr lang="en-US" dirty="0"/>
          </a:p>
          <a:p>
            <a:r>
              <a:rPr lang="en-US" dirty="0"/>
              <a:t>Median: 2209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Quartile: 1534</a:t>
            </a:r>
          </a:p>
          <a:p>
            <a:r>
              <a:rPr lang="en-US" dirty="0"/>
              <a:t>Minimum: 431</a:t>
            </a:r>
          </a:p>
        </p:txBody>
      </p:sp>
    </p:spTree>
    <p:extLst>
      <p:ext uri="{BB962C8B-B14F-4D97-AF65-F5344CB8AC3E}">
        <p14:creationId xmlns:p14="http://schemas.microsoft.com/office/powerpoint/2010/main" val="20984611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BBB49-1189-1DC1-9757-E6602394A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Averages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320B4-2A3D-DBA8-A835-54B4BA0B4E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Summer 5ish Number 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C9DD4-C6BB-C73B-D445-5EA8683C3C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Maximum: 8714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Quartile: 6954</a:t>
            </a:r>
          </a:p>
          <a:p>
            <a:r>
              <a:rPr lang="en-US" dirty="0">
                <a:solidFill>
                  <a:schemeClr val="accent3"/>
                </a:solidFill>
              </a:rPr>
              <a:t>Mean: 5644.3</a:t>
            </a:r>
            <a:endParaRPr lang="en-US" dirty="0"/>
          </a:p>
          <a:p>
            <a:r>
              <a:rPr lang="en-US" dirty="0"/>
              <a:t>Median: 5354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Quartile: 4580</a:t>
            </a:r>
          </a:p>
          <a:p>
            <a:r>
              <a:rPr lang="en-US" dirty="0"/>
              <a:t>Minimum: 1115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C4F4EB-980C-0FDC-3070-065E97D11D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Winter 5ish Number Summary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1D50D5-4F62-F619-EEB9-8E4803E93A0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Maximum: 7836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Quartile: 3472</a:t>
            </a:r>
          </a:p>
          <a:p>
            <a:r>
              <a:rPr lang="en-US" dirty="0">
                <a:solidFill>
                  <a:schemeClr val="accent3"/>
                </a:solidFill>
              </a:rPr>
              <a:t>Mean: 2604.1</a:t>
            </a:r>
            <a:endParaRPr lang="en-US" dirty="0"/>
          </a:p>
          <a:p>
            <a:r>
              <a:rPr lang="en-US" dirty="0"/>
              <a:t>Median: 2209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Quartile: 1534</a:t>
            </a:r>
          </a:p>
          <a:p>
            <a:r>
              <a:rPr lang="en-US" dirty="0"/>
              <a:t>Minimum: 431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81EFA7F-26E7-5071-6860-373251F5397D}"/>
              </a:ext>
            </a:extLst>
          </p:cNvPr>
          <p:cNvSpPr/>
          <p:nvPr/>
        </p:nvSpPr>
        <p:spPr>
          <a:xfrm>
            <a:off x="887219" y="5272644"/>
            <a:ext cx="2045986" cy="463138"/>
          </a:xfrm>
          <a:prstGeom prst="roundRect">
            <a:avLst/>
          </a:prstGeom>
          <a:solidFill>
            <a:schemeClr val="accent3">
              <a:alpha val="2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2CDF909C-C2BE-0937-4C57-3A908B4AD354}"/>
              </a:ext>
            </a:extLst>
          </p:cNvPr>
          <p:cNvSpPr/>
          <p:nvPr/>
        </p:nvSpPr>
        <p:spPr>
          <a:xfrm>
            <a:off x="6523734" y="2874029"/>
            <a:ext cx="2121501" cy="463138"/>
          </a:xfrm>
          <a:prstGeom prst="roundRect">
            <a:avLst/>
          </a:prstGeom>
          <a:solidFill>
            <a:schemeClr val="accent3">
              <a:alpha val="2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351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EC8E44-D19B-C8C1-0E06-0F6088C1D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comparing averages between two groups of data, we must think about how spread out the data is.</a:t>
            </a:r>
          </a:p>
          <a:p>
            <a:r>
              <a:rPr lang="en-US" dirty="0"/>
              <a:t>Compare the 5 number summary between Summer and Winter.</a:t>
            </a:r>
          </a:p>
          <a:p>
            <a:r>
              <a:rPr lang="en-US" dirty="0"/>
              <a:t>When comparing many averages </a:t>
            </a:r>
            <a:r>
              <a:rPr lang="en-US" i="1" dirty="0"/>
              <a:t>statistically</a:t>
            </a:r>
            <a:r>
              <a:rPr lang="en-US" dirty="0"/>
              <a:t> we call this an </a:t>
            </a:r>
            <a:r>
              <a:rPr lang="en-US" b="1" dirty="0"/>
              <a:t>Analysis of Variance (ANOVA)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Need to account for the spread in the data when comparing means!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95A732-52B8-EF61-C0F2-E3FCC083B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Averages</a:t>
            </a:r>
          </a:p>
        </p:txBody>
      </p:sp>
    </p:spTree>
    <p:extLst>
      <p:ext uri="{BB962C8B-B14F-4D97-AF65-F5344CB8AC3E}">
        <p14:creationId xmlns:p14="http://schemas.microsoft.com/office/powerpoint/2010/main" val="4449904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E220BA-19C8-A8FC-6554-8DC0F2739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comparing many groups’ averages </a:t>
            </a:r>
            <a:r>
              <a:rPr lang="en-US" i="1" dirty="0"/>
              <a:t>statistically</a:t>
            </a:r>
            <a:r>
              <a:rPr lang="en-US" dirty="0"/>
              <a:t> we call this an analysis of variance (ANOVA).</a:t>
            </a:r>
          </a:p>
          <a:p>
            <a:r>
              <a:rPr lang="en-US" dirty="0"/>
              <a:t>Need to account for the spread in the data when comparing means.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E27C3C-BEBB-F8B1-638D-505ABB87A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1933067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E1CA-A7B5-A450-CB44-73E13450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Interpreting Scatterplots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09C4D-A4CB-ADD3-B8AB-D1052B59B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Relationships in Data</a:t>
            </a:r>
          </a:p>
        </p:txBody>
      </p:sp>
    </p:spTree>
    <p:extLst>
      <p:ext uri="{BB962C8B-B14F-4D97-AF65-F5344CB8AC3E}">
        <p14:creationId xmlns:p14="http://schemas.microsoft.com/office/powerpoint/2010/main" val="18452923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6C5C-241F-4037-436A-702AF000B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EXAMPLE – BIKE RENTAL DATA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7E586A92-017A-1EB1-0777-1E85E2434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575519"/>
              </p:ext>
            </p:extLst>
          </p:nvPr>
        </p:nvGraphicFramePr>
        <p:xfrm>
          <a:off x="482600" y="1000656"/>
          <a:ext cx="7065774" cy="5113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4075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D09171F-5BAE-8401-54CC-A5A1E3A59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Scatterplots are visual representations of comparing two different quantitative variables.</a:t>
            </a:r>
          </a:p>
          <a:p>
            <a:r>
              <a:rPr lang="en-US" dirty="0"/>
              <a:t>For each observation in your data, you are looking at the value of </a:t>
            </a:r>
            <a:r>
              <a:rPr lang="en-US" b="1" dirty="0"/>
              <a:t>two</a:t>
            </a:r>
            <a:r>
              <a:rPr lang="en-US" dirty="0"/>
              <a:t> quantitative variables which are plotted one on each axis in the plot.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7F4EF7-DD67-7DEA-7DAF-880846914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Scatterplot</a:t>
            </a:r>
          </a:p>
        </p:txBody>
      </p:sp>
    </p:spTree>
    <p:extLst>
      <p:ext uri="{BB962C8B-B14F-4D97-AF65-F5344CB8AC3E}">
        <p14:creationId xmlns:p14="http://schemas.microsoft.com/office/powerpoint/2010/main" val="11217638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9921B-C087-0F94-745A-E1A552122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Example – Bike Rental Data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39B7E9E-E5B4-7FFC-6895-4A43C269406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81025" y="2323725"/>
          <a:ext cx="11029616" cy="3576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4648">
                  <a:extLst>
                    <a:ext uri="{9D8B030D-6E8A-4147-A177-3AD203B41FA5}">
                      <a16:colId xmlns:a16="http://schemas.microsoft.com/office/drawing/2014/main" val="3564469882"/>
                    </a:ext>
                  </a:extLst>
                </a:gridCol>
                <a:gridCol w="1246909">
                  <a:extLst>
                    <a:ext uri="{9D8B030D-6E8A-4147-A177-3AD203B41FA5}">
                      <a16:colId xmlns:a16="http://schemas.microsoft.com/office/drawing/2014/main" val="2447655034"/>
                    </a:ext>
                  </a:extLst>
                </a:gridCol>
                <a:gridCol w="1037264">
                  <a:extLst>
                    <a:ext uri="{9D8B030D-6E8A-4147-A177-3AD203B41FA5}">
                      <a16:colId xmlns:a16="http://schemas.microsoft.com/office/drawing/2014/main" val="3095001754"/>
                    </a:ext>
                  </a:extLst>
                </a:gridCol>
                <a:gridCol w="1596942">
                  <a:extLst>
                    <a:ext uri="{9D8B030D-6E8A-4147-A177-3AD203B41FA5}">
                      <a16:colId xmlns:a16="http://schemas.microsoft.com/office/drawing/2014/main" val="2673756527"/>
                    </a:ext>
                  </a:extLst>
                </a:gridCol>
                <a:gridCol w="1770176">
                  <a:extLst>
                    <a:ext uri="{9D8B030D-6E8A-4147-A177-3AD203B41FA5}">
                      <a16:colId xmlns:a16="http://schemas.microsoft.com/office/drawing/2014/main" val="288479686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4292782133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3810588531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36130175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Weekday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Weather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Temperature</a:t>
                      </a:r>
                    </a:p>
                    <a:p>
                      <a:pPr algn="ctr"/>
                      <a:r>
                        <a:rPr lang="en-US" dirty="0"/>
                        <a:t>(°F)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Humidity </a:t>
                      </a:r>
                    </a:p>
                    <a:p>
                      <a:pPr algn="ctr"/>
                      <a:r>
                        <a:rPr lang="en-US" dirty="0"/>
                        <a:t>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Casual Users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Registered Users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2605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1/1/2011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Saturday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0159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69.6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4830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278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1/4/2011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7958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1/5/2011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36.8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992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46E981B-6F32-9340-174A-4D3E905FE8E0}"/>
              </a:ext>
            </a:extLst>
          </p:cNvPr>
          <p:cNvSpPr txBox="1"/>
          <p:nvPr/>
        </p:nvSpPr>
        <p:spPr>
          <a:xfrm rot="5400000">
            <a:off x="5925787" y="6103913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DADE92B4-2A8D-FDDD-D4FA-529BF2AF1636}"/>
              </a:ext>
            </a:extLst>
          </p:cNvPr>
          <p:cNvSpPr/>
          <p:nvPr/>
        </p:nvSpPr>
        <p:spPr>
          <a:xfrm>
            <a:off x="581025" y="3230088"/>
            <a:ext cx="11029616" cy="403761"/>
          </a:xfrm>
          <a:prstGeom prst="roundRect">
            <a:avLst/>
          </a:prstGeom>
          <a:solidFill>
            <a:schemeClr val="accent3">
              <a:alpha val="2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0009291-0302-2F69-A47D-35963737E7CD}"/>
              </a:ext>
            </a:extLst>
          </p:cNvPr>
          <p:cNvSpPr/>
          <p:nvPr/>
        </p:nvSpPr>
        <p:spPr>
          <a:xfrm>
            <a:off x="5617029" y="2323725"/>
            <a:ext cx="1781298" cy="3576319"/>
          </a:xfrm>
          <a:prstGeom prst="roundRect">
            <a:avLst>
              <a:gd name="adj" fmla="val 6667"/>
            </a:avLst>
          </a:prstGeom>
          <a:solidFill>
            <a:schemeClr val="accent3">
              <a:alpha val="2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17C3176-71AC-A600-6389-C502CE548418}"/>
              </a:ext>
            </a:extLst>
          </p:cNvPr>
          <p:cNvSpPr/>
          <p:nvPr/>
        </p:nvSpPr>
        <p:spPr>
          <a:xfrm>
            <a:off x="10189029" y="2323725"/>
            <a:ext cx="1421612" cy="3576319"/>
          </a:xfrm>
          <a:prstGeom prst="roundRect">
            <a:avLst>
              <a:gd name="adj" fmla="val 6667"/>
            </a:avLst>
          </a:prstGeom>
          <a:solidFill>
            <a:schemeClr val="accent3">
              <a:alpha val="2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6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05FEB0-2A73-86FE-3847-6F7C6D7D5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EXAMPLE – BIKE RENTAL DATA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1" name="Chart 10">
                <a:extLst>
                  <a:ext uri="{FF2B5EF4-FFF2-40B4-BE49-F238E27FC236}">
                    <a16:creationId xmlns:a16="http://schemas.microsoft.com/office/drawing/2014/main" id="{CA079425-1D1D-C48C-EFF8-C997C0DB148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167733541"/>
                  </p:ext>
                </p:extLst>
              </p:nvPr>
            </p:nvGraphicFramePr>
            <p:xfrm>
              <a:off x="410467" y="1208531"/>
              <a:ext cx="7039499" cy="511329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1" name="Chart 10">
                <a:extLst>
                  <a:ext uri="{FF2B5EF4-FFF2-40B4-BE49-F238E27FC236}">
                    <a16:creationId xmlns:a16="http://schemas.microsoft.com/office/drawing/2014/main" id="{CA079425-1D1D-C48C-EFF8-C997C0DB148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0467" y="1208531"/>
                <a:ext cx="7039499" cy="511329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309748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6C5C-241F-4037-436A-702AF000B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EXAMPLE – BIKE RENTAL DATA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F663D262-688F-4590-0B3F-8930ACC3C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346227"/>
              </p:ext>
            </p:extLst>
          </p:nvPr>
        </p:nvGraphicFramePr>
        <p:xfrm>
          <a:off x="482600" y="1000656"/>
          <a:ext cx="7065774" cy="5113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4DB8BCE-11EB-15EF-1731-8F19CAE8B4C2}"/>
              </a:ext>
            </a:extLst>
          </p:cNvPr>
          <p:cNvCxnSpPr/>
          <p:nvPr/>
        </p:nvCxnSpPr>
        <p:spPr>
          <a:xfrm flipV="1">
            <a:off x="3230088" y="5284519"/>
            <a:ext cx="688769" cy="71252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4F589A1F-0E24-4E5C-6F77-43A93ED7CBD5}"/>
              </a:ext>
            </a:extLst>
          </p:cNvPr>
          <p:cNvSpPr txBox="1"/>
          <p:nvPr/>
        </p:nvSpPr>
        <p:spPr>
          <a:xfrm>
            <a:off x="890649" y="6052131"/>
            <a:ext cx="4871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Temperature = 46.7, Registered Users = 654 </a:t>
            </a:r>
          </a:p>
        </p:txBody>
      </p:sp>
    </p:spTree>
    <p:extLst>
      <p:ext uri="{BB962C8B-B14F-4D97-AF65-F5344CB8AC3E}">
        <p14:creationId xmlns:p14="http://schemas.microsoft.com/office/powerpoint/2010/main" val="18702363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Viewing the relationship between two quantitative variables on a scatterplot is very beneficial.</a:t>
            </a:r>
          </a:p>
          <a:p>
            <a:r>
              <a:rPr lang="en-US" b="1" dirty="0"/>
              <a:t>Linear relationship </a:t>
            </a:r>
            <a:r>
              <a:rPr lang="en-US" dirty="0"/>
              <a:t>– relationship between variables that exhibits a fairly straight / linear pattern</a:t>
            </a:r>
          </a:p>
          <a:p>
            <a:r>
              <a:rPr lang="en-US" b="1" dirty="0"/>
              <a:t>Nonlinear relationship </a:t>
            </a:r>
            <a:r>
              <a:rPr lang="en-US" dirty="0"/>
              <a:t>– relationship between variables that exhibits a pattern that is nonlinear in nature</a:t>
            </a:r>
          </a:p>
        </p:txBody>
      </p:sp>
    </p:spTree>
    <p:extLst>
      <p:ext uri="{BB962C8B-B14F-4D97-AF65-F5344CB8AC3E}">
        <p14:creationId xmlns:p14="http://schemas.microsoft.com/office/powerpoint/2010/main" val="33894059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Viewing the relationship between two quantitative variables on a scatterplot is very beneficial.</a:t>
            </a:r>
          </a:p>
          <a:p>
            <a:r>
              <a:rPr lang="en-US" b="1" dirty="0"/>
              <a:t>Positive relationship </a:t>
            </a:r>
            <a:r>
              <a:rPr lang="en-US" dirty="0"/>
              <a:t>– as one variable increases (or decreases) the other has a </a:t>
            </a:r>
            <a:r>
              <a:rPr lang="en-US" i="1" dirty="0"/>
              <a:t>tendency</a:t>
            </a:r>
            <a:r>
              <a:rPr lang="en-US" dirty="0"/>
              <a:t> to do the same</a:t>
            </a:r>
          </a:p>
          <a:p>
            <a:r>
              <a:rPr lang="en-US" b="1" dirty="0"/>
              <a:t>Negative relationship </a:t>
            </a:r>
            <a:r>
              <a:rPr lang="en-US" dirty="0"/>
              <a:t>– as one variable increases (or decreases) the other has a </a:t>
            </a:r>
            <a:r>
              <a:rPr lang="en-US" i="1" dirty="0"/>
              <a:t>tendency</a:t>
            </a:r>
            <a:r>
              <a:rPr lang="en-US" dirty="0"/>
              <a:t> to do the opposite</a:t>
            </a:r>
          </a:p>
        </p:txBody>
      </p:sp>
    </p:spTree>
    <p:extLst>
      <p:ext uri="{BB962C8B-B14F-4D97-AF65-F5344CB8AC3E}">
        <p14:creationId xmlns:p14="http://schemas.microsoft.com/office/powerpoint/2010/main" val="9058842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6C5C-241F-4037-436A-702AF000B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1419225"/>
            <a:ext cx="3081576" cy="208586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Positive and Relatively Linear Relationship</a:t>
            </a: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93241000-3CF9-7BB2-90C0-06C2039FF5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792646"/>
              </p:ext>
            </p:extLst>
          </p:nvPr>
        </p:nvGraphicFramePr>
        <p:xfrm>
          <a:off x="482600" y="1000656"/>
          <a:ext cx="7065774" cy="5113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65426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E220BA-19C8-A8FC-6554-8DC0F2739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Scatterplots are visual representations of comparing two different quantitative variables, which are plotted one on each axis in the plot.</a:t>
            </a:r>
          </a:p>
          <a:p>
            <a:r>
              <a:rPr lang="en-US" dirty="0"/>
              <a:t>Positive relationship – as one variable increases (or decreases) the other has a </a:t>
            </a:r>
            <a:r>
              <a:rPr lang="en-US" i="1" dirty="0"/>
              <a:t>tendency</a:t>
            </a:r>
            <a:r>
              <a:rPr lang="en-US" dirty="0"/>
              <a:t> to do the same</a:t>
            </a:r>
          </a:p>
          <a:p>
            <a:r>
              <a:rPr lang="en-US" dirty="0"/>
              <a:t>Negative relationship – as one variable increases (or decreases) the other has a </a:t>
            </a:r>
            <a:r>
              <a:rPr lang="en-US" i="1" dirty="0"/>
              <a:t>tendency</a:t>
            </a:r>
            <a:r>
              <a:rPr lang="en-US" dirty="0"/>
              <a:t> to do the opposite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E27C3C-BEBB-F8B1-638D-505ABB87A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22666265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E1CA-A7B5-A450-CB44-73E13450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09C4D-A4CB-ADD3-B8AB-D1052B59B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Relationships in Data</a:t>
            </a:r>
          </a:p>
        </p:txBody>
      </p:sp>
    </p:spTree>
    <p:extLst>
      <p:ext uri="{BB962C8B-B14F-4D97-AF65-F5344CB8AC3E}">
        <p14:creationId xmlns:p14="http://schemas.microsoft.com/office/powerpoint/2010/main" val="35858783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Correlation is a popular term that is thrown around by people who may not understand the implications (or lack there of) of what they are saying.</a:t>
                </a:r>
              </a:p>
              <a:p>
                <a:r>
                  <a:rPr lang="en-US" dirty="0"/>
                  <a:t>The </a:t>
                </a:r>
                <a:r>
                  <a:rPr lang="en-US" b="1" dirty="0"/>
                  <a:t>Pearson correlation coefficient</a:t>
                </a:r>
                <a:r>
                  <a:rPr lang="en-US" dirty="0"/>
                  <a:t>,</a:t>
                </a:r>
                <a:r>
                  <a:rPr lang="en-US" b="1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en-US" dirty="0"/>
                  <a:t>, is a measure of strength of the </a:t>
                </a:r>
                <a:r>
                  <a:rPr lang="en-US" i="1" dirty="0"/>
                  <a:t>linear</a:t>
                </a:r>
                <a:r>
                  <a:rPr lang="en-US" dirty="0"/>
                  <a:t> relationship between two variables.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460" t="-10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</a:t>
            </a:r>
          </a:p>
        </p:txBody>
      </p:sp>
    </p:spTree>
    <p:extLst>
      <p:ext uri="{BB962C8B-B14F-4D97-AF65-F5344CB8AC3E}">
        <p14:creationId xmlns:p14="http://schemas.microsoft.com/office/powerpoint/2010/main" val="37481676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Pearson correlation coefficient is </a:t>
            </a:r>
            <a:r>
              <a:rPr lang="en-US" b="1" dirty="0"/>
              <a:t>unit less</a:t>
            </a:r>
            <a:r>
              <a:rPr lang="en-US" dirty="0"/>
              <a:t> – no units when describing it.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Coefficient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53000" y="2727521"/>
                <a:ext cx="17948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−1≤</m:t>
                      </m:r>
                      <m:r>
                        <a:rPr lang="en-US" sz="2400" i="1">
                          <a:latin typeface="Cambria Math"/>
                        </a:rPr>
                        <m:t>𝑟</m:t>
                      </m:r>
                      <m:r>
                        <a:rPr lang="en-US" sz="2400" i="1">
                          <a:latin typeface="Cambria Math"/>
                        </a:rPr>
                        <m:t>≤1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727521"/>
                <a:ext cx="1794850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83650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Pearson correlation coefficient is </a:t>
            </a:r>
            <a:r>
              <a:rPr lang="en-US" b="1" dirty="0"/>
              <a:t>unit less</a:t>
            </a:r>
            <a:r>
              <a:rPr lang="en-US" dirty="0"/>
              <a:t> – no units when describing it.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Coefficient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53000" y="2727521"/>
                <a:ext cx="17948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−1≤</m:t>
                      </m:r>
                      <m:r>
                        <a:rPr lang="en-US" sz="2400" i="1">
                          <a:latin typeface="Cambria Math"/>
                        </a:rPr>
                        <m:t>𝑟</m:t>
                      </m:r>
                      <m:r>
                        <a:rPr lang="en-US" sz="2400" i="1">
                          <a:latin typeface="Cambria Math"/>
                        </a:rPr>
                        <m:t>≤1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727521"/>
                <a:ext cx="1794850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/>
          <p:nvPr/>
        </p:nvSpPr>
        <p:spPr>
          <a:xfrm>
            <a:off x="4953000" y="2590800"/>
            <a:ext cx="1905000" cy="762000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524212" y="4112568"/>
            <a:ext cx="355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Bounded between -1 and 1</a:t>
            </a:r>
          </a:p>
        </p:txBody>
      </p:sp>
      <p:cxnSp>
        <p:nvCxnSpPr>
          <p:cNvPr id="7" name="Straight Arrow Connector 6"/>
          <p:cNvCxnSpPr>
            <a:stCxn id="3" idx="0"/>
            <a:endCxn id="2" idx="4"/>
          </p:cNvCxnSpPr>
          <p:nvPr/>
        </p:nvCxnSpPr>
        <p:spPr>
          <a:xfrm flipH="1" flipV="1">
            <a:off x="5905500" y="3352800"/>
            <a:ext cx="1395930" cy="759768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50663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Pearson correlation coefficient is </a:t>
            </a:r>
            <a:r>
              <a:rPr lang="en-US" b="1" dirty="0"/>
              <a:t>unit less</a:t>
            </a:r>
            <a:r>
              <a:rPr lang="en-US" dirty="0"/>
              <a:t> – no units when describing it.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Coefficient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53000" y="2727521"/>
                <a:ext cx="17948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−1≤</m:t>
                      </m:r>
                      <m:r>
                        <a:rPr lang="en-US" sz="2400" i="1">
                          <a:latin typeface="Cambria Math"/>
                        </a:rPr>
                        <m:t>𝑟</m:t>
                      </m:r>
                      <m:r>
                        <a:rPr lang="en-US" sz="2400" i="1">
                          <a:latin typeface="Cambria Math"/>
                        </a:rPr>
                        <m:t>≤1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727521"/>
                <a:ext cx="1794850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3" descr="03_12cd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65" b="24380"/>
          <a:stretch/>
        </p:blipFill>
        <p:spPr bwMode="auto">
          <a:xfrm>
            <a:off x="1739154" y="4114800"/>
            <a:ext cx="2782287" cy="198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4953001" y="2590800"/>
            <a:ext cx="897425" cy="762000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>
            <a:stCxn id="2" idx="3"/>
          </p:cNvCxnSpPr>
          <p:nvPr/>
        </p:nvCxnSpPr>
        <p:spPr>
          <a:xfrm flipH="1">
            <a:off x="3581401" y="3241208"/>
            <a:ext cx="1503025" cy="1330792"/>
          </a:xfrm>
          <a:prstGeom prst="straightConnector1">
            <a:avLst/>
          </a:prstGeom>
          <a:ln w="317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39154" y="2958353"/>
            <a:ext cx="28621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Negative values imply</a:t>
            </a:r>
            <a:br>
              <a:rPr lang="en-US" sz="2400" dirty="0">
                <a:solidFill>
                  <a:schemeClr val="accent3"/>
                </a:solidFill>
              </a:rPr>
            </a:br>
            <a:r>
              <a:rPr lang="en-US" sz="2400" dirty="0">
                <a:solidFill>
                  <a:schemeClr val="accent3"/>
                </a:solidFill>
              </a:rPr>
              <a:t>a negative </a:t>
            </a:r>
            <a:r>
              <a:rPr lang="en-US" sz="2400" i="1" dirty="0">
                <a:solidFill>
                  <a:schemeClr val="accent3"/>
                </a:solidFill>
              </a:rPr>
              <a:t>linear</a:t>
            </a:r>
            <a:r>
              <a:rPr lang="en-US" sz="2400" dirty="0">
                <a:solidFill>
                  <a:schemeClr val="accent3"/>
                </a:solidFill>
              </a:rPr>
              <a:t> </a:t>
            </a:r>
            <a:br>
              <a:rPr lang="en-US" sz="2400" dirty="0">
                <a:solidFill>
                  <a:schemeClr val="accent3"/>
                </a:solidFill>
              </a:rPr>
            </a:br>
            <a:r>
              <a:rPr lang="en-US" sz="2400" dirty="0">
                <a:solidFill>
                  <a:schemeClr val="accent3"/>
                </a:solidFill>
              </a:rPr>
              <a:t>relationship</a:t>
            </a:r>
          </a:p>
        </p:txBody>
      </p:sp>
    </p:spTree>
    <p:extLst>
      <p:ext uri="{BB962C8B-B14F-4D97-AF65-F5344CB8AC3E}">
        <p14:creationId xmlns:p14="http://schemas.microsoft.com/office/powerpoint/2010/main" val="866519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D9ABDB-ACE9-A7F1-5B7B-622C40791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Boxplots are visual representations of 5 (and sometimes more!) summary measures about a set of data.</a:t>
            </a:r>
          </a:p>
          <a:p>
            <a:pPr lvl="1"/>
            <a:r>
              <a:rPr lang="en-US" dirty="0"/>
              <a:t>Minimum value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</a:t>
            </a:r>
          </a:p>
          <a:p>
            <a:pPr lvl="1"/>
            <a:r>
              <a:rPr lang="en-US" dirty="0"/>
              <a:t>Median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</a:t>
            </a:r>
          </a:p>
          <a:p>
            <a:pPr lvl="1"/>
            <a:r>
              <a:rPr lang="en-US" dirty="0"/>
              <a:t>Maximum value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8F1DDA-9D70-8655-515D-2676A6A6A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Number Summary</a:t>
            </a:r>
          </a:p>
        </p:txBody>
      </p:sp>
    </p:spTree>
    <p:extLst>
      <p:ext uri="{BB962C8B-B14F-4D97-AF65-F5344CB8AC3E}">
        <p14:creationId xmlns:p14="http://schemas.microsoft.com/office/powerpoint/2010/main" val="265220138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03_12cd"/>
          <p:cNvPicPr>
            <a:picLocks noChangeAspect="1" noChangeArrowheads="1"/>
          </p:cNvPicPr>
          <p:nvPr/>
        </p:nvPicPr>
        <p:blipFill rotWithShape="1"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65" b="24380"/>
          <a:stretch/>
        </p:blipFill>
        <p:spPr bwMode="auto">
          <a:xfrm>
            <a:off x="1739154" y="4114800"/>
            <a:ext cx="2782287" cy="198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03_12ab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033" b="18303"/>
          <a:stretch/>
        </p:blipFill>
        <p:spPr bwMode="auto">
          <a:xfrm>
            <a:off x="7584141" y="3992529"/>
            <a:ext cx="3048000" cy="223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Pearson correlation coefficient is </a:t>
            </a:r>
            <a:r>
              <a:rPr lang="en-US" b="1" dirty="0"/>
              <a:t>unit less</a:t>
            </a:r>
            <a:r>
              <a:rPr lang="en-US" dirty="0"/>
              <a:t> – no units when describing it.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Coefficient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53000" y="2727521"/>
                <a:ext cx="17948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−1≤</m:t>
                      </m:r>
                      <m:r>
                        <a:rPr lang="en-US" sz="2400" i="1">
                          <a:latin typeface="Cambria Math"/>
                        </a:rPr>
                        <m:t>𝑟</m:t>
                      </m:r>
                      <m:r>
                        <a:rPr lang="en-US" sz="2400" i="1">
                          <a:latin typeface="Cambria Math"/>
                        </a:rPr>
                        <m:t>≤1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727521"/>
                <a:ext cx="179485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/>
          <p:nvPr/>
        </p:nvSpPr>
        <p:spPr>
          <a:xfrm>
            <a:off x="6019801" y="2577352"/>
            <a:ext cx="897425" cy="762000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>
            <a:stCxn id="2" idx="5"/>
          </p:cNvCxnSpPr>
          <p:nvPr/>
        </p:nvCxnSpPr>
        <p:spPr>
          <a:xfrm>
            <a:off x="6785800" y="3227760"/>
            <a:ext cx="1215200" cy="1039440"/>
          </a:xfrm>
          <a:prstGeom prst="straightConnector1">
            <a:avLst/>
          </a:prstGeom>
          <a:ln w="317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132044" y="2870487"/>
            <a:ext cx="27165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>
                <a:solidFill>
                  <a:schemeClr val="accent3"/>
                </a:solidFill>
              </a:rPr>
              <a:t>Positive values imply</a:t>
            </a:r>
            <a:br>
              <a:rPr lang="en-US" sz="2400" dirty="0">
                <a:solidFill>
                  <a:schemeClr val="accent3"/>
                </a:solidFill>
              </a:rPr>
            </a:br>
            <a:r>
              <a:rPr lang="en-US" sz="2400" dirty="0">
                <a:solidFill>
                  <a:schemeClr val="accent3"/>
                </a:solidFill>
              </a:rPr>
              <a:t>a positive </a:t>
            </a:r>
            <a:r>
              <a:rPr lang="en-US" sz="2400" i="1" dirty="0">
                <a:solidFill>
                  <a:schemeClr val="accent3"/>
                </a:solidFill>
              </a:rPr>
              <a:t>linear</a:t>
            </a:r>
            <a:br>
              <a:rPr lang="en-US" sz="2400" dirty="0">
                <a:solidFill>
                  <a:schemeClr val="accent3"/>
                </a:solidFill>
              </a:rPr>
            </a:br>
            <a:r>
              <a:rPr lang="en-US" sz="2400" dirty="0">
                <a:solidFill>
                  <a:schemeClr val="accent3"/>
                </a:solidFill>
              </a:rPr>
              <a:t>relationship</a:t>
            </a:r>
          </a:p>
        </p:txBody>
      </p:sp>
    </p:spTree>
    <p:extLst>
      <p:ext uri="{BB962C8B-B14F-4D97-AF65-F5344CB8AC3E}">
        <p14:creationId xmlns:p14="http://schemas.microsoft.com/office/powerpoint/2010/main" val="13725095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03_12cd"/>
          <p:cNvPicPr>
            <a:picLocks noChangeAspect="1" noChangeArrowheads="1"/>
          </p:cNvPicPr>
          <p:nvPr/>
        </p:nvPicPr>
        <p:blipFill rotWithShape="1"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65" b="24380"/>
          <a:stretch/>
        </p:blipFill>
        <p:spPr bwMode="auto">
          <a:xfrm>
            <a:off x="1739154" y="4114800"/>
            <a:ext cx="2782287" cy="198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03_12ab"/>
          <p:cNvPicPr>
            <a:picLocks noChangeAspect="1" noChangeArrowheads="1"/>
          </p:cNvPicPr>
          <p:nvPr/>
        </p:nvPicPr>
        <p:blipFill rotWithShape="1"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033" b="18303"/>
          <a:stretch/>
        </p:blipFill>
        <p:spPr bwMode="auto">
          <a:xfrm>
            <a:off x="7584141" y="3992529"/>
            <a:ext cx="3048000" cy="223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Pearson correlation coefficient is </a:t>
            </a:r>
            <a:r>
              <a:rPr lang="en-US" b="1" dirty="0"/>
              <a:t>unit less</a:t>
            </a:r>
            <a:r>
              <a:rPr lang="en-US" dirty="0"/>
              <a:t> – no units when describing it.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Coefficient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53000" y="2727521"/>
                <a:ext cx="17948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−1≤</m:t>
                      </m:r>
                      <m:r>
                        <a:rPr lang="en-US" sz="2400" i="1">
                          <a:latin typeface="Cambria Math"/>
                        </a:rPr>
                        <m:t>𝑟</m:t>
                      </m:r>
                      <m:r>
                        <a:rPr lang="en-US" sz="2400" i="1">
                          <a:latin typeface="Cambria Math"/>
                        </a:rPr>
                        <m:t>≤1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727521"/>
                <a:ext cx="179485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/>
          <p:nvPr/>
        </p:nvSpPr>
        <p:spPr>
          <a:xfrm>
            <a:off x="5571088" y="2595280"/>
            <a:ext cx="897425" cy="762000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>
            <a:stCxn id="2" idx="4"/>
          </p:cNvCxnSpPr>
          <p:nvPr/>
        </p:nvCxnSpPr>
        <p:spPr>
          <a:xfrm>
            <a:off x="6019800" y="3357280"/>
            <a:ext cx="0" cy="635248"/>
          </a:xfrm>
          <a:prstGeom prst="straightConnector1">
            <a:avLst/>
          </a:prstGeom>
          <a:ln w="317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03_12ef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819" b="28304"/>
          <a:stretch/>
        </p:blipFill>
        <p:spPr bwMode="auto">
          <a:xfrm>
            <a:off x="4583149" y="4053665"/>
            <a:ext cx="2873302" cy="2107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3B1108A-8848-5F23-91AD-8E995614AE4B}"/>
              </a:ext>
            </a:extLst>
          </p:cNvPr>
          <p:cNvSpPr txBox="1"/>
          <p:nvPr/>
        </p:nvSpPr>
        <p:spPr>
          <a:xfrm>
            <a:off x="6774648" y="2917989"/>
            <a:ext cx="27935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3"/>
                </a:solidFill>
              </a:rPr>
              <a:t>Values near 0 implies</a:t>
            </a:r>
            <a:br>
              <a:rPr lang="en-US" sz="2400" dirty="0">
                <a:solidFill>
                  <a:schemeClr val="accent3"/>
                </a:solidFill>
              </a:rPr>
            </a:br>
            <a:r>
              <a:rPr lang="en-US" sz="2400" dirty="0">
                <a:solidFill>
                  <a:schemeClr val="accent3"/>
                </a:solidFill>
              </a:rPr>
              <a:t>no real </a:t>
            </a:r>
            <a:r>
              <a:rPr lang="en-US" sz="2400" i="1" dirty="0">
                <a:solidFill>
                  <a:schemeClr val="accent3"/>
                </a:solidFill>
              </a:rPr>
              <a:t>linear</a:t>
            </a:r>
            <a:br>
              <a:rPr lang="en-US" sz="2400" dirty="0">
                <a:solidFill>
                  <a:schemeClr val="accent3"/>
                </a:solidFill>
              </a:rPr>
            </a:br>
            <a:r>
              <a:rPr lang="en-US" sz="2400" dirty="0">
                <a:solidFill>
                  <a:schemeClr val="accent3"/>
                </a:solidFill>
              </a:rPr>
              <a:t>relationship</a:t>
            </a:r>
          </a:p>
        </p:txBody>
      </p:sp>
    </p:spTree>
    <p:extLst>
      <p:ext uri="{BB962C8B-B14F-4D97-AF65-F5344CB8AC3E}">
        <p14:creationId xmlns:p14="http://schemas.microsoft.com/office/powerpoint/2010/main" val="299856984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Values of 1 or -1 imply a </a:t>
            </a:r>
            <a:r>
              <a:rPr lang="en-US" b="1" dirty="0"/>
              <a:t>perfect</a:t>
            </a:r>
            <a:r>
              <a:rPr lang="en-US" dirty="0"/>
              <a:t> linear relationship between y and x.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Coefficient</a:t>
            </a:r>
          </a:p>
        </p:txBody>
      </p:sp>
      <p:pic>
        <p:nvPicPr>
          <p:cNvPr id="10" name="Picture 5" descr="03_12ab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29" b="21904"/>
          <a:stretch/>
        </p:blipFill>
        <p:spPr bwMode="auto">
          <a:xfrm>
            <a:off x="2590801" y="3048001"/>
            <a:ext cx="3400051" cy="2333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03_12cd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96" b="23381"/>
          <a:stretch/>
        </p:blipFill>
        <p:spPr bwMode="auto">
          <a:xfrm>
            <a:off x="6217024" y="2990290"/>
            <a:ext cx="3536576" cy="232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22687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29903B74-EF0E-5FA2-A21D-192695B3B4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060488"/>
              </p:ext>
            </p:extLst>
          </p:nvPr>
        </p:nvGraphicFramePr>
        <p:xfrm>
          <a:off x="482600" y="1000656"/>
          <a:ext cx="7065774" cy="5113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itle 1">
            <a:extLst>
              <a:ext uri="{FF2B5EF4-FFF2-40B4-BE49-F238E27FC236}">
                <a16:creationId xmlns:a16="http://schemas.microsoft.com/office/drawing/2014/main" id="{EB4A30B3-3669-456F-BC04-55B776B37B0B}"/>
              </a:ext>
            </a:extLst>
          </p:cNvPr>
          <p:cNvSpPr txBox="1">
            <a:spLocks/>
          </p:cNvSpPr>
          <p:nvPr/>
        </p:nvSpPr>
        <p:spPr>
          <a:xfrm>
            <a:off x="8296274" y="1419225"/>
            <a:ext cx="3199039" cy="20858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>
                <a:solidFill>
                  <a:srgbClr val="FFFFFF"/>
                </a:solidFill>
              </a:rPr>
              <a:t>Correlation of 0.54</a:t>
            </a:r>
          </a:p>
        </p:txBody>
      </p:sp>
    </p:spTree>
    <p:extLst>
      <p:ext uri="{BB962C8B-B14F-4D97-AF65-F5344CB8AC3E}">
        <p14:creationId xmlns:p14="http://schemas.microsoft.com/office/powerpoint/2010/main" val="27451351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C68ECC13-E537-22C3-9BD2-39D2B80307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5138842"/>
              </p:ext>
            </p:extLst>
          </p:nvPr>
        </p:nvGraphicFramePr>
        <p:xfrm>
          <a:off x="482601" y="1000655"/>
          <a:ext cx="7065774" cy="5113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Title 1">
            <a:extLst>
              <a:ext uri="{FF2B5EF4-FFF2-40B4-BE49-F238E27FC236}">
                <a16:creationId xmlns:a16="http://schemas.microsoft.com/office/drawing/2014/main" id="{62099DA2-D381-C153-BCCF-2F94DA8C048A}"/>
              </a:ext>
            </a:extLst>
          </p:cNvPr>
          <p:cNvSpPr txBox="1">
            <a:spLocks/>
          </p:cNvSpPr>
          <p:nvPr/>
        </p:nvSpPr>
        <p:spPr>
          <a:xfrm>
            <a:off x="8296274" y="1419225"/>
            <a:ext cx="3199039" cy="20858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>
                <a:solidFill>
                  <a:srgbClr val="FFFFFF"/>
                </a:solidFill>
              </a:rPr>
              <a:t>Correlation of -0.22</a:t>
            </a:r>
          </a:p>
        </p:txBody>
      </p:sp>
    </p:spTree>
    <p:extLst>
      <p:ext uri="{BB962C8B-B14F-4D97-AF65-F5344CB8AC3E}">
        <p14:creationId xmlns:p14="http://schemas.microsoft.com/office/powerpoint/2010/main" val="257448387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Issues with Correlation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of the biggest problems with correlation are the following: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400" dirty="0"/>
              <a:t>Outliers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400" dirty="0"/>
              <a:t>Causation</a:t>
            </a:r>
          </a:p>
        </p:txBody>
      </p:sp>
    </p:spTree>
    <p:extLst>
      <p:ext uri="{BB962C8B-B14F-4D97-AF65-F5344CB8AC3E}">
        <p14:creationId xmlns:p14="http://schemas.microsoft.com/office/powerpoint/2010/main" val="36273798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Outliers in Correlation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Outliers can lead to false conclusions about correlation if you don’t visualize the data to help us see what might be going on.</a:t>
            </a:r>
          </a:p>
          <a:p>
            <a:r>
              <a:rPr lang="en-US" dirty="0"/>
              <a:t>Outliers can make relationships that aren’t really there.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3505200"/>
            <a:ext cx="4060676" cy="2792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1318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Outliers in Correlation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Outliers can lead to false conclusions about correlation if you don’t visualize the data to help us see what might be going on.</a:t>
            </a:r>
          </a:p>
          <a:p>
            <a:r>
              <a:rPr lang="en-US" dirty="0"/>
              <a:t>Outliers can </a:t>
            </a:r>
            <a:r>
              <a:rPr lang="en-US" dirty="0">
                <a:solidFill>
                  <a:schemeClr val="tx2"/>
                </a:solidFill>
              </a:rPr>
              <a:t>make</a:t>
            </a:r>
            <a:r>
              <a:rPr lang="en-US" dirty="0"/>
              <a:t> relationships that </a:t>
            </a:r>
            <a:r>
              <a:rPr lang="en-US" dirty="0">
                <a:solidFill>
                  <a:schemeClr val="tx2"/>
                </a:solidFill>
              </a:rPr>
              <a:t>aren’t</a:t>
            </a:r>
            <a:r>
              <a:rPr lang="en-US" dirty="0"/>
              <a:t> really there.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1" y="3505200"/>
            <a:ext cx="4060083" cy="279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29476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Outliers in Correlation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Outliers can lead to false conclusions about correlation if you don’t visualize the data to help us see what might be going on.</a:t>
            </a:r>
          </a:p>
          <a:p>
            <a:r>
              <a:rPr lang="en-US" dirty="0"/>
              <a:t>Outliers can hide relationships that are really there.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581400"/>
            <a:ext cx="3989458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26135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Outliers in Correlation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Outliers can lead to false conclusions about correlation if you don’t visualize the data to help us see what might be going on.</a:t>
            </a:r>
          </a:p>
          <a:p>
            <a:r>
              <a:rPr lang="en-US" dirty="0"/>
              <a:t>Outliers can </a:t>
            </a:r>
            <a:r>
              <a:rPr lang="en-US" dirty="0">
                <a:solidFill>
                  <a:schemeClr val="tx2"/>
                </a:solidFill>
              </a:rPr>
              <a:t>hide</a:t>
            </a:r>
            <a:r>
              <a:rPr lang="en-US" dirty="0"/>
              <a:t> relationships that </a:t>
            </a:r>
            <a:r>
              <a:rPr lang="en-US" dirty="0">
                <a:solidFill>
                  <a:schemeClr val="tx2"/>
                </a:solidFill>
              </a:rPr>
              <a:t>are</a:t>
            </a:r>
            <a:r>
              <a:rPr lang="en-US" dirty="0"/>
              <a:t> really there.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581400"/>
            <a:ext cx="4010946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977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D9ABDB-ACE9-A7F1-5B7B-622C40791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Boxplots are visual representations of 5 (and sometimes more!) summary measures about a set of data.</a:t>
            </a:r>
          </a:p>
          <a:p>
            <a:pPr lvl="1"/>
            <a:r>
              <a:rPr lang="en-US" dirty="0"/>
              <a:t>Minimum value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quartile</a:t>
            </a:r>
          </a:p>
          <a:p>
            <a:pPr lvl="1"/>
            <a:r>
              <a:rPr lang="en-US" dirty="0"/>
              <a:t>Median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quartile</a:t>
            </a:r>
          </a:p>
          <a:p>
            <a:pPr lvl="1"/>
            <a:r>
              <a:rPr lang="en-US" dirty="0"/>
              <a:t>Maximum value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8F1DDA-9D70-8655-515D-2676A6A6A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Number Summary</a:t>
            </a:r>
          </a:p>
        </p:txBody>
      </p:sp>
    </p:spTree>
    <p:extLst>
      <p:ext uri="{BB962C8B-B14F-4D97-AF65-F5344CB8AC3E}">
        <p14:creationId xmlns:p14="http://schemas.microsoft.com/office/powerpoint/2010/main" val="280870841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5490506-CF0F-4645-7418-F5E2A7D7BE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Pearson correlation coefficient, </a:t>
                </a:r>
                <a14:m>
                  <m:oMath xmlns:m="http://schemas.openxmlformats.org/officeDocument/2006/math">
                    <m:r>
                      <a:rPr lang="en-US" b="0" i="1">
                        <a:latin typeface="Cambria Math"/>
                      </a:rPr>
                      <m:t>𝑟</m:t>
                    </m:r>
                  </m:oMath>
                </a14:m>
                <a:r>
                  <a:rPr lang="en-US" dirty="0"/>
                  <a:t>, is a measure of strength of the </a:t>
                </a:r>
                <a:r>
                  <a:rPr lang="en-US" i="1" dirty="0"/>
                  <a:t>linear</a:t>
                </a:r>
                <a:r>
                  <a:rPr lang="en-US" dirty="0"/>
                  <a:t> relationship between two variables.</a:t>
                </a:r>
              </a:p>
              <a:p>
                <a:pPr lvl="1"/>
                <a:r>
                  <a:rPr lang="en-US" dirty="0"/>
                  <a:t>Negative values imply a negative </a:t>
                </a:r>
                <a:r>
                  <a:rPr lang="en-US" i="1" dirty="0"/>
                  <a:t>linear</a:t>
                </a:r>
                <a:r>
                  <a:rPr lang="en-US" dirty="0"/>
                  <a:t> relationship.</a:t>
                </a:r>
              </a:p>
              <a:p>
                <a:pPr lvl="1"/>
                <a:r>
                  <a:rPr lang="en-US" dirty="0"/>
                  <a:t>Positive values imply a positive </a:t>
                </a:r>
                <a:r>
                  <a:rPr lang="en-US" i="1" dirty="0"/>
                  <a:t>linear </a:t>
                </a:r>
                <a:r>
                  <a:rPr lang="en-US" dirty="0"/>
                  <a:t>relationship.</a:t>
                </a:r>
              </a:p>
              <a:p>
                <a:pPr lvl="1"/>
                <a:r>
                  <a:rPr lang="en-US" dirty="0"/>
                  <a:t>Values near 0 implies no real </a:t>
                </a:r>
                <a:r>
                  <a:rPr lang="en-US" i="1" dirty="0"/>
                  <a:t>linear </a:t>
                </a:r>
                <a:r>
                  <a:rPr lang="en-US" dirty="0"/>
                  <a:t>relationship.</a:t>
                </a:r>
              </a:p>
              <a:p>
                <a:r>
                  <a:rPr lang="en-US" dirty="0"/>
                  <a:t>Outliers can make/hide relationships that are/aren’t really there.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pPr lvl="1"/>
                <a:endParaRPr lang="en-US" dirty="0">
                  <a:solidFill>
                    <a:schemeClr val="tx1"/>
                  </a:solidFill>
                </a:endParaRPr>
              </a:p>
              <a:p>
                <a:pPr lvl="1"/>
                <a:endParaRPr lang="en-US" dirty="0">
                  <a:solidFill>
                    <a:schemeClr val="accent3"/>
                  </a:solidFill>
                </a:endParaRPr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5490506-CF0F-4645-7418-F5E2A7D7BE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60" t="-10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5E6E2541-3B34-A961-BF6F-1F7D2FC6E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7949675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E1CA-A7B5-A450-CB44-73E13450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and Causation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09C4D-A4CB-ADD3-B8AB-D1052B59B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Relationships in Data</a:t>
            </a:r>
          </a:p>
        </p:txBody>
      </p:sp>
    </p:spTree>
    <p:extLst>
      <p:ext uri="{BB962C8B-B14F-4D97-AF65-F5344CB8AC3E}">
        <p14:creationId xmlns:p14="http://schemas.microsoft.com/office/powerpoint/2010/main" val="121541163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Issues with Correlation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of the biggest problems with correlation are the following: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400" dirty="0"/>
              <a:t>Outliers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400" dirty="0"/>
              <a:t>Causation</a:t>
            </a:r>
          </a:p>
        </p:txBody>
      </p:sp>
    </p:spTree>
    <p:extLst>
      <p:ext uri="{BB962C8B-B14F-4D97-AF65-F5344CB8AC3E}">
        <p14:creationId xmlns:p14="http://schemas.microsoft.com/office/powerpoint/2010/main" val="286035328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E96387-12F1-45E4-9322-ABBF2EE04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9F421DD-DE4E-4547-A904-3F80E25E3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985DEC-1215-4209-9708-B45CC9774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0EB7086-616E-4D44-94BE-D0F76356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115DB35-53D7-4EDC-A965-A43492961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B610F9C-62FE-46FC-8607-C35030B63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6C5C-241F-4037-436A-702AF000B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4" y="1419225"/>
            <a:ext cx="3282167" cy="20858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Correlation of 0.54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4CC883F6-2397-609B-4741-DFDF8287A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634152"/>
              </p:ext>
            </p:extLst>
          </p:nvPr>
        </p:nvGraphicFramePr>
        <p:xfrm>
          <a:off x="482600" y="1000656"/>
          <a:ext cx="7065774" cy="5113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807236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Confusing correlation and causation is a common phenomena. </a:t>
            </a:r>
          </a:p>
          <a:p>
            <a:r>
              <a:rPr lang="en-US" dirty="0"/>
              <a:t>All correlation implies is a linear trend may exist between two variables of interest.</a:t>
            </a:r>
          </a:p>
          <a:p>
            <a:r>
              <a:rPr lang="en-US" dirty="0"/>
              <a:t>Many famous examples of correlations that are </a:t>
            </a:r>
            <a:r>
              <a:rPr lang="en-US" b="1" dirty="0"/>
              <a:t>not</a:t>
            </a:r>
            <a:r>
              <a:rPr lang="en-US" dirty="0"/>
              <a:t> causations.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vs. Causation</a:t>
            </a:r>
          </a:p>
        </p:txBody>
      </p:sp>
    </p:spTree>
    <p:extLst>
      <p:ext uri="{BB962C8B-B14F-4D97-AF65-F5344CB8AC3E}">
        <p14:creationId xmlns:p14="http://schemas.microsoft.com/office/powerpoint/2010/main" val="91619884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Ice cream sales are positively correlated with shark attacks.</a:t>
            </a:r>
          </a:p>
          <a:p>
            <a:r>
              <a:rPr lang="en-US" dirty="0"/>
              <a:t>Is it because we taste better with more ice cream?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 Example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58B6E5C-DF92-37E5-8B9F-B9BDD2A8F7FC}"/>
              </a:ext>
            </a:extLst>
          </p:cNvPr>
          <p:cNvSpPr/>
          <p:nvPr/>
        </p:nvSpPr>
        <p:spPr>
          <a:xfrm>
            <a:off x="1579418" y="4108862"/>
            <a:ext cx="1900052" cy="712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Ice Cream Sales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32857C7-0DAE-1AE9-EDA6-7BCD2B35AD35}"/>
              </a:ext>
            </a:extLst>
          </p:cNvPr>
          <p:cNvSpPr/>
          <p:nvPr/>
        </p:nvSpPr>
        <p:spPr>
          <a:xfrm>
            <a:off x="7208321" y="4108862"/>
            <a:ext cx="1900052" cy="712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Shark Attacks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3772924-7300-B6D2-9D7A-387C160410E3}"/>
              </a:ext>
            </a:extLst>
          </p:cNvPr>
          <p:cNvCxnSpPr/>
          <p:nvPr/>
        </p:nvCxnSpPr>
        <p:spPr>
          <a:xfrm>
            <a:off x="4049486" y="4465122"/>
            <a:ext cx="2541319" cy="0"/>
          </a:xfrm>
          <a:prstGeom prst="straightConnector1">
            <a:avLst/>
          </a:prstGeom>
          <a:ln w="1016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859F2C3-DC17-D20D-1F17-9B142884C2A2}"/>
              </a:ext>
            </a:extLst>
          </p:cNvPr>
          <p:cNvSpPr txBox="1"/>
          <p:nvPr/>
        </p:nvSpPr>
        <p:spPr>
          <a:xfrm>
            <a:off x="5125220" y="4049623"/>
            <a:ext cx="389850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3"/>
                </a:solidFill>
              </a:rPr>
              <a:t>?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91716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Ice cream sales are positively correlated with shark attacks.</a:t>
            </a:r>
          </a:p>
          <a:p>
            <a:r>
              <a:rPr lang="en-US" dirty="0"/>
              <a:t>Is it because we taste better with more ice cream?</a:t>
            </a:r>
          </a:p>
          <a:p>
            <a:r>
              <a:rPr lang="en-US" dirty="0"/>
              <a:t>What else may be causing this relationship?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 Example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58B6E5C-DF92-37E5-8B9F-B9BDD2A8F7FC}"/>
              </a:ext>
            </a:extLst>
          </p:cNvPr>
          <p:cNvSpPr/>
          <p:nvPr/>
        </p:nvSpPr>
        <p:spPr>
          <a:xfrm>
            <a:off x="1579418" y="4108862"/>
            <a:ext cx="1900052" cy="712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Ice Cream Sales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32857C7-0DAE-1AE9-EDA6-7BCD2B35AD35}"/>
              </a:ext>
            </a:extLst>
          </p:cNvPr>
          <p:cNvSpPr/>
          <p:nvPr/>
        </p:nvSpPr>
        <p:spPr>
          <a:xfrm>
            <a:off x="7208321" y="4108862"/>
            <a:ext cx="1900052" cy="712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Shark Attacks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3772924-7300-B6D2-9D7A-387C160410E3}"/>
              </a:ext>
            </a:extLst>
          </p:cNvPr>
          <p:cNvCxnSpPr/>
          <p:nvPr/>
        </p:nvCxnSpPr>
        <p:spPr>
          <a:xfrm>
            <a:off x="4049486" y="4465122"/>
            <a:ext cx="2541319" cy="0"/>
          </a:xfrm>
          <a:prstGeom prst="straightConnector1">
            <a:avLst/>
          </a:prstGeom>
          <a:ln w="1016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859F2C3-DC17-D20D-1F17-9B142884C2A2}"/>
              </a:ext>
            </a:extLst>
          </p:cNvPr>
          <p:cNvSpPr txBox="1"/>
          <p:nvPr/>
        </p:nvSpPr>
        <p:spPr>
          <a:xfrm>
            <a:off x="5125220" y="4049623"/>
            <a:ext cx="389850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3"/>
                </a:solidFill>
              </a:rPr>
              <a:t>?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00933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Ice cream sales are positively correlated with shark attacks.</a:t>
            </a:r>
          </a:p>
          <a:p>
            <a:r>
              <a:rPr lang="en-US" dirty="0"/>
              <a:t>Is it because we taste better with more ice cream?</a:t>
            </a:r>
          </a:p>
          <a:p>
            <a:r>
              <a:rPr lang="en-US" dirty="0"/>
              <a:t>What else may be causing this relationship?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 Example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E451E3A-2FB4-33F1-7ACF-1A2378DE7002}"/>
              </a:ext>
            </a:extLst>
          </p:cNvPr>
          <p:cNvSpPr/>
          <p:nvPr/>
        </p:nvSpPr>
        <p:spPr>
          <a:xfrm>
            <a:off x="1579418" y="4108862"/>
            <a:ext cx="1900052" cy="712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Ice Cream Sales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AE1F0DB-8863-DDC1-8DA8-135C86C066B8}"/>
              </a:ext>
            </a:extLst>
          </p:cNvPr>
          <p:cNvSpPr/>
          <p:nvPr/>
        </p:nvSpPr>
        <p:spPr>
          <a:xfrm>
            <a:off x="7208321" y="4108862"/>
            <a:ext cx="1900052" cy="712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Shark Attacks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28D949B-5485-3F6D-B62A-2738B169C85A}"/>
              </a:ext>
            </a:extLst>
          </p:cNvPr>
          <p:cNvCxnSpPr/>
          <p:nvPr/>
        </p:nvCxnSpPr>
        <p:spPr>
          <a:xfrm>
            <a:off x="4049486" y="4465122"/>
            <a:ext cx="2541319" cy="0"/>
          </a:xfrm>
          <a:prstGeom prst="straightConnector1">
            <a:avLst/>
          </a:prstGeom>
          <a:ln w="101600">
            <a:solidFill>
              <a:schemeClr val="accent3">
                <a:alpha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FD35F89-B04D-5DE7-C47A-205A43749D4B}"/>
              </a:ext>
            </a:extLst>
          </p:cNvPr>
          <p:cNvSpPr txBox="1"/>
          <p:nvPr/>
        </p:nvSpPr>
        <p:spPr>
          <a:xfrm>
            <a:off x="5009803" y="4049623"/>
            <a:ext cx="620683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accent3"/>
                </a:solidFill>
              </a:rPr>
              <a:t>X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E78F8951-F572-A420-8228-8B3D39DE022E}"/>
              </a:ext>
            </a:extLst>
          </p:cNvPr>
          <p:cNvSpPr/>
          <p:nvPr/>
        </p:nvSpPr>
        <p:spPr>
          <a:xfrm>
            <a:off x="2814452" y="5608785"/>
            <a:ext cx="1900052" cy="712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High Temperatures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AC543623-21A8-77F0-4D14-265A7809733F}"/>
              </a:ext>
            </a:extLst>
          </p:cNvPr>
          <p:cNvSpPr/>
          <p:nvPr/>
        </p:nvSpPr>
        <p:spPr>
          <a:xfrm>
            <a:off x="6095999" y="5608785"/>
            <a:ext cx="1900052" cy="712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More Swimming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4E21056-BF2A-5B6D-2872-3A4227E43293}"/>
              </a:ext>
            </a:extLst>
          </p:cNvPr>
          <p:cNvCxnSpPr>
            <a:cxnSpLocks/>
          </p:cNvCxnSpPr>
          <p:nvPr/>
        </p:nvCxnSpPr>
        <p:spPr>
          <a:xfrm flipH="1" flipV="1">
            <a:off x="2814452" y="4880620"/>
            <a:ext cx="522514" cy="582029"/>
          </a:xfrm>
          <a:prstGeom prst="straightConnector1">
            <a:avLst/>
          </a:prstGeom>
          <a:ln w="1016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0E8AD28-88DB-5582-D359-0C49136C7BC4}"/>
              </a:ext>
            </a:extLst>
          </p:cNvPr>
          <p:cNvCxnSpPr>
            <a:cxnSpLocks/>
          </p:cNvCxnSpPr>
          <p:nvPr/>
        </p:nvCxnSpPr>
        <p:spPr>
          <a:xfrm>
            <a:off x="4825339" y="5947559"/>
            <a:ext cx="1147949" cy="0"/>
          </a:xfrm>
          <a:prstGeom prst="straightConnector1">
            <a:avLst/>
          </a:prstGeom>
          <a:ln w="1016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B6A050F-B738-B9AF-8C0A-A6806F4B3F17}"/>
              </a:ext>
            </a:extLst>
          </p:cNvPr>
          <p:cNvCxnSpPr>
            <a:cxnSpLocks/>
          </p:cNvCxnSpPr>
          <p:nvPr/>
        </p:nvCxnSpPr>
        <p:spPr>
          <a:xfrm flipV="1">
            <a:off x="7208321" y="4880620"/>
            <a:ext cx="787730" cy="582029"/>
          </a:xfrm>
          <a:prstGeom prst="straightConnector1">
            <a:avLst/>
          </a:prstGeom>
          <a:ln w="1016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7500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BABD03-D0E9-CB2E-1B0A-C096F9EB0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some examples, there is an underlying factor that is related to both of the correlated variables. </a:t>
            </a:r>
          </a:p>
          <a:p>
            <a:r>
              <a:rPr lang="en-US" dirty="0"/>
              <a:t>Not always the case:</a:t>
            </a:r>
          </a:p>
          <a:p>
            <a:pPr lvl="1"/>
            <a:r>
              <a:rPr lang="en-US" dirty="0"/>
              <a:t>Divorce rate in Maine and US consumption of margarine per person.</a:t>
            </a:r>
          </a:p>
          <a:p>
            <a:pPr lvl="1"/>
            <a:r>
              <a:rPr lang="en-US" dirty="0"/>
              <a:t>US consumption of mozzarella cheese (per person) and awarded PhD’s in civil engineering.</a:t>
            </a:r>
          </a:p>
          <a:p>
            <a:pPr lvl="1"/>
            <a:r>
              <a:rPr lang="en-US" dirty="0"/>
              <a:t>Decrease in number of pirates and increase in global warming.</a:t>
            </a:r>
          </a:p>
          <a:p>
            <a:pPr lvl="1"/>
            <a:r>
              <a:rPr lang="en-US" dirty="0"/>
              <a:t>Many, many more…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6AC9B88-484C-B12A-6B55-5C24FBE19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vs. Causation</a:t>
            </a:r>
          </a:p>
        </p:txBody>
      </p:sp>
    </p:spTree>
    <p:extLst>
      <p:ext uri="{BB962C8B-B14F-4D97-AF65-F5344CB8AC3E}">
        <p14:creationId xmlns:p14="http://schemas.microsoft.com/office/powerpoint/2010/main" val="285119958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5C0620C-8D61-5165-CBC6-B3AA2A349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Correlation does not imply causation.</a:t>
            </a:r>
          </a:p>
          <a:p>
            <a:r>
              <a:rPr lang="en-US" dirty="0"/>
              <a:t>In some examples, there is an underlying factor that is related to both of the correlated variables, but not always the case.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437880E-EA94-B6F9-BB55-46AAB6F5B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928651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E85913-A7EF-68B2-D0BE-8849E217F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minimum value </a:t>
            </a:r>
            <a:r>
              <a:rPr lang="en-US" dirty="0"/>
              <a:t>of a variable is numerically lowest value that the variable takes.</a:t>
            </a:r>
          </a:p>
          <a:p>
            <a:r>
              <a:rPr lang="en-US" dirty="0"/>
              <a:t>Here are the lowest temperatures from our bike rental data (°F):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</a:t>
            </a:r>
            <a:r>
              <a:rPr lang="en-US" dirty="0">
                <a:solidFill>
                  <a:schemeClr val="accent1"/>
                </a:solidFill>
              </a:rPr>
              <a:t>22.6°, 25.8°, 25.8°, 26.7°, …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92B82B-9CDC-6EBB-A623-D5F272C56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Value</a:t>
            </a:r>
          </a:p>
        </p:txBody>
      </p:sp>
    </p:spTree>
    <p:extLst>
      <p:ext uri="{BB962C8B-B14F-4D97-AF65-F5344CB8AC3E}">
        <p14:creationId xmlns:p14="http://schemas.microsoft.com/office/powerpoint/2010/main" val="74664076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E1CA-A7B5-A450-CB44-73E13450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of Regression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09C4D-A4CB-ADD3-B8AB-D1052B59B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Relationships in Data</a:t>
            </a:r>
          </a:p>
        </p:txBody>
      </p:sp>
    </p:spTree>
    <p:extLst>
      <p:ext uri="{BB962C8B-B14F-4D97-AF65-F5344CB8AC3E}">
        <p14:creationId xmlns:p14="http://schemas.microsoft.com/office/powerpoint/2010/main" val="293982997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1F1EF-CD27-B800-28D2-B626CF17A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is not Everything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0E897-2538-E66A-DB6E-DC27C31757D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Correlation is a measure of strength of a linear relationship but does not say what the linear relationship is.</a:t>
            </a:r>
          </a:p>
          <a:p>
            <a:r>
              <a:rPr lang="en-US" dirty="0"/>
              <a:t>Plot has two sets of data with exact same correlation of 0.99.</a:t>
            </a:r>
          </a:p>
          <a:p>
            <a:r>
              <a:rPr lang="en-US" dirty="0"/>
              <a:t>However, the relationship is different between the two.</a:t>
            </a:r>
          </a:p>
          <a:p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A7F1A3C-BD1E-B8A4-926D-70A24FE4855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18113266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717703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Regression Modeling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people across industries devote research funding to discover how variables are related (modeling).</a:t>
            </a:r>
          </a:p>
          <a:p>
            <a:r>
              <a:rPr lang="en-US" dirty="0"/>
              <a:t>The simplest graphical technique to relate two quantitative variables is through a straight-line relationship – called the </a:t>
            </a:r>
            <a:r>
              <a:rPr lang="en-US" b="1" dirty="0"/>
              <a:t>simple linear regression </a:t>
            </a:r>
            <a:r>
              <a:rPr lang="en-US" dirty="0"/>
              <a:t>(</a:t>
            </a:r>
            <a:r>
              <a:rPr lang="en-US" b="1" dirty="0"/>
              <a:t>SLR</a:t>
            </a:r>
            <a:r>
              <a:rPr lang="en-US" dirty="0"/>
              <a:t>) </a:t>
            </a:r>
            <a:r>
              <a:rPr lang="en-US" b="1" dirty="0"/>
              <a:t>model</a:t>
            </a:r>
            <a:r>
              <a:rPr lang="en-US" dirty="0"/>
              <a:t>.</a:t>
            </a:r>
          </a:p>
          <a:p>
            <a:r>
              <a:rPr lang="en-US" dirty="0"/>
              <a:t>Most models are more extensive and complicated than SLR models, but SLR models form a good foundation.</a:t>
            </a:r>
          </a:p>
        </p:txBody>
      </p:sp>
    </p:spTree>
    <p:extLst>
      <p:ext uri="{BB962C8B-B14F-4D97-AF65-F5344CB8AC3E}">
        <p14:creationId xmlns:p14="http://schemas.microsoft.com/office/powerpoint/2010/main" val="390623855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D6B58-CAC7-3B0F-0799-FE4D52808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Bike Data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D100A-7C0F-B346-48FA-351C18BC0A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What if you wanted to predict the number of registered users based on the temperature outside?</a:t>
            </a:r>
          </a:p>
          <a:p>
            <a:r>
              <a:rPr lang="en-US" dirty="0"/>
              <a:t>What is the best guess line for the following?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9597E1B-489D-C97D-7FC8-D8A744B02BC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10128502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7B09DD-EE22-FD5A-F3DD-64A3CD9613B1}"/>
                  </a:ext>
                </a:extLst>
              </p:cNvPr>
              <p:cNvSpPr txBox="1"/>
              <p:nvPr/>
            </p:nvSpPr>
            <p:spPr>
              <a:xfrm>
                <a:off x="949246" y="4542311"/>
                <a:ext cx="46862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𝑃𝑟𝑒𝑑𝑖𝑐𝑡𝑒𝑑</m:t>
                      </m:r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𝑈𝑠𝑒𝑟𝑠</m:t>
                      </m:r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𝑇𝑒𝑚𝑝</m:t>
                      </m:r>
                    </m:oMath>
                  </m:oMathPara>
                </a14:m>
                <a:endParaRPr lang="en-US" sz="24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7B09DD-EE22-FD5A-F3DD-64A3CD9613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246" y="4542311"/>
                <a:ext cx="4686283" cy="369332"/>
              </a:xfrm>
              <a:prstGeom prst="rect">
                <a:avLst/>
              </a:prstGeom>
              <a:blipFill>
                <a:blip r:embed="rId3"/>
                <a:stretch>
                  <a:fillRect l="-811" t="-6667" r="-1351" b="-4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71899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Linear Regression Model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 Linear Regression:</a:t>
            </a:r>
          </a:p>
        </p:txBody>
      </p:sp>
      <p:sp>
        <p:nvSpPr>
          <p:cNvPr id="3" name="Oval 2"/>
          <p:cNvSpPr/>
          <p:nvPr/>
        </p:nvSpPr>
        <p:spPr>
          <a:xfrm>
            <a:off x="5868109" y="2924685"/>
            <a:ext cx="457740" cy="461665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13" idx="0"/>
            <a:endCxn id="3" idx="3"/>
          </p:cNvCxnSpPr>
          <p:nvPr/>
        </p:nvCxnSpPr>
        <p:spPr>
          <a:xfrm flipV="1">
            <a:off x="5155665" y="3318740"/>
            <a:ext cx="779479" cy="471028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496509" y="3789769"/>
            <a:ext cx="1318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Intercept</a:t>
            </a:r>
          </a:p>
        </p:txBody>
      </p:sp>
      <p:sp>
        <p:nvSpPr>
          <p:cNvPr id="12" name="Oval 11"/>
          <p:cNvSpPr/>
          <p:nvPr/>
        </p:nvSpPr>
        <p:spPr>
          <a:xfrm>
            <a:off x="6514301" y="2924685"/>
            <a:ext cx="457740" cy="461665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17" idx="0"/>
            <a:endCxn id="12" idx="5"/>
          </p:cNvCxnSpPr>
          <p:nvPr/>
        </p:nvCxnSpPr>
        <p:spPr>
          <a:xfrm flipH="1" flipV="1">
            <a:off x="6905008" y="3318740"/>
            <a:ext cx="472311" cy="471028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945149" y="3789769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Slope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277D442-0367-B8C4-2FE2-2CD36C4A94E9}"/>
                  </a:ext>
                </a:extLst>
              </p:cNvPr>
              <p:cNvSpPr txBox="1"/>
              <p:nvPr/>
            </p:nvSpPr>
            <p:spPr>
              <a:xfrm>
                <a:off x="3292385" y="2924685"/>
                <a:ext cx="46862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𝑃𝑟𝑒𝑑𝑖𝑐𝑡𝑒𝑑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𝑈𝑠𝑒𝑟𝑠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𝑇𝑒𝑚𝑝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277D442-0367-B8C4-2FE2-2CD36C4A94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2385" y="2924685"/>
                <a:ext cx="4686283" cy="369332"/>
              </a:xfrm>
              <a:prstGeom prst="rect">
                <a:avLst/>
              </a:prstGeom>
              <a:blipFill>
                <a:blip r:embed="rId3"/>
                <a:stretch>
                  <a:fillRect l="-1081" t="-6667" r="-1351" b="-3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70456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D6B58-CAC7-3B0F-0799-FE4D52808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Bike Data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D100A-7C0F-B346-48FA-351C18BC0A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Simple Linear Regression: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9597E1B-489D-C97D-7FC8-D8A744B02BC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38399014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BF67868F-B534-CC83-D16C-369F1D96E764}"/>
              </a:ext>
            </a:extLst>
          </p:cNvPr>
          <p:cNvSpPr/>
          <p:nvPr/>
        </p:nvSpPr>
        <p:spPr>
          <a:xfrm>
            <a:off x="3524970" y="3059668"/>
            <a:ext cx="457740" cy="461665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B0FF47C-1B00-44DF-30E4-5086E5B65784}"/>
              </a:ext>
            </a:extLst>
          </p:cNvPr>
          <p:cNvCxnSpPr>
            <a:stCxn id="9" idx="0"/>
            <a:endCxn id="7" idx="3"/>
          </p:cNvCxnSpPr>
          <p:nvPr/>
        </p:nvCxnSpPr>
        <p:spPr>
          <a:xfrm flipV="1">
            <a:off x="2812526" y="3453723"/>
            <a:ext cx="779479" cy="471028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BA5CBA9-66AD-6476-BE6C-06915889FA4D}"/>
              </a:ext>
            </a:extLst>
          </p:cNvPr>
          <p:cNvSpPr txBox="1"/>
          <p:nvPr/>
        </p:nvSpPr>
        <p:spPr>
          <a:xfrm>
            <a:off x="2153370" y="3924752"/>
            <a:ext cx="1318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Intercept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26CFF9B-E8DD-4A08-C34A-BE761A8600E8}"/>
                  </a:ext>
                </a:extLst>
              </p:cNvPr>
              <p:cNvSpPr txBox="1"/>
              <p:nvPr/>
            </p:nvSpPr>
            <p:spPr>
              <a:xfrm>
                <a:off x="949246" y="3059668"/>
                <a:ext cx="46862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𝑃𝑟𝑒𝑑𝑖𝑐𝑡𝑒𝑑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𝑈𝑠𝑒𝑟𝑠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𝑇𝑒𝑚𝑝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26CFF9B-E8DD-4A08-C34A-BE761A8600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246" y="3059668"/>
                <a:ext cx="4686283" cy="369332"/>
              </a:xfrm>
              <a:prstGeom prst="rect">
                <a:avLst/>
              </a:prstGeom>
              <a:blipFill>
                <a:blip r:embed="rId3"/>
                <a:stretch>
                  <a:fillRect l="-811" t="-3226" r="-1351" b="-35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eft Brace 3">
            <a:extLst>
              <a:ext uri="{FF2B5EF4-FFF2-40B4-BE49-F238E27FC236}">
                <a16:creationId xmlns:a16="http://schemas.microsoft.com/office/drawing/2014/main" id="{B71F7122-2D05-641C-6B35-FCC0B8A34481}"/>
              </a:ext>
            </a:extLst>
          </p:cNvPr>
          <p:cNvSpPr/>
          <p:nvPr/>
        </p:nvSpPr>
        <p:spPr>
          <a:xfrm>
            <a:off x="6770717" y="5165766"/>
            <a:ext cx="45719" cy="154379"/>
          </a:xfrm>
          <a:prstGeom prst="leftBrac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65D599A-DC4F-7ACF-0A15-05F2D7F90B6B}"/>
              </a:ext>
            </a:extLst>
          </p:cNvPr>
          <p:cNvCxnSpPr>
            <a:cxnSpLocks/>
          </p:cNvCxnSpPr>
          <p:nvPr/>
        </p:nvCxnSpPr>
        <p:spPr>
          <a:xfrm>
            <a:off x="3494373" y="4184988"/>
            <a:ext cx="3168366" cy="1057967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45258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D6B58-CAC7-3B0F-0799-FE4D52808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Bike Data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D100A-7C0F-B346-48FA-351C18BC0A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Simple Linear Regression: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9597E1B-489D-C97D-7FC8-D8A744B02BC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58980293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B0FF47C-1B00-44DF-30E4-5086E5B65784}"/>
              </a:ext>
            </a:extLst>
          </p:cNvPr>
          <p:cNvCxnSpPr>
            <a:cxnSpLocks/>
          </p:cNvCxnSpPr>
          <p:nvPr/>
        </p:nvCxnSpPr>
        <p:spPr>
          <a:xfrm>
            <a:off x="5492721" y="4160265"/>
            <a:ext cx="3562276" cy="239543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0D942624-F7D9-9ABA-D077-94BE8AC76DD7}"/>
              </a:ext>
            </a:extLst>
          </p:cNvPr>
          <p:cNvSpPr/>
          <p:nvPr/>
        </p:nvSpPr>
        <p:spPr>
          <a:xfrm>
            <a:off x="4171162" y="3059668"/>
            <a:ext cx="457740" cy="461665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07A9393-2467-846E-C144-D7F22B6FF032}"/>
              </a:ext>
            </a:extLst>
          </p:cNvPr>
          <p:cNvCxnSpPr>
            <a:stCxn id="12" idx="0"/>
            <a:endCxn id="10" idx="5"/>
          </p:cNvCxnSpPr>
          <p:nvPr/>
        </p:nvCxnSpPr>
        <p:spPr>
          <a:xfrm flipH="1" flipV="1">
            <a:off x="4561869" y="3453723"/>
            <a:ext cx="472311" cy="471028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F07C2ED-A4D5-D927-88FC-C8BF96422BA1}"/>
              </a:ext>
            </a:extLst>
          </p:cNvPr>
          <p:cNvSpPr txBox="1"/>
          <p:nvPr/>
        </p:nvSpPr>
        <p:spPr>
          <a:xfrm>
            <a:off x="4602010" y="3924752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Slope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26CFF9B-E8DD-4A08-C34A-BE761A8600E8}"/>
                  </a:ext>
                </a:extLst>
              </p:cNvPr>
              <p:cNvSpPr txBox="1"/>
              <p:nvPr/>
            </p:nvSpPr>
            <p:spPr>
              <a:xfrm>
                <a:off x="949246" y="3059668"/>
                <a:ext cx="46862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𝑃𝑟𝑒𝑑𝑖𝑐𝑡𝑒𝑑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𝑈𝑠𝑒𝑟𝑠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𝑇𝑒𝑚𝑝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26CFF9B-E8DD-4A08-C34A-BE761A8600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246" y="3059668"/>
                <a:ext cx="4686283" cy="369332"/>
              </a:xfrm>
              <a:prstGeom prst="rect">
                <a:avLst/>
              </a:prstGeom>
              <a:blipFill>
                <a:blip r:embed="rId3"/>
                <a:stretch>
                  <a:fillRect l="-811" t="-3226" r="-1351" b="-35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B431FE-E692-8376-E832-108087DACC3E}"/>
              </a:ext>
            </a:extLst>
          </p:cNvPr>
          <p:cNvCxnSpPr/>
          <p:nvPr/>
        </p:nvCxnSpPr>
        <p:spPr>
          <a:xfrm>
            <a:off x="8514608" y="4524499"/>
            <a:ext cx="629392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2B6E8E-5B39-65A4-7EF6-ADAE5AB0223C}"/>
              </a:ext>
            </a:extLst>
          </p:cNvPr>
          <p:cNvCxnSpPr>
            <a:cxnSpLocks/>
          </p:cNvCxnSpPr>
          <p:nvPr/>
        </p:nvCxnSpPr>
        <p:spPr>
          <a:xfrm flipV="1">
            <a:off x="9144000" y="4275117"/>
            <a:ext cx="0" cy="249382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85434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Linear Regression Model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intercept is the value of the average of the registered users when the temperature equals zero.</a:t>
            </a:r>
          </a:p>
          <a:p>
            <a:endParaRPr lang="en-US" dirty="0"/>
          </a:p>
          <a:p>
            <a:r>
              <a:rPr lang="en-US" dirty="0"/>
              <a:t>The slope is the </a:t>
            </a:r>
            <a:r>
              <a:rPr lang="en-US" b="1" dirty="0"/>
              <a:t>average </a:t>
            </a:r>
            <a:r>
              <a:rPr lang="en-US" dirty="0"/>
              <a:t>increase in the registered users with a one degree (F) increase in the temperature.</a:t>
            </a:r>
          </a:p>
        </p:txBody>
      </p:sp>
    </p:spTree>
    <p:extLst>
      <p:ext uri="{BB962C8B-B14F-4D97-AF65-F5344CB8AC3E}">
        <p14:creationId xmlns:p14="http://schemas.microsoft.com/office/powerpoint/2010/main" val="360856173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D6B58-CAC7-3B0F-0799-FE4D52808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Bike Data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D100A-7C0F-B346-48FA-351C18BC0A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What if you wanted to predict the number of registered users based on the temperature outside?</a:t>
            </a:r>
          </a:p>
          <a:p>
            <a:r>
              <a:rPr lang="en-US" dirty="0"/>
              <a:t>What is the best guess line for the following?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9597E1B-489D-C97D-7FC8-D8A744B02BC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5107829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7B09DD-EE22-FD5A-F3DD-64A3CD9613B1}"/>
                  </a:ext>
                </a:extLst>
              </p:cNvPr>
              <p:cNvSpPr txBox="1"/>
              <p:nvPr/>
            </p:nvSpPr>
            <p:spPr>
              <a:xfrm>
                <a:off x="628283" y="4542311"/>
                <a:ext cx="555979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𝑃𝑟𝑒𝑑𝑖𝑐𝑡𝑒𝑑</m:t>
                      </m:r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𝑈𝑠𝑒𝑟𝑠</m:t>
                      </m:r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=418.42+54.4×</m:t>
                      </m:r>
                      <m:r>
                        <a:rPr lang="en-US" sz="24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𝑇𝑒𝑚𝑝</m:t>
                      </m:r>
                    </m:oMath>
                  </m:oMathPara>
                </a14:m>
                <a:endParaRPr lang="en-US" sz="24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7B09DD-EE22-FD5A-F3DD-64A3CD9613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283" y="4542311"/>
                <a:ext cx="5559792" cy="369332"/>
              </a:xfrm>
              <a:prstGeom prst="rect">
                <a:avLst/>
              </a:prstGeom>
              <a:blipFill>
                <a:blip r:embed="rId3"/>
                <a:stretch>
                  <a:fillRect l="-683" t="-6667" r="-1139" b="-4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551145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D6B58-CAC7-3B0F-0799-FE4D52808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Complicated Modeling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D100A-7C0F-B346-48FA-351C18BC0A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Models can be more complicated than just straight-line relationships.</a:t>
            </a:r>
          </a:p>
          <a:p>
            <a:r>
              <a:rPr lang="en-US" dirty="0"/>
              <a:t>Beyond the scope of this course.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9597E1B-489D-C97D-7FC8-D8A744B02BCA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0445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E85913-A7EF-68B2-D0BE-8849E217F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minimum value </a:t>
            </a:r>
            <a:r>
              <a:rPr lang="en-US" dirty="0"/>
              <a:t>of a variable is numerically lowest value that the variable takes.</a:t>
            </a:r>
          </a:p>
          <a:p>
            <a:r>
              <a:rPr lang="en-US" dirty="0"/>
              <a:t>Here are the lowest temperatures from our bike rental data (°F):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</a:t>
            </a:r>
            <a:r>
              <a:rPr lang="en-US" dirty="0">
                <a:solidFill>
                  <a:schemeClr val="accent1"/>
                </a:solidFill>
              </a:rPr>
              <a:t>22.6°, 25.8°, 25.8°, 26.7°, …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92B82B-9CDC-6EBB-A623-D5F272C56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Value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58F63E9-D01A-10CA-B4E9-879791F03A8F}"/>
              </a:ext>
            </a:extLst>
          </p:cNvPr>
          <p:cNvSpPr/>
          <p:nvPr/>
        </p:nvSpPr>
        <p:spPr>
          <a:xfrm>
            <a:off x="2945081" y="3800104"/>
            <a:ext cx="783771" cy="415636"/>
          </a:xfrm>
          <a:prstGeom prst="roundRect">
            <a:avLst/>
          </a:prstGeom>
          <a:solidFill>
            <a:schemeClr val="accent3">
              <a:alpha val="2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6A1868-B128-2405-9720-F9AECC9F7715}"/>
              </a:ext>
            </a:extLst>
          </p:cNvPr>
          <p:cNvSpPr txBox="1"/>
          <p:nvPr/>
        </p:nvSpPr>
        <p:spPr>
          <a:xfrm>
            <a:off x="2307581" y="4806437"/>
            <a:ext cx="2058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Minimum value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2D595F0-B2B6-E172-61C0-192C67E4FF42}"/>
              </a:ext>
            </a:extLst>
          </p:cNvPr>
          <p:cNvCxnSpPr>
            <a:stCxn id="6" idx="0"/>
            <a:endCxn id="5" idx="2"/>
          </p:cNvCxnSpPr>
          <p:nvPr/>
        </p:nvCxnSpPr>
        <p:spPr>
          <a:xfrm flipV="1">
            <a:off x="3336966" y="4215740"/>
            <a:ext cx="1" cy="590697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440945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7283DB0-503C-794B-495B-A8E83074B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Correlation is a measure of strength of a linear relationship but does not say what the linear relationship is.</a:t>
            </a:r>
          </a:p>
          <a:p>
            <a:r>
              <a:rPr lang="en-US" dirty="0"/>
              <a:t>The simplest graphical technique to relate two quantitative variables is through a straight-line relationship – called the </a:t>
            </a:r>
            <a:r>
              <a:rPr lang="en-US" b="1" dirty="0"/>
              <a:t>simple linear regression </a:t>
            </a:r>
            <a:r>
              <a:rPr lang="en-US" dirty="0"/>
              <a:t>(</a:t>
            </a:r>
            <a:r>
              <a:rPr lang="en-US" b="1" dirty="0"/>
              <a:t>SLR</a:t>
            </a:r>
            <a:r>
              <a:rPr lang="en-US" dirty="0"/>
              <a:t>) </a:t>
            </a:r>
            <a:r>
              <a:rPr lang="en-US" b="1" dirty="0"/>
              <a:t>model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intercept is the value of the average of the y-axis variable when the x-axis variable equals zero.</a:t>
            </a:r>
          </a:p>
          <a:p>
            <a:pPr lvl="1"/>
            <a:r>
              <a:rPr lang="en-US" dirty="0"/>
              <a:t>The slope is the </a:t>
            </a:r>
            <a:r>
              <a:rPr lang="en-US" b="1" dirty="0"/>
              <a:t>average </a:t>
            </a:r>
            <a:r>
              <a:rPr lang="en-US" dirty="0"/>
              <a:t>increase in the y-axis variable with a one-unit increase in the x-axis variable.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84C342C-53E7-4B6D-61B4-6ABAD1255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146168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A896287-E614-8945-FC85-240E7ED70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percentile provides information about how the data are spread over the interval from the smallest values to the largest value. </a:t>
            </a:r>
          </a:p>
          <a:p>
            <a:r>
              <a:rPr lang="en-US" altLang="en-US" dirty="0"/>
              <a:t>The </a:t>
            </a:r>
            <a:r>
              <a:rPr lang="en-US" altLang="en-US" b="1" i="1" dirty="0" err="1"/>
              <a:t>p</a:t>
            </a:r>
            <a:r>
              <a:rPr lang="en-US" altLang="en-US" b="1" baseline="30000" dirty="0" err="1"/>
              <a:t>th</a:t>
            </a:r>
            <a:r>
              <a:rPr lang="en-US" altLang="en-US" b="1" dirty="0"/>
              <a:t> percentile </a:t>
            </a:r>
            <a:r>
              <a:rPr lang="en-US" altLang="en-US" dirty="0"/>
              <a:t>of a data set is a value such that at least </a:t>
            </a:r>
            <a:r>
              <a:rPr lang="en-US" altLang="en-US" i="1" dirty="0"/>
              <a:t>p</a:t>
            </a:r>
            <a:r>
              <a:rPr lang="en-US" altLang="en-US" dirty="0"/>
              <a:t> percent of the items take on this value or less and at least (100 - </a:t>
            </a:r>
            <a:r>
              <a:rPr lang="en-US" altLang="en-US" i="1" dirty="0"/>
              <a:t>p</a:t>
            </a:r>
            <a:r>
              <a:rPr lang="en-US" altLang="en-US" dirty="0"/>
              <a:t>) percent of the items take on this value or more.</a:t>
            </a:r>
          </a:p>
          <a:p>
            <a:r>
              <a:rPr lang="en-US" dirty="0"/>
              <a:t>For example, the student’s test score was in the 93</a:t>
            </a:r>
            <a:r>
              <a:rPr lang="en-US" baseline="30000" dirty="0"/>
              <a:t>rd</a:t>
            </a:r>
            <a:r>
              <a:rPr lang="en-US" dirty="0"/>
              <a:t> percentile.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089958-11F6-DF71-395C-6261714E1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Quartiles and Percentiles</a:t>
            </a:r>
          </a:p>
        </p:txBody>
      </p:sp>
    </p:spTree>
    <p:extLst>
      <p:ext uri="{BB962C8B-B14F-4D97-AF65-F5344CB8AC3E}">
        <p14:creationId xmlns:p14="http://schemas.microsoft.com/office/powerpoint/2010/main" val="289778028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{EA9BD258-1D0C-9C41-8308-7D8383778504}tf10001123</Template>
  <TotalTime>35963</TotalTime>
  <Words>2913</Words>
  <Application>Microsoft Macintosh PowerPoint</Application>
  <PresentationFormat>Widescreen</PresentationFormat>
  <Paragraphs>467</Paragraphs>
  <Slides>80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5" baseType="lpstr">
      <vt:lpstr>Calibri</vt:lpstr>
      <vt:lpstr>Cambria Math</vt:lpstr>
      <vt:lpstr>Gill Sans MT</vt:lpstr>
      <vt:lpstr>Wingdings 2</vt:lpstr>
      <vt:lpstr>Dividend</vt:lpstr>
      <vt:lpstr>Relationships in Data</vt:lpstr>
      <vt:lpstr>Exploring Data Relationships</vt:lpstr>
      <vt:lpstr>Boxplots</vt:lpstr>
      <vt:lpstr>EXAMPLE – BIKE RENTAL DATA</vt:lpstr>
      <vt:lpstr>5 Number Summary</vt:lpstr>
      <vt:lpstr>5 Number Summary</vt:lpstr>
      <vt:lpstr>Minimum Value</vt:lpstr>
      <vt:lpstr>Minimum Value</vt:lpstr>
      <vt:lpstr>Quartiles and Percentiles</vt:lpstr>
      <vt:lpstr>Quartiles and Percentiles</vt:lpstr>
      <vt:lpstr>Quartile Calculation</vt:lpstr>
      <vt:lpstr>Interquartile Range (IQR)</vt:lpstr>
      <vt:lpstr>Interquartile Range (IQR)</vt:lpstr>
      <vt:lpstr>Maximum Value</vt:lpstr>
      <vt:lpstr>Maximum Value</vt:lpstr>
      <vt:lpstr>Boxplot</vt:lpstr>
      <vt:lpstr>Boxplot</vt:lpstr>
      <vt:lpstr>EXAMPLE – BIKE RENTAL DATA</vt:lpstr>
      <vt:lpstr>Outliers on a Boxplot</vt:lpstr>
      <vt:lpstr>1.5 IQR Rule</vt:lpstr>
      <vt:lpstr>1.5 IQR Rule</vt:lpstr>
      <vt:lpstr>1.5 IQR Rule</vt:lpstr>
      <vt:lpstr>1.5 IQR Rule</vt:lpstr>
      <vt:lpstr>1.5 IQR Rule</vt:lpstr>
      <vt:lpstr>EXAMPLE – BIKE RENTAL DATA</vt:lpstr>
      <vt:lpstr>Summary</vt:lpstr>
      <vt:lpstr>Idea of Analysis of Variance (ANOVA)</vt:lpstr>
      <vt:lpstr>Does Winter have lower average total users?</vt:lpstr>
      <vt:lpstr>Does Winter have lower average total users?</vt:lpstr>
      <vt:lpstr>Does Winter have lower average total users?</vt:lpstr>
      <vt:lpstr>Comparing Averages</vt:lpstr>
      <vt:lpstr>Comparing Averages</vt:lpstr>
      <vt:lpstr>Comparing Averages</vt:lpstr>
      <vt:lpstr>Comparing Averages</vt:lpstr>
      <vt:lpstr>Summary</vt:lpstr>
      <vt:lpstr>Interpreting Scatterplots</vt:lpstr>
      <vt:lpstr>EXAMPLE – BIKE RENTAL DATA</vt:lpstr>
      <vt:lpstr>Scatterplot</vt:lpstr>
      <vt:lpstr>Example – Bike Rental Data</vt:lpstr>
      <vt:lpstr>EXAMPLE – BIKE RENTAL DATA</vt:lpstr>
      <vt:lpstr>Visualizing Relationships</vt:lpstr>
      <vt:lpstr>Visualizing Relationships</vt:lpstr>
      <vt:lpstr>Positive and Relatively Linear Relationship</vt:lpstr>
      <vt:lpstr>Summary</vt:lpstr>
      <vt:lpstr>Correlation</vt:lpstr>
      <vt:lpstr>Correlation</vt:lpstr>
      <vt:lpstr>Correlation Coefficient</vt:lpstr>
      <vt:lpstr>Correlation Coefficient</vt:lpstr>
      <vt:lpstr>Correlation Coefficient</vt:lpstr>
      <vt:lpstr>Correlation Coefficient</vt:lpstr>
      <vt:lpstr>Correlation Coefficient</vt:lpstr>
      <vt:lpstr>Correlation Coefficient</vt:lpstr>
      <vt:lpstr>PowerPoint Presentation</vt:lpstr>
      <vt:lpstr>PowerPoint Presentation</vt:lpstr>
      <vt:lpstr>Potential Issues with Correlation</vt:lpstr>
      <vt:lpstr>Outliers in Correlation</vt:lpstr>
      <vt:lpstr>Outliers in Correlation</vt:lpstr>
      <vt:lpstr>Outliers in Correlation</vt:lpstr>
      <vt:lpstr>Outliers in Correlation</vt:lpstr>
      <vt:lpstr>Summary</vt:lpstr>
      <vt:lpstr>Correlation and Causation</vt:lpstr>
      <vt:lpstr>Potential Issues with Correlation</vt:lpstr>
      <vt:lpstr>Correlation of 0.54</vt:lpstr>
      <vt:lpstr>Correlation vs. Causation</vt:lpstr>
      <vt:lpstr>Classic Example</vt:lpstr>
      <vt:lpstr>Classic Example</vt:lpstr>
      <vt:lpstr>Classic Example</vt:lpstr>
      <vt:lpstr>Correlation vs. Causation</vt:lpstr>
      <vt:lpstr>Summary</vt:lpstr>
      <vt:lpstr>Idea of Regression</vt:lpstr>
      <vt:lpstr>Correlation is not Everything</vt:lpstr>
      <vt:lpstr>Regression Modeling</vt:lpstr>
      <vt:lpstr>Bike Data Example</vt:lpstr>
      <vt:lpstr>Simple Linear Regression Model</vt:lpstr>
      <vt:lpstr>Bike Data Example</vt:lpstr>
      <vt:lpstr>Bike Data Example</vt:lpstr>
      <vt:lpstr>Simple Linear Regression Model</vt:lpstr>
      <vt:lpstr>Bike Data Example</vt:lpstr>
      <vt:lpstr>More Complicated Modeling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Data?</dc:title>
  <dc:creator>Aric LaBarr</dc:creator>
  <cp:lastModifiedBy>Aric LaBarr</cp:lastModifiedBy>
  <cp:revision>302</cp:revision>
  <dcterms:created xsi:type="dcterms:W3CDTF">2022-04-04T02:16:16Z</dcterms:created>
  <dcterms:modified xsi:type="dcterms:W3CDTF">2022-09-20T19:18:40Z</dcterms:modified>
</cp:coreProperties>
</file>