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notesMasterIdLst>
    <p:notesMasterId r:id="rId13"/>
  </p:notesMasterIdLst>
  <p:sldIdLst>
    <p:sldId id="375" r:id="rId2"/>
    <p:sldId id="376" r:id="rId3"/>
    <p:sldId id="369" r:id="rId4"/>
    <p:sldId id="347" r:id="rId5"/>
    <p:sldId id="343" r:id="rId6"/>
    <p:sldId id="377" r:id="rId7"/>
    <p:sldId id="380" r:id="rId8"/>
    <p:sldId id="381" r:id="rId9"/>
    <p:sldId id="378" r:id="rId10"/>
    <p:sldId id="379" r:id="rId11"/>
    <p:sldId id="346" r:id="rId12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0E429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65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4457F6-5BC5-47F8-B9D2-DD39CF102758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33EDD3-A321-4FF0-99BD-D68D4F56725F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MX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30C8550-CA99-4ECA-9D3A-C5A4C28E1CA7}" type="datetimeFigureOut">
              <a:rPr lang="es-MX" smtClean="0"/>
              <a:pPr/>
              <a:t>27/11/2017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MX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AF9E87C-901A-4B1E-B098-EE057DC23B01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google.com/url?sa=i&amp;rct=j&amp;q=&amp;esrc=s&amp;source=images&amp;cd=&amp;cad=rja&amp;uact=8&amp;ved=0ahUKEwibsPWazP_WAhUG6iYKHaYzCCsQjRwIBw&amp;url=https://es.wikipedia.org/wiki/Cariotipo&amp;psig=AOvVaw1Y7E74mQuXcT5J3E7IBEXu&amp;ust=1508602276752991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google.com/imgres?imgurl=http://www.freeiconspng.com/uploads/men-women-children-family-restroom-icon-29.png&amp;imgrefurl=http://www.freeiconspng.com/img/42375&amp;docid=Hma95XBjhxFV8M&amp;tbnid=tF7_cZsvCE7ZTM:&amp;vet=1&amp;w=2400&amp;h=2050&amp;bih=651&amp;biw=1366&amp;ved=0ahUKEwjyrIaE1__WAhUJ3SYKHTcJCEAQMwhjKDMwMw&amp;iact=c&amp;ictx=1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980436" y="1412776"/>
            <a:ext cx="5128327" cy="30162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Unidad 2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Mujer sin Cristo</a:t>
            </a:r>
          </a:p>
          <a:p>
            <a:pPr algn="ctr"/>
            <a:endParaRPr lang="es-MX" sz="14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Lección 3</a:t>
            </a:r>
          </a:p>
          <a:p>
            <a:pPr algn="ctr"/>
            <a:r>
              <a:rPr lang="es-MX" sz="4400" dirty="0" smtClean="0">
                <a:solidFill>
                  <a:schemeClr val="accent1"/>
                </a:solidFill>
                <a:latin typeface="Arial Black" pitchFamily="34" charset="0"/>
              </a:rPr>
              <a:t>Mujer Extraña</a:t>
            </a:r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539552" y="0"/>
            <a:ext cx="8136905" cy="5832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000" dirty="0" smtClean="0">
                <a:latin typeface="Arial Black" pitchFamily="34" charset="0"/>
              </a:rPr>
              <a:t>Descripción</a:t>
            </a:r>
            <a:r>
              <a:rPr lang="es-MX" sz="7200" dirty="0" smtClean="0">
                <a:latin typeface="Arial Black" pitchFamily="34" charset="0"/>
              </a:rPr>
              <a:t> </a:t>
            </a:r>
          </a:p>
          <a:p>
            <a:pPr algn="ctr"/>
            <a:r>
              <a:rPr lang="es-MX" sz="2400" dirty="0" smtClean="0">
                <a:latin typeface="Arial Black" pitchFamily="34" charset="0"/>
              </a:rPr>
              <a:t>Mujer caída</a:t>
            </a:r>
          </a:p>
          <a:p>
            <a:pPr algn="ctr"/>
            <a:r>
              <a:rPr lang="es-MX" sz="2400" dirty="0" smtClean="0">
                <a:latin typeface="Arial Black" pitchFamily="34" charset="0"/>
              </a:rPr>
              <a:t>Mujer separada de Dios</a:t>
            </a:r>
          </a:p>
          <a:p>
            <a:pPr algn="ctr"/>
            <a:r>
              <a:rPr lang="es-MX" sz="2400" dirty="0" smtClean="0">
                <a:latin typeface="Arial Black" pitchFamily="34" charset="0"/>
              </a:rPr>
              <a:t>Mujer sin relación con Dios</a:t>
            </a:r>
          </a:p>
          <a:p>
            <a:pPr algn="ctr"/>
            <a:endParaRPr lang="es-MX" sz="500" dirty="0" smtClean="0">
              <a:solidFill>
                <a:schemeClr val="accent1"/>
              </a:solidFill>
              <a:latin typeface="Arial Black" pitchFamily="34" charset="0"/>
            </a:endParaRPr>
          </a:p>
          <a:p>
            <a:pPr algn="ctr"/>
            <a:r>
              <a:rPr lang="es-MX" sz="3200" dirty="0" smtClean="0">
                <a:solidFill>
                  <a:schemeClr val="accent1"/>
                </a:solidFill>
                <a:latin typeface="Arial Black" pitchFamily="34" charset="0"/>
              </a:rPr>
              <a:t>Insensata, hipócrita, mala, destructora, inmodesta, astuta,  contenciosa, rencillosa, adúltera, llena de auto-justicia, aborrecida, iracunda, improductiva, necia, alborotadora, sin vergüenza, </a:t>
            </a:r>
          </a:p>
          <a:p>
            <a:pPr algn="ctr"/>
            <a:r>
              <a:rPr lang="es-MX" sz="3200" dirty="0" smtClean="0">
                <a:solidFill>
                  <a:schemeClr val="accent1"/>
                </a:solidFill>
                <a:latin typeface="Arial Black" pitchFamily="34" charset="0"/>
              </a:rPr>
              <a:t>sin discreción.</a:t>
            </a:r>
            <a:endParaRPr lang="es-MX" sz="32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179512" y="188640"/>
            <a:ext cx="8964488" cy="4495800"/>
          </a:xfrm>
        </p:spPr>
        <p:txBody>
          <a:bodyPr/>
          <a:lstStyle/>
          <a:p>
            <a:r>
              <a:rPr lang="es-MX" b="1" dirty="0" smtClean="0"/>
              <a:t>Unidad 2, Lección 3. TAREA #3 </a:t>
            </a:r>
          </a:p>
          <a:p>
            <a:pPr>
              <a:buNone/>
            </a:pPr>
            <a:r>
              <a:rPr lang="es-MX" b="1" dirty="0" smtClean="0"/>
              <a:t>Leer el libro de Proverbios</a:t>
            </a:r>
          </a:p>
        </p:txBody>
      </p:sp>
      <p:sp>
        <p:nvSpPr>
          <p:cNvPr id="4" name="2 Marcador de contenido"/>
          <p:cNvSpPr txBox="1">
            <a:spLocks/>
          </p:cNvSpPr>
          <p:nvPr/>
        </p:nvSpPr>
        <p:spPr>
          <a:xfrm>
            <a:off x="323528" y="1844824"/>
            <a:ext cx="3312368" cy="44958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Char char=""/>
              <a:tabLst/>
              <a:defRPr/>
            </a:pPr>
            <a:r>
              <a:rPr kumimoji="0" lang="es-MX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Escribir 20 descripciones sobre</a:t>
            </a:r>
            <a:r>
              <a:rPr kumimoji="0" lang="es-MX" sz="2400" b="1" i="0" u="none" strike="noStrike" kern="1200" cap="none" spc="0" normalizeH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la mujer caída (extraña) junto con el significado obtenido de un diccionario. </a:t>
            </a:r>
          </a:p>
          <a:p>
            <a:pPr marL="320040" marR="0" lvl="0" indent="-32004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Char char=""/>
              <a:tabLst/>
              <a:defRPr/>
            </a:pPr>
            <a:endParaRPr lang="es-MX" sz="2400" b="1" dirty="0" smtClean="0">
              <a:solidFill>
                <a:schemeClr val="accent1"/>
              </a:solidFill>
            </a:endParaRPr>
          </a:p>
        </p:txBody>
      </p:sp>
      <p:pic>
        <p:nvPicPr>
          <p:cNvPr id="139268" name="Picture 4" descr="Resultado de imagen para free painting  working wom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1776894"/>
            <a:ext cx="3308201" cy="5081106"/>
          </a:xfrm>
          <a:prstGeom prst="rect">
            <a:avLst/>
          </a:prstGeom>
          <a:noFill/>
        </p:spPr>
      </p:pic>
      <p:sp>
        <p:nvSpPr>
          <p:cNvPr id="8" name="7 Rectángulo"/>
          <p:cNvSpPr/>
          <p:nvPr/>
        </p:nvSpPr>
        <p:spPr>
          <a:xfrm>
            <a:off x="3275856" y="6237312"/>
            <a:ext cx="4248472" cy="6206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755576" y="1628800"/>
            <a:ext cx="7550914" cy="29854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es-MX" sz="7200" dirty="0" smtClean="0">
                <a:solidFill>
                  <a:schemeClr val="accent1"/>
                </a:solidFill>
                <a:latin typeface="Arial Black" pitchFamily="34" charset="0"/>
              </a:rPr>
              <a:t> Mujer Creada</a:t>
            </a:r>
          </a:p>
          <a:p>
            <a:pPr algn="ctr">
              <a:buFont typeface="Arial" pitchFamily="34" charset="0"/>
              <a:buChar char="•"/>
            </a:pPr>
            <a:r>
              <a:rPr lang="es-MX" sz="7200" dirty="0" smtClean="0">
                <a:solidFill>
                  <a:schemeClr val="accent1"/>
                </a:solidFill>
                <a:latin typeface="Arial Black" pitchFamily="34" charset="0"/>
              </a:rPr>
              <a:t> Mujer Caída</a:t>
            </a:r>
          </a:p>
          <a:p>
            <a:pPr algn="ctr"/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79512" y="260648"/>
            <a:ext cx="87849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i="1" dirty="0" smtClean="0">
                <a:latin typeface="Arial Black" pitchFamily="34" charset="0"/>
              </a:rPr>
              <a:t>Pero… Célula, </a:t>
            </a:r>
            <a:r>
              <a:rPr lang="es-MX" sz="3200" i="1" dirty="0" smtClean="0">
                <a:solidFill>
                  <a:srgbClr val="C00000"/>
                </a:solidFill>
                <a:latin typeface="Arial Black" pitchFamily="34" charset="0"/>
              </a:rPr>
              <a:t>cromosoma</a:t>
            </a:r>
            <a:r>
              <a:rPr lang="es-MX" sz="3200" i="1" dirty="0" smtClean="0">
                <a:latin typeface="Arial Black" pitchFamily="34" charset="0"/>
              </a:rPr>
              <a:t>, gen y ADN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0" y="5085184"/>
            <a:ext cx="8784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i="1" dirty="0" smtClean="0">
                <a:latin typeface="Arial Black" pitchFamily="34" charset="0"/>
              </a:rPr>
              <a:t>C-</a:t>
            </a:r>
            <a:r>
              <a:rPr lang="es-MX" sz="4800" i="1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C</a:t>
            </a:r>
            <a:r>
              <a:rPr lang="es-MX" sz="4800" i="1" dirty="0" smtClean="0">
                <a:latin typeface="Arial Black" pitchFamily="34" charset="0"/>
              </a:rPr>
              <a:t>-G-A</a:t>
            </a:r>
            <a:endParaRPr lang="es-MX" sz="4400" i="1" dirty="0" smtClean="0">
              <a:latin typeface="Arial Black" pitchFamily="34" charset="0"/>
            </a:endParaRPr>
          </a:p>
        </p:txBody>
      </p:sp>
      <p:pic>
        <p:nvPicPr>
          <p:cNvPr id="133122" name="Picture 2" descr="Resultado de imagen para celula gen cromosoma mujer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1052736"/>
            <a:ext cx="5467350" cy="3867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CuadroTexto"/>
          <p:cNvSpPr txBox="1"/>
          <p:nvPr/>
        </p:nvSpPr>
        <p:spPr>
          <a:xfrm>
            <a:off x="4644008" y="1700808"/>
            <a:ext cx="4032448" cy="427809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es-MX" sz="1100" b="1" i="1" dirty="0" smtClean="0"/>
          </a:p>
          <a:p>
            <a:pPr algn="ctr"/>
            <a:endParaRPr lang="es-MX" sz="1100" b="1" i="1" dirty="0" smtClean="0"/>
          </a:p>
          <a:p>
            <a:pPr algn="ctr"/>
            <a:r>
              <a:rPr lang="es-MX" sz="4000" b="1" dirty="0" smtClean="0">
                <a:latin typeface="Arial Black" pitchFamily="34" charset="0"/>
              </a:rPr>
              <a:t>¿Qué es lo que el pecado puede cambiar o afectar?</a:t>
            </a:r>
            <a:endParaRPr lang="es-MX" sz="500" b="1" dirty="0" smtClean="0">
              <a:latin typeface="Arial Black" pitchFamily="34" charset="0"/>
            </a:endParaRPr>
          </a:p>
          <a:p>
            <a:pPr algn="ctr"/>
            <a:endParaRPr lang="es-MX" sz="500" b="1" dirty="0" smtClean="0">
              <a:latin typeface="Arial Black" pitchFamily="34" charset="0"/>
            </a:endParaRPr>
          </a:p>
          <a:p>
            <a:pPr algn="ctr"/>
            <a:endParaRPr lang="es-MX" sz="500" b="1" dirty="0">
              <a:latin typeface="Arial Black" pitchFamily="34" charset="0"/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79512" y="260648"/>
            <a:ext cx="87849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dirty="0" smtClean="0">
                <a:solidFill>
                  <a:srgbClr val="FF0000"/>
                </a:solidFill>
                <a:latin typeface="Arial Black" pitchFamily="34" charset="0"/>
              </a:rPr>
              <a:t>PERO…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179512" y="908720"/>
            <a:ext cx="8784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i="1" dirty="0" smtClean="0">
                <a:latin typeface="Arial Black" pitchFamily="34" charset="0"/>
              </a:rPr>
              <a:t>           C-</a:t>
            </a:r>
            <a:r>
              <a:rPr lang="es-MX" sz="4800" i="1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</a:rPr>
              <a:t>C</a:t>
            </a:r>
            <a:r>
              <a:rPr lang="es-MX" sz="4800" i="1" dirty="0" smtClean="0">
                <a:latin typeface="Arial Black" pitchFamily="34" charset="0"/>
              </a:rPr>
              <a:t>-G-A</a:t>
            </a:r>
            <a:endParaRPr lang="es-MX" sz="4400" i="1" dirty="0" smtClean="0">
              <a:latin typeface="Arial Black" pitchFamily="34" charset="0"/>
            </a:endParaRPr>
          </a:p>
        </p:txBody>
      </p:sp>
      <p:sp>
        <p:nvSpPr>
          <p:cNvPr id="6" name="5 Flecha derecha"/>
          <p:cNvSpPr/>
          <p:nvPr/>
        </p:nvSpPr>
        <p:spPr>
          <a:xfrm rot="18617371">
            <a:off x="2629348" y="2425163"/>
            <a:ext cx="3177063" cy="7206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8 CuadroTexto"/>
          <p:cNvSpPr txBox="1"/>
          <p:nvPr/>
        </p:nvSpPr>
        <p:spPr>
          <a:xfrm>
            <a:off x="395536" y="2296031"/>
            <a:ext cx="3888432" cy="2677656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endParaRPr lang="es-MX" sz="4800" b="1" dirty="0" smtClean="0">
              <a:solidFill>
                <a:schemeClr val="bg1"/>
              </a:solidFill>
            </a:endParaRPr>
          </a:p>
          <a:p>
            <a:pPr algn="ctr"/>
            <a:r>
              <a:rPr lang="es-MX" sz="4000" b="1" dirty="0" smtClean="0">
                <a:solidFill>
                  <a:schemeClr val="bg1"/>
                </a:solidFill>
                <a:latin typeface="Arial Black" pitchFamily="34" charset="0"/>
              </a:rPr>
              <a:t>El pecado no cambió el Cromosoma</a:t>
            </a:r>
            <a:endParaRPr lang="es-MX" sz="4000" b="1" dirty="0">
              <a:solidFill>
                <a:schemeClr val="bg1"/>
              </a:solidFill>
              <a:latin typeface="Arial Black" pitchFamily="34" charset="0"/>
            </a:endParaRPr>
          </a:p>
        </p:txBody>
      </p:sp>
      <p:pic>
        <p:nvPicPr>
          <p:cNvPr id="8" name="Picture 8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260648"/>
            <a:ext cx="1666503" cy="14196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79512" y="260648"/>
            <a:ext cx="87849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 smtClean="0">
                <a:solidFill>
                  <a:schemeClr val="accent1"/>
                </a:solidFill>
                <a:latin typeface="Arial Black" pitchFamily="34" charset="0"/>
              </a:rPr>
              <a:t>¿Qué es lo que el pecado puede cambiar o afectar?</a:t>
            </a:r>
            <a:endParaRPr lang="es-MX" sz="300" b="1" dirty="0" smtClean="0">
              <a:solidFill>
                <a:schemeClr val="accent1"/>
              </a:solidFill>
              <a:latin typeface="Arial Black" pitchFamily="34" charset="0"/>
            </a:endParaRPr>
          </a:p>
        </p:txBody>
      </p:sp>
      <p:pic>
        <p:nvPicPr>
          <p:cNvPr id="136194" name="Picture 2" descr="Resultado de imagen para bible free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547664" y="1556792"/>
            <a:ext cx="6089764" cy="41044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95479" y="332656"/>
            <a:ext cx="8180977" cy="243143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endParaRPr lang="es-MX" sz="5400" dirty="0" smtClean="0">
              <a:solidFill>
                <a:schemeClr val="bg1"/>
              </a:solidFill>
              <a:latin typeface="Arial Black" pitchFamily="34" charset="0"/>
            </a:endParaRPr>
          </a:p>
          <a:p>
            <a:pPr algn="ctr"/>
            <a:r>
              <a:rPr lang="es-MX" sz="5400" dirty="0" smtClean="0">
                <a:solidFill>
                  <a:schemeClr val="bg1"/>
                </a:solidFill>
                <a:latin typeface="Arial Black" pitchFamily="34" charset="0"/>
              </a:rPr>
              <a:t> Definición de Mujer   </a:t>
            </a:r>
          </a:p>
          <a:p>
            <a:pPr algn="ctr"/>
            <a:endParaRPr lang="es-MX" sz="44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539552" y="2996952"/>
            <a:ext cx="8186857" cy="243143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endParaRPr lang="es-MX" sz="5400" dirty="0" smtClean="0">
              <a:latin typeface="Arial Black" pitchFamily="34" charset="0"/>
            </a:endParaRPr>
          </a:p>
          <a:p>
            <a:pPr algn="ctr"/>
            <a:r>
              <a:rPr lang="es-MX" sz="5400" dirty="0" smtClean="0">
                <a:latin typeface="Arial Black" pitchFamily="34" charset="0"/>
              </a:rPr>
              <a:t>Descripción de Mujer</a:t>
            </a:r>
          </a:p>
          <a:p>
            <a:pPr algn="ctr"/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323528" y="260648"/>
            <a:ext cx="8496944" cy="240065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s-MX" sz="3000" dirty="0" smtClean="0">
              <a:latin typeface="Arial Black" pitchFamily="34" charset="0"/>
            </a:endParaRPr>
          </a:p>
          <a:p>
            <a:pPr algn="ctr"/>
            <a:r>
              <a:rPr lang="es-MX" sz="6000" dirty="0" smtClean="0">
                <a:latin typeface="Arial Black" pitchFamily="34" charset="0"/>
              </a:rPr>
              <a:t>Descripción </a:t>
            </a:r>
          </a:p>
          <a:p>
            <a:pPr algn="ctr"/>
            <a:r>
              <a:rPr lang="es-MX" sz="6000" dirty="0" smtClean="0">
                <a:latin typeface="Arial Black" pitchFamily="34" charset="0"/>
              </a:rPr>
              <a:t>de la Mujer</a:t>
            </a:r>
            <a:endParaRPr lang="es-MX" sz="60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23528" y="2924944"/>
            <a:ext cx="8496944" cy="280076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s-MX" sz="4400" dirty="0" smtClean="0">
              <a:latin typeface="Arial Black" pitchFamily="34" charset="0"/>
            </a:endParaRPr>
          </a:p>
          <a:p>
            <a:pPr algn="ctr"/>
            <a:r>
              <a:rPr lang="es-MX" sz="4400" dirty="0" smtClean="0">
                <a:latin typeface="Arial Black" pitchFamily="34" charset="0"/>
              </a:rPr>
              <a:t>Mujer separada de Dios</a:t>
            </a:r>
          </a:p>
          <a:p>
            <a:pPr algn="ctr"/>
            <a:r>
              <a:rPr lang="es-MX" sz="4400" dirty="0" smtClean="0">
                <a:latin typeface="Arial Black" pitchFamily="34" charset="0"/>
              </a:rPr>
              <a:t>Mujer sin relación con Dios</a:t>
            </a:r>
          </a:p>
          <a:p>
            <a:pPr algn="ctr"/>
            <a:endParaRPr lang="es-MX" sz="44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467544" y="594554"/>
            <a:ext cx="8186857" cy="243143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endParaRPr lang="es-MX" sz="5400" dirty="0" smtClean="0">
              <a:latin typeface="Arial Black" pitchFamily="34" charset="0"/>
            </a:endParaRPr>
          </a:p>
          <a:p>
            <a:pPr algn="ctr"/>
            <a:r>
              <a:rPr lang="es-MX" sz="5400" dirty="0" smtClean="0">
                <a:latin typeface="Arial Black" pitchFamily="34" charset="0"/>
              </a:rPr>
              <a:t>Descripción de Mujer</a:t>
            </a:r>
          </a:p>
          <a:p>
            <a:pPr algn="ctr"/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467544" y="3429000"/>
            <a:ext cx="8280920" cy="175432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MX" sz="5400" i="1" dirty="0" smtClean="0">
                <a:latin typeface="Arial Black" pitchFamily="34" charset="0"/>
              </a:rPr>
              <a:t>Libro de Proverbios</a:t>
            </a:r>
          </a:p>
          <a:p>
            <a:pPr algn="ctr"/>
            <a:r>
              <a:rPr lang="es-MX" sz="5400" i="1" dirty="0" smtClean="0">
                <a:latin typeface="Arial Black" pitchFamily="34" charset="0"/>
              </a:rPr>
              <a:t>1 Reyes 4:32</a:t>
            </a:r>
            <a:endParaRPr lang="es-MX" sz="4400" dirty="0">
              <a:solidFill>
                <a:schemeClr val="accent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6093296"/>
            <a:ext cx="748883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100" b="1" dirty="0" smtClean="0">
                <a:latin typeface="Arial Black" pitchFamily="34" charset="0"/>
              </a:rPr>
              <a:t>Instituto de Líderes Cristianos</a:t>
            </a:r>
          </a:p>
          <a:p>
            <a:pPr algn="r"/>
            <a:r>
              <a:rPr lang="es-MX" sz="1100" b="1" i="1" dirty="0" smtClean="0">
                <a:latin typeface="Arial Black" pitchFamily="34" charset="0"/>
              </a:rPr>
              <a:t>El Ministerio de la Mujer</a:t>
            </a:r>
            <a:endParaRPr lang="es-MX" sz="1100" b="1" dirty="0" smtClean="0">
              <a:latin typeface="Arial Black" pitchFamily="34" charset="0"/>
            </a:endParaRPr>
          </a:p>
          <a:p>
            <a:pPr algn="r"/>
            <a:r>
              <a:rPr lang="es-MX" sz="1100" b="1" dirty="0" smtClean="0">
                <a:latin typeface="Arial Black" pitchFamily="34" charset="0"/>
              </a:rPr>
              <a:t>Gabriela Tijerina-Pike, </a:t>
            </a:r>
            <a:r>
              <a:rPr lang="es-MX" sz="1100" b="1" dirty="0" err="1" smtClean="0">
                <a:latin typeface="Arial Black" pitchFamily="34" charset="0"/>
              </a:rPr>
              <a:t>Ph.D.</a:t>
            </a:r>
            <a:endParaRPr lang="es-MX" sz="1100" b="1" dirty="0">
              <a:latin typeface="Arial Black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395536" y="1628800"/>
            <a:ext cx="813690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7200" dirty="0" smtClean="0">
                <a:solidFill>
                  <a:schemeClr val="accent1"/>
                </a:solidFill>
                <a:latin typeface="Arial Black" pitchFamily="34" charset="0"/>
              </a:rPr>
              <a:t>Proverbios 5</a:t>
            </a:r>
          </a:p>
          <a:p>
            <a:pPr algn="ctr"/>
            <a:r>
              <a:rPr lang="es-MX" sz="7200" dirty="0" smtClean="0">
                <a:solidFill>
                  <a:schemeClr val="accent1"/>
                </a:solidFill>
                <a:latin typeface="Arial Black" pitchFamily="34" charset="0"/>
              </a:rPr>
              <a:t>Mujer Extraña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Fundición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5216</TotalTime>
  <Words>315</Words>
  <Application>Microsoft Office PowerPoint</Application>
  <PresentationFormat>Presentación en pantalla (4:3)</PresentationFormat>
  <Paragraphs>73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Intermedio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Gabriela Tijerina</dc:creator>
  <cp:lastModifiedBy>Gabriela Tijerina</cp:lastModifiedBy>
  <cp:revision>452</cp:revision>
  <dcterms:created xsi:type="dcterms:W3CDTF">2017-08-22T02:13:51Z</dcterms:created>
  <dcterms:modified xsi:type="dcterms:W3CDTF">2017-11-27T19:02:19Z</dcterms:modified>
</cp:coreProperties>
</file>