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3"/>
  </p:notesMasterIdLst>
  <p:sldIdLst>
    <p:sldId id="375" r:id="rId2"/>
    <p:sldId id="376" r:id="rId3"/>
    <p:sldId id="369" r:id="rId4"/>
    <p:sldId id="347" r:id="rId5"/>
    <p:sldId id="343" r:id="rId6"/>
    <p:sldId id="377" r:id="rId7"/>
    <p:sldId id="380" r:id="rId8"/>
    <p:sldId id="381" r:id="rId9"/>
    <p:sldId id="378" r:id="rId10"/>
    <p:sldId id="379" r:id="rId11"/>
    <p:sldId id="34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bsPWazP_WAhUG6iYKHaYzCCsQjRwIBw&amp;url=https://es.wikipedia.org/wiki/Cariotipo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80436" y="1412776"/>
            <a:ext cx="5128327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sin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Extraña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0"/>
            <a:ext cx="8136905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Descripción</a:t>
            </a:r>
            <a:r>
              <a:rPr lang="es-MX" sz="7200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es-MX" sz="2400" dirty="0" smtClean="0">
                <a:latin typeface="Arial Black" pitchFamily="34" charset="0"/>
              </a:rPr>
              <a:t>Mujer caída</a:t>
            </a:r>
          </a:p>
          <a:p>
            <a:pPr algn="ctr"/>
            <a:r>
              <a:rPr lang="es-MX" sz="2400" dirty="0" smtClean="0">
                <a:latin typeface="Arial Black" pitchFamily="34" charset="0"/>
              </a:rPr>
              <a:t>Mujer separada de Dios</a:t>
            </a:r>
          </a:p>
          <a:p>
            <a:pPr algn="ctr"/>
            <a:r>
              <a:rPr lang="es-MX" sz="2400" dirty="0" smtClean="0">
                <a:latin typeface="Arial Black" pitchFamily="34" charset="0"/>
              </a:rPr>
              <a:t>Mujer sin relación con Dios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Insensata, hipócrita, mala, destructora, inmodesta, astuta,  contenciosa, rencillosa, adúltera, llena de auto-justicia, aborrecida, iracunda, improductiva, necia, alborotadora, sin vergüenza, </a:t>
            </a: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sin discreción.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2, Lección 3. TAREA #3 </a:t>
            </a:r>
          </a:p>
          <a:p>
            <a:pPr>
              <a:buNone/>
            </a:pPr>
            <a:r>
              <a:rPr lang="es-MX" b="1" dirty="0" smtClean="0"/>
              <a:t>Leer el libro de Proverbios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Escribir 20 descripciones sobre</a:t>
            </a:r>
            <a:r>
              <a:rPr kumimoji="0" lang="es-MX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mujer caída (extraña) junto con el significado obtenido de un diccionario.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139268" name="Picture 4" descr="Resultado de imagen para free painting  working wo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776894"/>
            <a:ext cx="3308201" cy="5081106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3275856" y="6237312"/>
            <a:ext cx="424847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1628800"/>
            <a:ext cx="7550914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Creada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Caída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latin typeface="Arial Black" pitchFamily="34" charset="0"/>
              </a:rPr>
              <a:t>Pero… Célula, </a:t>
            </a:r>
            <a:r>
              <a:rPr lang="es-MX" sz="3200" i="1" dirty="0" smtClean="0">
                <a:solidFill>
                  <a:srgbClr val="C00000"/>
                </a:solidFill>
                <a:latin typeface="Arial Black" pitchFamily="34" charset="0"/>
              </a:rPr>
              <a:t>cromosoma</a:t>
            </a:r>
            <a:r>
              <a:rPr lang="es-MX" sz="3200" i="1" dirty="0" smtClean="0">
                <a:latin typeface="Arial Black" pitchFamily="34" charset="0"/>
              </a:rPr>
              <a:t>, gen y ADN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5085184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pic>
        <p:nvPicPr>
          <p:cNvPr id="133122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052736"/>
            <a:ext cx="54673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CuadroTexto"/>
          <p:cNvSpPr txBox="1"/>
          <p:nvPr/>
        </p:nvSpPr>
        <p:spPr>
          <a:xfrm>
            <a:off x="4644008" y="1700808"/>
            <a:ext cx="4032448" cy="42780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MX" sz="1100" b="1" i="1" dirty="0" smtClean="0"/>
          </a:p>
          <a:p>
            <a:pPr algn="ctr"/>
            <a:endParaRPr lang="es-MX" sz="1100" b="1" i="1" dirty="0" smtClean="0"/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¿Qué es lo que el pecado puede cambiar o afectar?</a:t>
            </a:r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solidFill>
                  <a:srgbClr val="FF0000"/>
                </a:solidFill>
                <a:latin typeface="Arial Black" pitchFamily="34" charset="0"/>
              </a:rPr>
              <a:t>PERO…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9512" y="90872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           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 rot="18617371">
            <a:off x="2629348" y="2425163"/>
            <a:ext cx="3177063" cy="7206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2296031"/>
            <a:ext cx="3888432" cy="267765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endParaRPr lang="es-MX" sz="4800" b="1" dirty="0" smtClean="0">
              <a:solidFill>
                <a:schemeClr val="bg1"/>
              </a:solidFill>
            </a:endParaRPr>
          </a:p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El pecado no cambió el Cromosoma</a:t>
            </a:r>
            <a:endParaRPr lang="es-MX" sz="4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8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60648"/>
            <a:ext cx="1666503" cy="14196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accent1"/>
                </a:solidFill>
                <a:latin typeface="Arial Black" pitchFamily="34" charset="0"/>
              </a:rPr>
              <a:t>¿Qué es lo que el pecado puede cambiar o afectar?</a:t>
            </a:r>
            <a:endParaRPr lang="es-MX" sz="300" b="1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136194" name="Picture 2" descr="Resultado de imagen para bible free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47664" y="1556792"/>
            <a:ext cx="608976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95479" y="332656"/>
            <a:ext cx="8180977" cy="243143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endParaRPr lang="es-MX" sz="5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solidFill>
                  <a:schemeClr val="bg1"/>
                </a:solidFill>
                <a:latin typeface="Arial Black" pitchFamily="34" charset="0"/>
              </a:rPr>
              <a:t> Definición de Mujer   </a:t>
            </a:r>
          </a:p>
          <a:p>
            <a:pPr algn="ctr"/>
            <a:endParaRPr lang="es-MX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2996952"/>
            <a:ext cx="8186857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s-MX" sz="5400" dirty="0" smtClean="0"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Descripción de Mujer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3528" y="260648"/>
            <a:ext cx="8496944" cy="2400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3000" dirty="0" smtClean="0">
              <a:latin typeface="Arial Black" pitchFamily="34" charset="0"/>
            </a:endParaRPr>
          </a:p>
          <a:p>
            <a:pPr algn="ctr"/>
            <a:r>
              <a:rPr lang="es-MX" sz="6000" dirty="0" smtClean="0">
                <a:latin typeface="Arial Black" pitchFamily="34" charset="0"/>
              </a:rPr>
              <a:t>Descripción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la Mujer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2924944"/>
            <a:ext cx="8496944" cy="28007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4400" dirty="0" smtClean="0">
              <a:latin typeface="Arial Black" pitchFamily="34" charset="0"/>
            </a:endParaRPr>
          </a:p>
          <a:p>
            <a:pPr algn="ctr"/>
            <a:r>
              <a:rPr lang="es-MX" sz="4400" dirty="0" smtClean="0">
                <a:latin typeface="Arial Black" pitchFamily="34" charset="0"/>
              </a:rPr>
              <a:t>Mujer separada de Dios</a:t>
            </a:r>
          </a:p>
          <a:p>
            <a:pPr algn="ctr"/>
            <a:r>
              <a:rPr lang="es-MX" sz="4400" dirty="0" smtClean="0">
                <a:latin typeface="Arial Black" pitchFamily="34" charset="0"/>
              </a:rPr>
              <a:t>Mujer sin relación con Dios</a:t>
            </a:r>
          </a:p>
          <a:p>
            <a:pPr algn="ctr"/>
            <a:endParaRPr lang="es-MX" sz="4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594554"/>
            <a:ext cx="8186857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s-MX" sz="5400" dirty="0" smtClean="0"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Descripción de Mujer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3429000"/>
            <a:ext cx="828092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</a:rPr>
              <a:t>Libro de Proverbios</a:t>
            </a:r>
          </a:p>
          <a:p>
            <a:pPr algn="ctr"/>
            <a:r>
              <a:rPr lang="es-MX" sz="5400" i="1" dirty="0" smtClean="0">
                <a:latin typeface="Arial Black" pitchFamily="34" charset="0"/>
              </a:rPr>
              <a:t>1 Reyes 4:32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628800"/>
            <a:ext cx="81369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Proverbios 5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Mujer Extraña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5216</TotalTime>
  <Words>315</Words>
  <Application>Microsoft Office PowerPoint</Application>
  <PresentationFormat>Presentación en pantalla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2017-11-27T19:02:19Z</dcterms:modified>
</cp:coreProperties>
</file>