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63" r:id="rId2"/>
    <p:sldId id="526" r:id="rId3"/>
    <p:sldId id="330" r:id="rId4"/>
    <p:sldId id="285" r:id="rId5"/>
    <p:sldId id="286" r:id="rId6"/>
    <p:sldId id="289" r:id="rId7"/>
    <p:sldId id="5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52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8CFA-228F-4CE0-9BE5-9AF9A6F5C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497852"/>
          </a:xfrm>
        </p:spPr>
        <p:txBody>
          <a:bodyPr>
            <a:normAutofit/>
          </a:bodyPr>
          <a:lstStyle/>
          <a:p>
            <a:r>
              <a:rPr lang="en-US" sz="20000" dirty="0"/>
              <a:t>	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1F2300-8BA1-46C8-840F-B34DF119B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65588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61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E3EDC-C2AF-4A03-AC72-E09CA89CF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2451882"/>
          </a:xfrm>
        </p:spPr>
        <p:txBody>
          <a:bodyPr/>
          <a:lstStyle/>
          <a:p>
            <a:r>
              <a:rPr lang="en-US" sz="4400" dirty="0"/>
              <a:t>Dialogue for Hospitals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111EBF-8300-45DC-A07C-B96AC9E523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3429000"/>
            <a:ext cx="5773420" cy="173664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5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530B2-4B8D-4B3E-9FA9-5F432367B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Pictures for Hospital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42227-FA5C-4732-9753-99C45D5C2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3644" y="1447797"/>
            <a:ext cx="10187940" cy="5306748"/>
          </a:xfrm>
        </p:spPr>
        <p:txBody>
          <a:bodyPr/>
          <a:lstStyle/>
          <a:p>
            <a:r>
              <a:rPr lang="en-US" dirty="0"/>
              <a:t>doctor		 nurse	 hospital		patient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medicine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078" name="Picture 6" descr="https://tse2.mm.bing.net/th?id=OIP.nvgrR74Fv6emmMyXTJRSoAHaDf&amp;pid=15.1&amp;P=0&amp;w=343&amp;h=163">
            <a:extLst>
              <a:ext uri="{FF2B5EF4-FFF2-40B4-BE49-F238E27FC236}">
                <a16:creationId xmlns:a16="http://schemas.microsoft.com/office/drawing/2014/main" id="{B06C697A-45DF-48B0-8F22-2EE5CADB6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9" y="2114550"/>
            <a:ext cx="188614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tse1.mm.bing.net/th?id=OIP.nEkUAhe4VzVXg1Dp68YmyQHaR_&amp;pid=15.1&amp;P=0&amp;w=300&amp;h=300">
            <a:extLst>
              <a:ext uri="{FF2B5EF4-FFF2-40B4-BE49-F238E27FC236}">
                <a16:creationId xmlns:a16="http://schemas.microsoft.com/office/drawing/2014/main" id="{F985CE02-6DA6-4818-A8B9-7C0CD1E2F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014" y="2119972"/>
            <a:ext cx="11811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tse2.mm.bing.net/th?id=OIP.J4qZrH7OJL_MTgC0aScKeQHaGK&amp;pid=15.1&amp;P=0&amp;w=180&amp;h=151">
            <a:extLst>
              <a:ext uri="{FF2B5EF4-FFF2-40B4-BE49-F238E27FC236}">
                <a16:creationId xmlns:a16="http://schemas.microsoft.com/office/drawing/2014/main" id="{337BBF41-A9BB-4141-99A0-FAB483C2D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888" y="2114550"/>
            <a:ext cx="19431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https://tse2.mm.bing.net/th?id=OIP.NsF17x7FqCtv1Tai6yD7JgHaHL&amp;pid=15.1&amp;P=0&amp;w=180&amp;h=176">
            <a:extLst>
              <a:ext uri="{FF2B5EF4-FFF2-40B4-BE49-F238E27FC236}">
                <a16:creationId xmlns:a16="http://schemas.microsoft.com/office/drawing/2014/main" id="{3C0131BD-C06D-4C5E-960F-660C08BDD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2114550"/>
            <a:ext cx="17145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https://tse2.mm.bing.net/th?id=OIP.QTWWQct9rVvu5-8u4xBvegHaHa&amp;pid=15.1&amp;P=0&amp;w=300&amp;h=300">
            <a:extLst>
              <a:ext uri="{FF2B5EF4-FFF2-40B4-BE49-F238E27FC236}">
                <a16:creationId xmlns:a16="http://schemas.microsoft.com/office/drawing/2014/main" id="{C70FA27C-C994-4F7A-B02D-1AE05EDE2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144" y="4876800"/>
            <a:ext cx="1776985" cy="177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98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E15D-ED06-4CC5-B0B8-92699135A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Practice 5:  Dialogue for Hospital </a:t>
            </a:r>
            <a:endParaRPr lang="en-US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FC2B6-9A6B-4733-9D3E-5031A980B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10277856" cy="5135562"/>
          </a:xfrm>
        </p:spPr>
        <p:txBody>
          <a:bodyPr>
            <a:noAutofit/>
          </a:bodyPr>
          <a:lstStyle/>
          <a:p>
            <a:r>
              <a:rPr lang="en-US" sz="2800" dirty="0"/>
              <a:t>Dr. </a:t>
            </a:r>
            <a:r>
              <a:rPr lang="en-US" sz="2800" dirty="0" err="1"/>
              <a:t>Falon</a:t>
            </a:r>
            <a:r>
              <a:rPr lang="en-US" sz="2800" dirty="0"/>
              <a:t>: 	 </a:t>
            </a:r>
            <a:r>
              <a:rPr lang="en-US" sz="2800" b="1" u="sng" dirty="0"/>
              <a:t>Nurse</a:t>
            </a:r>
            <a:r>
              <a:rPr lang="en-US" sz="2800" dirty="0"/>
              <a:t> bring in the next </a:t>
            </a:r>
            <a:r>
              <a:rPr lang="en-US" sz="2800" b="1" u="sng" dirty="0"/>
              <a:t>patient.  </a:t>
            </a:r>
          </a:p>
          <a:p>
            <a:r>
              <a:rPr lang="en-US" sz="2800" dirty="0"/>
              <a:t>Nurse:		This is Mrs. Ramirez.  She has a high fever.</a:t>
            </a:r>
          </a:p>
          <a:p>
            <a:r>
              <a:rPr lang="en-US" sz="2800" dirty="0"/>
              <a:t>Dr. </a:t>
            </a:r>
            <a:r>
              <a:rPr lang="en-US" sz="2800" dirty="0" err="1"/>
              <a:t>Falon</a:t>
            </a:r>
            <a:r>
              <a:rPr lang="en-US" sz="2800" dirty="0"/>
              <a:t>:	Mrs. Ramirez, how long have your 					been sick?  </a:t>
            </a:r>
          </a:p>
          <a:p>
            <a:r>
              <a:rPr lang="en-US" sz="2800" dirty="0"/>
              <a:t>Mrs. Ramirez:  I’ve been sick since yesterday.</a:t>
            </a:r>
          </a:p>
          <a:p>
            <a:r>
              <a:rPr lang="en-US" sz="2800" dirty="0"/>
              <a:t>Dr.  </a:t>
            </a:r>
            <a:r>
              <a:rPr lang="en-US" sz="2800" dirty="0" err="1"/>
              <a:t>Falon</a:t>
            </a:r>
            <a:r>
              <a:rPr lang="en-US" sz="2800" dirty="0"/>
              <a:t>:	Nurse, please take her temperature so I 				can prescribe some </a:t>
            </a:r>
            <a:r>
              <a:rPr lang="en-US" sz="2800" b="1" u="sng" dirty="0"/>
              <a:t>medicine</a:t>
            </a:r>
            <a:r>
              <a:rPr lang="en-US" sz="2800" dirty="0"/>
              <a:t>.</a:t>
            </a:r>
          </a:p>
          <a:p>
            <a:r>
              <a:rPr lang="en-US" sz="2800" dirty="0"/>
              <a:t>Dr.  </a:t>
            </a:r>
            <a:r>
              <a:rPr lang="en-US" sz="2800" dirty="0" err="1"/>
              <a:t>Falon</a:t>
            </a:r>
            <a:r>
              <a:rPr lang="en-US" sz="2800" dirty="0"/>
              <a:t>: 	Here is your prescription for your 					medicine. Take it to </a:t>
            </a:r>
            <a:r>
              <a:rPr lang="en-US" sz="2800" b="1" u="sng" dirty="0"/>
              <a:t>University</a:t>
            </a:r>
            <a:r>
              <a:rPr lang="en-US" sz="2800" b="1" dirty="0"/>
              <a:t>   </a:t>
            </a:r>
            <a:r>
              <a:rPr lang="en-US" sz="2800" b="1" u="sng" dirty="0"/>
              <a:t>Hospital.</a:t>
            </a:r>
            <a:r>
              <a:rPr lang="en-US" sz="2800" b="1" dirty="0"/>
              <a:t>	</a:t>
            </a:r>
          </a:p>
          <a:p>
            <a:r>
              <a:rPr lang="en-US" sz="2800" dirty="0"/>
              <a:t>Mrs.  Ramirez:  Thank you Dr. </a:t>
            </a:r>
            <a:r>
              <a:rPr lang="en-US" sz="2800" dirty="0" err="1"/>
              <a:t>Falon</a:t>
            </a:r>
            <a:r>
              <a:rPr lang="en-US" sz="2800" dirty="0"/>
              <a:t>.		</a:t>
            </a:r>
          </a:p>
        </p:txBody>
      </p:sp>
    </p:spTree>
    <p:extLst>
      <p:ext uri="{BB962C8B-B14F-4D97-AF65-F5344CB8AC3E}">
        <p14:creationId xmlns:p14="http://schemas.microsoft.com/office/powerpoint/2010/main" val="307423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3152F-4AFC-4C6B-BF66-85016BB8E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Writing sentences Practice 5 (Hospital)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46A23-6A6E-4468-B2C2-2FE151B0B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</a:t>
            </a:r>
            <a:r>
              <a:rPr lang="en-US" b="1" u="sng" dirty="0"/>
              <a:t>doctors</a:t>
            </a:r>
            <a:r>
              <a:rPr lang="en-US" dirty="0"/>
              <a:t> have to go to three different hospitals.</a:t>
            </a:r>
          </a:p>
          <a:p>
            <a:r>
              <a:rPr lang="en-US" dirty="0"/>
              <a:t>A </a:t>
            </a:r>
            <a:r>
              <a:rPr lang="en-US" b="1" u="sng" dirty="0"/>
              <a:t>nurse</a:t>
            </a:r>
            <a:r>
              <a:rPr lang="en-US" dirty="0"/>
              <a:t> helps the doctor with his </a:t>
            </a:r>
            <a:r>
              <a:rPr lang="en-US" b="1" u="sng" dirty="0"/>
              <a:t>patients</a:t>
            </a:r>
            <a:r>
              <a:rPr lang="en-US" b="1" dirty="0"/>
              <a:t> </a:t>
            </a:r>
            <a:r>
              <a:rPr lang="en-US" dirty="0"/>
              <a:t>when they are sick.</a:t>
            </a:r>
          </a:p>
          <a:p>
            <a:r>
              <a:rPr lang="en-US" dirty="0"/>
              <a:t>When you go to the </a:t>
            </a:r>
            <a:r>
              <a:rPr lang="en-US" b="1" u="sng" dirty="0"/>
              <a:t>hospital </a:t>
            </a:r>
            <a:r>
              <a:rPr lang="en-US" dirty="0"/>
              <a:t>the doctor will give you </a:t>
            </a:r>
            <a:r>
              <a:rPr lang="en-US" b="1" u="sng" dirty="0"/>
              <a:t>medicine</a:t>
            </a:r>
            <a:r>
              <a:rPr lang="en-US" dirty="0"/>
              <a:t> to get better.</a:t>
            </a:r>
          </a:p>
          <a:p>
            <a:r>
              <a:rPr lang="en-US" dirty="0"/>
              <a:t>There are many different kinds of </a:t>
            </a:r>
            <a:r>
              <a:rPr lang="en-US" b="1" u="sng" dirty="0"/>
              <a:t>medicines</a:t>
            </a:r>
            <a:r>
              <a:rPr lang="en-US" dirty="0"/>
              <a:t>, so you have to be careful when you take them.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94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103128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3</TotalTime>
  <Words>105</Words>
  <Application>Microsoft Office PowerPoint</Application>
  <PresentationFormat>Widescreen</PresentationFormat>
  <Paragraphs>34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Century Gothic</vt:lpstr>
      <vt:lpstr>Verdana</vt:lpstr>
      <vt:lpstr>Wingdings 2</vt:lpstr>
      <vt:lpstr>Idea design template</vt:lpstr>
      <vt:lpstr>Middle and High School</vt:lpstr>
      <vt:lpstr> 17</vt:lpstr>
      <vt:lpstr>Dialogue for Hospitals</vt:lpstr>
      <vt:lpstr>Dialogue Pictures for Hospital</vt:lpstr>
      <vt:lpstr>Practice 5:  Dialogue for Hospital </vt:lpstr>
      <vt:lpstr>Writing sentences Practice 5 (Hospital)</vt:lpstr>
      <vt:lpstr>Practice 1: Use the vocabulary words to write dialogue sentences on your own.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2018-05-07T20:55:02Z</dcterms:modified>
</cp:coreProperties>
</file>