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1" r:id="rId3"/>
    <p:sldId id="276" r:id="rId4"/>
    <p:sldId id="277" r:id="rId5"/>
    <p:sldId id="278" r:id="rId6"/>
    <p:sldId id="284" r:id="rId7"/>
    <p:sldId id="282" r:id="rId8"/>
    <p:sldId id="286" r:id="rId9"/>
    <p:sldId id="287" r:id="rId10"/>
    <p:sldId id="273" r:id="rId11"/>
    <p:sldId id="290" r:id="rId12"/>
  </p:sldIdLst>
  <p:sldSz cx="9144000" cy="6858000" type="screen4x3"/>
  <p:notesSz cx="7010400" cy="9372600"/>
  <p:defaultTextStyle>
    <a:defPPr>
      <a:defRPr lang="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>
      <p:cViewPr varScale="1">
        <p:scale>
          <a:sx n="113" d="100"/>
          <a:sy n="113" d="100"/>
        </p:scale>
        <p:origin x="199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"/>
              <a:t>Нажмите, чтобы изменить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"/>
              <a:t>Нажмите, чтобы изменить основные стили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4/28/2023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907007" y="5410200"/>
            <a:ext cx="42369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Уровни лидерства</a:t>
            </a:r>
          </a:p>
          <a:p>
            <a:pPr algn="ctr"/>
            <a:r>
              <a:rPr lang="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uk-UA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Часть</a:t>
            </a:r>
            <a:r>
              <a:rPr lang="uk-UA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r>
              <a:rPr lang="ru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738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3200" b="1" dirty="0">
                <a:solidFill>
                  <a:srgbClr val="FF0000"/>
                </a:solidFill>
              </a:rPr>
              <a:t>Учи</a:t>
            </a:r>
            <a:r>
              <a:rPr lang="uk-UA" sz="3200" b="1" dirty="0" err="1">
                <a:solidFill>
                  <a:srgbClr val="FF0000"/>
                </a:solidFill>
              </a:rPr>
              <a:t>сь</a:t>
            </a:r>
            <a:r>
              <a:rPr lang="ru" sz="3200" b="1" dirty="0">
                <a:solidFill>
                  <a:srgbClr val="FF0000"/>
                </a:solidFill>
              </a:rPr>
              <a:t> руководить</a:t>
            </a:r>
          </a:p>
          <a:p>
            <a:r>
              <a:rPr lang="uk-UA" sz="3200" b="1" dirty="0" err="1">
                <a:solidFill>
                  <a:srgbClr val="FF0000"/>
                </a:solidFill>
              </a:rPr>
              <a:t>Видео</a:t>
            </a:r>
            <a:r>
              <a:rPr lang="uk-UA" sz="3200" b="1" dirty="0">
                <a:solidFill>
                  <a:srgbClr val="FF0000"/>
                </a:solidFill>
              </a:rPr>
              <a:t> 13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28600"/>
            <a:ext cx="128778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u="sng" dirty="0" err="1"/>
              <a:t>Лю</a:t>
            </a:r>
            <a:r>
              <a:rPr lang="ru" sz="4000" u="sng" dirty="0"/>
              <a:t>ди </a:t>
            </a:r>
            <a:r>
              <a:rPr lang="uk-UA" sz="4000" u="sng" dirty="0" err="1"/>
              <a:t>следуют</a:t>
            </a:r>
            <a:r>
              <a:rPr lang="uk-UA" sz="4000" u="sng" dirty="0"/>
              <a:t> за вами</a:t>
            </a:r>
            <a:r>
              <a:rPr lang="ru" sz="4000" u="sng" dirty="0"/>
              <a:t>, потому что:</a:t>
            </a:r>
          </a:p>
          <a:p>
            <a:endParaRPr lang="en-US" sz="2000" dirty="0"/>
          </a:p>
          <a:p>
            <a:r>
              <a:rPr lang="uk-UA" sz="3400" dirty="0" err="1"/>
              <a:t>Положение</a:t>
            </a:r>
            <a:r>
              <a:rPr lang="uk-UA" sz="3400" dirty="0"/>
              <a:t> </a:t>
            </a:r>
            <a:r>
              <a:rPr lang="ru" sz="3400" dirty="0"/>
              <a:t>          </a:t>
            </a:r>
            <a:r>
              <a:rPr lang="uk-UA" sz="3400" dirty="0"/>
              <a:t>Д</a:t>
            </a:r>
            <a:r>
              <a:rPr lang="ru" sz="3400" dirty="0"/>
              <a:t>олжност</a:t>
            </a:r>
            <a:r>
              <a:rPr lang="uk-UA" sz="3400" dirty="0"/>
              <a:t>ь</a:t>
            </a:r>
            <a:r>
              <a:rPr lang="ru" sz="3400" dirty="0"/>
              <a:t> 	        </a:t>
            </a:r>
            <a:r>
              <a:rPr lang="uk-UA" sz="3400" dirty="0"/>
              <a:t>Д</a:t>
            </a:r>
            <a:r>
              <a:rPr lang="ru" sz="3400" dirty="0"/>
              <a:t>олжн</a:t>
            </a:r>
            <a:r>
              <a:rPr lang="uk-UA" sz="3400" dirty="0"/>
              <a:t>ы</a:t>
            </a:r>
            <a:endParaRPr lang="ru" sz="3400" dirty="0"/>
          </a:p>
          <a:p>
            <a:endParaRPr lang="en-US" sz="3400" dirty="0"/>
          </a:p>
          <a:p>
            <a:r>
              <a:rPr lang="uk-UA" sz="3400" dirty="0"/>
              <a:t>Р</a:t>
            </a:r>
            <a:r>
              <a:rPr lang="ru" sz="3400" dirty="0"/>
              <a:t>азрешени</a:t>
            </a:r>
            <a:r>
              <a:rPr lang="uk-UA" sz="3400" dirty="0"/>
              <a:t>я</a:t>
            </a:r>
            <a:r>
              <a:rPr lang="ru" sz="3400" dirty="0"/>
              <a:t>          Отношения 	        </a:t>
            </a:r>
            <a:r>
              <a:rPr lang="uk-UA" sz="3400" dirty="0"/>
              <a:t>Х</a:t>
            </a:r>
            <a:r>
              <a:rPr lang="ru" sz="3400" dirty="0"/>
              <a:t>отят</a:t>
            </a:r>
          </a:p>
          <a:p>
            <a:endParaRPr lang="en-US" sz="3400" dirty="0"/>
          </a:p>
          <a:p>
            <a:r>
              <a:rPr lang="ru" sz="3400" dirty="0"/>
              <a:t>Производство      Успех 		       Успех</a:t>
            </a:r>
          </a:p>
          <a:p>
            <a:endParaRPr lang="en-US" sz="3400" dirty="0"/>
          </a:p>
          <a:p>
            <a:r>
              <a:rPr lang="uk-UA" sz="3400" dirty="0" err="1"/>
              <a:t>Развитие</a:t>
            </a:r>
            <a:r>
              <a:rPr lang="uk-UA" sz="3400" dirty="0"/>
              <a:t> л</a:t>
            </a:r>
            <a:r>
              <a:rPr lang="ru" sz="3400" dirty="0"/>
              <a:t>юд</a:t>
            </a:r>
            <a:r>
              <a:rPr lang="uk-UA" sz="3400" dirty="0"/>
              <a:t>ей</a:t>
            </a:r>
            <a:r>
              <a:rPr lang="ru" sz="3400" dirty="0"/>
              <a:t>  </a:t>
            </a:r>
            <a:r>
              <a:rPr lang="uk-UA" sz="3400" dirty="0"/>
              <a:t>Ваш вклад</a:t>
            </a:r>
            <a:r>
              <a:rPr lang="ru" sz="3400" dirty="0"/>
              <a:t>       </a:t>
            </a:r>
            <a:r>
              <a:rPr lang="uk-UA" sz="3400" dirty="0"/>
              <a:t>Д</a:t>
            </a:r>
            <a:r>
              <a:rPr lang="ru" sz="3400" dirty="0"/>
              <a:t>елает</a:t>
            </a:r>
            <a:r>
              <a:rPr lang="uk-UA" sz="3400" dirty="0"/>
              <a:t>е для них</a:t>
            </a:r>
          </a:p>
          <a:p>
            <a:endParaRPr lang="en-US" sz="3400" dirty="0"/>
          </a:p>
          <a:p>
            <a:r>
              <a:rPr lang="uk-UA" sz="3400" dirty="0"/>
              <a:t>Л</a:t>
            </a:r>
            <a:r>
              <a:rPr lang="ru" sz="3400" dirty="0"/>
              <a:t>ичност</a:t>
            </a:r>
            <a:r>
              <a:rPr lang="uk-UA" sz="3400" dirty="0"/>
              <a:t>ь</a:t>
            </a:r>
            <a:r>
              <a:rPr lang="ru" sz="3400" dirty="0"/>
              <a:t>               Уважение 	    </a:t>
            </a:r>
            <a:r>
              <a:rPr lang="uk-UA" sz="3400" dirty="0"/>
              <a:t>С</a:t>
            </a:r>
            <a:r>
              <a:rPr lang="ru" sz="3400" dirty="0"/>
              <a:t>делано</a:t>
            </a:r>
            <a:endParaRPr lang="en-US" sz="3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6095566" y="1342745"/>
            <a:ext cx="2955432" cy="2832289"/>
          </a:xfrm>
          <a:prstGeom prst="rect">
            <a:avLst/>
          </a:prstGeom>
          <a:noFill/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84D508E-C47F-4B8B-8C5A-76FDC326A48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7" t="16667" r="26389"/>
          <a:stretch/>
        </p:blipFill>
        <p:spPr>
          <a:xfrm>
            <a:off x="-1" y="1342745"/>
            <a:ext cx="5867400" cy="5280660"/>
          </a:xfrm>
          <a:prstGeom prst="rect">
            <a:avLst/>
          </a:prstGeom>
          <a:solidFill>
            <a:srgbClr val="1F487C"/>
          </a:solidFill>
        </p:spPr>
      </p:pic>
      <p:sp>
        <p:nvSpPr>
          <p:cNvPr id="10" name="Bent-Up Arrow 9"/>
          <p:cNvSpPr/>
          <p:nvPr/>
        </p:nvSpPr>
        <p:spPr>
          <a:xfrm>
            <a:off x="5410201" y="3997416"/>
            <a:ext cx="1891866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627349" y="1747522"/>
            <a:ext cx="1891866" cy="13715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>
                <a:solidFill>
                  <a:schemeClr val="bg1"/>
                </a:solidFill>
              </a:rPr>
              <a:t>Видение предпочитаемого будущего становится звездой, на которую смотрят издали, а не конкретными действиями, направленными на его достижение.  </a:t>
            </a:r>
            <a:endParaRPr lang="ru-UA" sz="1100" dirty="0">
              <a:solidFill>
                <a:schemeClr val="bg1"/>
              </a:solidFill>
            </a:endParaRPr>
          </a:p>
          <a:p>
            <a:endParaRPr lang="ru-UA" sz="900" dirty="0">
              <a:solidFill>
                <a:schemeClr val="bg1"/>
              </a:solidFill>
            </a:endParaRPr>
          </a:p>
        </p:txBody>
      </p:sp>
      <p:sp>
        <p:nvSpPr>
          <p:cNvPr id="6" name="Right Arrow Callout 7">
            <a:extLst>
              <a:ext uri="{FF2B5EF4-FFF2-40B4-BE49-F238E27FC236}">
                <a16:creationId xmlns:a16="http://schemas.microsoft.com/office/drawing/2014/main" id="{B714EBAB-0338-45ED-B839-E50D17D979DC}"/>
              </a:ext>
            </a:extLst>
          </p:cNvPr>
          <p:cNvSpPr/>
          <p:nvPr/>
        </p:nvSpPr>
        <p:spPr>
          <a:xfrm>
            <a:off x="7437231" y="4109042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35C418-4AF1-4451-B7D5-58D29D8A30C0}"/>
              </a:ext>
            </a:extLst>
          </p:cNvPr>
          <p:cNvSpPr txBox="1"/>
          <p:nvPr/>
        </p:nvSpPr>
        <p:spPr>
          <a:xfrm>
            <a:off x="0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Лидер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712B3F-692D-40C7-88AC-98223B17C8C0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Культура</a:t>
            </a:r>
            <a:endParaRPr lang="ru-UA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454C6-1B76-474A-97B4-2F6C39472DFC}"/>
              </a:ext>
            </a:extLst>
          </p:cNvPr>
          <p:cNvSpPr txBox="1"/>
          <p:nvPr/>
        </p:nvSpPr>
        <p:spPr>
          <a:xfrm>
            <a:off x="5668262" y="4095821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Видение </a:t>
            </a:r>
            <a:endParaRPr lang="ru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92B82-20DF-40F4-9F0C-19C253B66C8F}"/>
              </a:ext>
            </a:extLst>
          </p:cNvPr>
          <p:cNvSpPr txBox="1"/>
          <p:nvPr/>
        </p:nvSpPr>
        <p:spPr>
          <a:xfrm>
            <a:off x="7462631" y="4151133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Молитва и планирование  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609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883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4000" u="sng" dirty="0"/>
              <a:t>Производство</a:t>
            </a:r>
            <a:endParaRPr lang="en-US" sz="4000" dirty="0"/>
          </a:p>
          <a:p>
            <a:endParaRPr lang="en-US" sz="4000" u="sng" dirty="0"/>
          </a:p>
          <a:p>
            <a:r>
              <a:rPr lang="uk-UA" sz="4000" dirty="0" err="1"/>
              <a:t>Лидерство</a:t>
            </a:r>
            <a:r>
              <a:rPr lang="uk-UA" sz="4000" dirty="0"/>
              <a:t> </a:t>
            </a:r>
            <a:r>
              <a:rPr lang="uk-UA" sz="4000" dirty="0" err="1"/>
              <a:t>основывается</a:t>
            </a:r>
            <a:r>
              <a:rPr lang="uk-UA" sz="4000" dirty="0"/>
              <a:t> на </a:t>
            </a:r>
            <a:r>
              <a:rPr lang="uk-UA" sz="4000" dirty="0" err="1"/>
              <a:t>значительных</a:t>
            </a:r>
            <a:r>
              <a:rPr lang="uk-UA" sz="4000" dirty="0"/>
              <a:t> результатах</a:t>
            </a:r>
            <a:r>
              <a:rPr lang="ru" sz="4000" dirty="0"/>
              <a:t>.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305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“Я видеть этот наряд на человеке, которая покупал никогда ничего ни на грош у нас. И я продать ему некоторый товары. Я сейчас ехать в </a:t>
            </a:r>
            <a:r>
              <a:rPr lang="ru-RU" sz="4000" dirty="0" err="1"/>
              <a:t>Чкиаго</a:t>
            </a:r>
            <a:r>
              <a:rPr lang="ru-RU" sz="4000" dirty="0"/>
              <a:t>”. </a:t>
            </a:r>
            <a:endParaRPr lang="en-US" sz="7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1" y="914400"/>
            <a:ext cx="807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4000" dirty="0"/>
              <a:t>«Я </a:t>
            </a:r>
            <a:r>
              <a:rPr lang="uk-UA" sz="4000" dirty="0" err="1"/>
              <a:t>приехать</a:t>
            </a:r>
            <a:r>
              <a:rPr lang="uk-UA" sz="4000" dirty="0"/>
              <a:t> </a:t>
            </a:r>
            <a:r>
              <a:rPr lang="uk-UA" sz="4000" dirty="0" err="1"/>
              <a:t>сюда</a:t>
            </a:r>
            <a:r>
              <a:rPr lang="ru" sz="4000" dirty="0"/>
              <a:t> и </a:t>
            </a:r>
            <a:r>
              <a:rPr lang="uk-UA" sz="4000" dirty="0" err="1"/>
              <a:t>продал</a:t>
            </a:r>
            <a:r>
              <a:rPr lang="ru" sz="4000" dirty="0"/>
              <a:t> им полм</a:t>
            </a:r>
            <a:r>
              <a:rPr lang="uk-UA" sz="4000" dirty="0"/>
              <a:t>у</a:t>
            </a:r>
            <a:r>
              <a:rPr lang="ru" sz="4000" dirty="0"/>
              <a:t>л</a:t>
            </a:r>
            <a:r>
              <a:rPr lang="uk-UA" sz="4000" dirty="0"/>
              <a:t>у</a:t>
            </a:r>
            <a:r>
              <a:rPr lang="ru" sz="4000" dirty="0"/>
              <a:t>она » .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686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/>
              <a:t>«Мы слишком много старались, тратили слишком много времени на то, чтобы правильно писать слова по буквам вместо того, чтобы пытаться продавать. Обратите внимание на эти продажи. Я хочу, чтобы все прочитали письма от </a:t>
            </a:r>
            <a:r>
              <a:rPr lang="ru-RU" sz="3600" dirty="0" err="1"/>
              <a:t>Гуча</a:t>
            </a:r>
            <a:r>
              <a:rPr lang="ru-RU" sz="3600" dirty="0"/>
              <a:t>, который, находясь в дороге сделал для нас большую работу. Вы должны действовать как он».</a:t>
            </a:r>
            <a:endParaRPr lang="en-US" sz="6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87630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вы находитесь на этом уровне: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Приймите</a:t>
            </a: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себя ответственность за рост.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Разработайте заявление о цели.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Развивайте ответственность за результат.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Расскажите о стратегии и видении.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Станьте </a:t>
            </a:r>
            <a:r>
              <a:rPr lang="uk-UA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руководителем</a:t>
            </a: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перемен.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Поймите время.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683238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</a:t>
            </a:r>
            <a:r>
              <a:rPr lang="uk-UA" sz="40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персонала</a:t>
            </a:r>
            <a:endParaRPr lang="ru" sz="4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От восхищения к верности.</a:t>
            </a:r>
          </a:p>
          <a:p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Развитие ключевых лидеров.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0"/>
            <a:ext cx="876300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Если вы находитесь на этом уровне: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Поставьте</a:t>
            </a:r>
            <a:r>
              <a:rPr lang="uk-U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uk-UA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приоритет</a:t>
            </a:r>
            <a:r>
              <a:rPr lang="uk-U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выявлени</a:t>
            </a:r>
            <a:r>
              <a:rPr lang="uk-U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оснащение </a:t>
            </a:r>
            <a:r>
              <a:rPr lang="uk-UA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новых</a:t>
            </a:r>
            <a:r>
              <a:rPr lang="uk-U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лидеров.</a:t>
            </a:r>
          </a:p>
          <a:p>
            <a:r>
              <a:rPr lang="ru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«Опасность!!! </a:t>
            </a:r>
            <a:r>
              <a:rPr lang="uk-UA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</a:t>
            </a:r>
            <a:r>
              <a:rPr lang="uk-UA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выбирайте</a:t>
            </a:r>
            <a:r>
              <a:rPr lang="uk-UA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лидеров</a:t>
            </a:r>
            <a:r>
              <a:rPr lang="uk-UA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r>
              <a:rPr lang="uk-UA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uk-UA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уровнем</a:t>
            </a:r>
            <a:r>
              <a:rPr lang="uk-UA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ниже</a:t>
            </a:r>
            <a:r>
              <a:rPr lang="uk-UA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себя</a:t>
            </a:r>
            <a:r>
              <a:rPr lang="ru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!»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Будьте образцом для подражания.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Направляйте </a:t>
            </a:r>
            <a:r>
              <a:rPr lang="uk-UA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заинтерисованных</a:t>
            </a:r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людей </a:t>
            </a:r>
            <a:r>
              <a:rPr lang="uk-U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</a:t>
            </a:r>
            <a:r>
              <a:rPr lang="uk-UA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возможности</a:t>
            </a:r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рост</a:t>
            </a:r>
            <a:r>
              <a:rPr lang="uk-U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-UA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Укрепляйте</a:t>
            </a:r>
            <a:r>
              <a:rPr lang="uk-U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</a:t>
            </a:r>
            <a:r>
              <a:rPr lang="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внутренний стержень»,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вашей организации с помощью людей, которые дополняют ваши сильные стороны.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883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Личность</a:t>
            </a:r>
          </a:p>
          <a:p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Чтобы достичь высокого уровня, нужны годы, нужна целая жизнь.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i2.cdn.turner.com/cnn/dam/assets/131211164749-01-billy-graham---restricted-horizontal-large-galle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81200"/>
            <a:ext cx="9144000" cy="5257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29296</TotalTime>
  <Words>324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44</cp:revision>
  <cp:lastPrinted>2016-07-08T14:19:14Z</cp:lastPrinted>
  <dcterms:created xsi:type="dcterms:W3CDTF">2016-06-02T20:10:49Z</dcterms:created>
  <dcterms:modified xsi:type="dcterms:W3CDTF">2023-04-28T11:28:24Z</dcterms:modified>
</cp:coreProperties>
</file>