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7" r:id="rId3"/>
    <p:sldId id="259" r:id="rId4"/>
    <p:sldId id="286" r:id="rId5"/>
    <p:sldId id="262" r:id="rId6"/>
    <p:sldId id="287" r:id="rId7"/>
    <p:sldId id="288" r:id="rId8"/>
    <p:sldId id="28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69"/>
    <p:restoredTop sz="94559"/>
  </p:normalViewPr>
  <p:slideViewPr>
    <p:cSldViewPr snapToGrid="0" snapToObjects="1">
      <p:cViewPr>
        <p:scale>
          <a:sx n="80" d="100"/>
          <a:sy n="80" d="100"/>
        </p:scale>
        <p:origin x="1368"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3573882"/>
            <a:ext cx="7772400" cy="1470025"/>
          </a:xfrm>
        </p:spPr>
        <p:txBody>
          <a:bodyPr>
            <a:normAutofit fontScale="90000"/>
          </a:bodyPr>
          <a:lstStyle/>
          <a:p>
            <a:r>
              <a:rPr lang="en-US" b="1" dirty="0"/>
              <a:t>LECCIÓN 10 LO QUE LA BIBLIA ENSEÑA ACERCA DEL SUFRIMIENTO, LA AFFLICCIÓN Y LA PERSECUCIÓN</a:t>
            </a:r>
          </a:p>
        </p:txBody>
      </p:sp>
      <p:sp>
        <p:nvSpPr>
          <p:cNvPr id="3" name="Subtitle 2"/>
          <p:cNvSpPr>
            <a:spLocks noGrp="1"/>
          </p:cNvSpPr>
          <p:nvPr>
            <p:ph type="subTitle" idx="1"/>
          </p:nvPr>
        </p:nvSpPr>
        <p:spPr>
          <a:xfrm>
            <a:off x="2361398" y="5589339"/>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587910"/>
            <a:ext cx="8610600" cy="1293028"/>
          </a:xfrm>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a:xfrm>
            <a:off x="685800" y="1880938"/>
            <a:ext cx="10820400" cy="4024125"/>
          </a:xfrm>
        </p:spPr>
        <p:txBody>
          <a:bodyPr>
            <a:noAutofit/>
          </a:bodyPr>
          <a:lstStyle/>
          <a:p>
            <a:r>
              <a:rPr lang="es-ES_tradnl" sz="2800" dirty="0"/>
              <a:t>La Biblia nos cuenta que en la vida venidera los creyentes verdaderos tendrán gozo sin fin y paz perfecta.  Sin embargo, en nuestra vida actual solemos experimentar lágrimas y aflicciones, enfermedad y tristeza, sufrimiento y dolor.  A veces sufrimos simplemente porque vivimos en una tierra maldecida por el pecado.  En otras ocasiones nuestro sufrimiento llega porque somos seguidores fieles de Jesucristo.  Sin embargo, pase lo que pase, tenemos la confianza y seguridad de que Cristo nunca nos dejará ni nos desamparará. </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56775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Qué enseña la Biblia acerca del sufrimiento y las aflicciones que los creyentes puedan experimentar</a:t>
            </a:r>
            <a:r>
              <a:rPr lang="es-ES_tradnl" b="1" dirty="0"/>
              <a:t>?</a:t>
            </a:r>
            <a:endParaRPr lang="en-US" dirty="0"/>
          </a:p>
        </p:txBody>
      </p:sp>
      <p:sp>
        <p:nvSpPr>
          <p:cNvPr id="3" name="Content Placeholder 2"/>
          <p:cNvSpPr>
            <a:spLocks noGrp="1"/>
          </p:cNvSpPr>
          <p:nvPr>
            <p:ph idx="1"/>
          </p:nvPr>
        </p:nvSpPr>
        <p:spPr>
          <a:xfrm>
            <a:off x="1981200" y="2387441"/>
            <a:ext cx="8229600" cy="4332280"/>
          </a:xfrm>
        </p:spPr>
        <p:txBody>
          <a:bodyPr>
            <a:noAutofit/>
          </a:bodyPr>
          <a:lstStyle/>
          <a:p>
            <a:r>
              <a:rPr lang="es-ES_tradnl" sz="2400" dirty="0"/>
              <a:t>Jesús les dijo a sus discípulos que ellos enfrentarían sufrimiento y aflicciones si fielmente buscaban el vivir para él y seguir su ejemplo.  Pablo y otros escritores también acentuaron que los creyentes fieles frecuentemente sufrirían persecución por su fe.  El ser cristiano en un ambiente hostil no sería fácil.  Pero la persecución también sería una indicación que las personas perseguidas fueron seguidores verdaderos y fieles  de Cristo. </a:t>
            </a:r>
          </a:p>
          <a:p>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dirty="0"/>
              <a:t>Jesús dijo: “</a:t>
            </a:r>
            <a:r>
              <a:rPr lang="es-ES_tradnl" sz="2400" i="1" dirty="0"/>
              <a:t>Estas cosas os he hablado para que en mí tengáis paz. En el mundo tendréis aflicción; pero confiad, yo he vencido al mundo.” Juan 16:33</a:t>
            </a:r>
            <a:endParaRPr lang="es-ES_tradnl" sz="2400" dirty="0"/>
          </a:p>
          <a:p>
            <a:r>
              <a:rPr lang="es-ES_tradnl" sz="2400" dirty="0"/>
              <a:t>Jesús dijo,  “</a:t>
            </a:r>
            <a:r>
              <a:rPr lang="es-ES_tradnl" sz="2400" i="1" dirty="0"/>
              <a:t>Yo os elegí del mundo, por eso el mundo os aborrece. . . . El siervo no es mayor que su señor. Si a mí me han perseguido, también a vosotros os perseguirán.”  Juan 15:19-20</a:t>
            </a:r>
            <a:endParaRPr lang="es-ES_tradnl" sz="2400" dirty="0"/>
          </a:p>
          <a:p>
            <a:r>
              <a:rPr lang="es-ES_tradnl" sz="2400" dirty="0"/>
              <a:t>Pablo escribió: “</a:t>
            </a:r>
            <a:r>
              <a:rPr lang="es-ES_tradnl" sz="2400" i="1" dirty="0"/>
              <a:t>Y también todos los que quieren vivir piadosamente en Cristo Jesús padecerán persecución.”</a:t>
            </a:r>
            <a:r>
              <a:rPr lang="es-ES_tradnl" sz="2400" dirty="0"/>
              <a:t> </a:t>
            </a:r>
            <a:r>
              <a:rPr lang="es-ES_tradnl" sz="2400" i="1" dirty="0"/>
              <a:t>2 Timoteo 3:12</a:t>
            </a:r>
            <a:endParaRPr lang="es-ES_tradnl" sz="2400" dirty="0"/>
          </a:p>
        </p:txBody>
      </p:sp>
    </p:spTree>
    <p:extLst>
      <p:ext uri="{BB962C8B-B14F-4D97-AF65-F5344CB8AC3E}">
        <p14:creationId xmlns:p14="http://schemas.microsoft.com/office/powerpoint/2010/main" val="1818160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44603"/>
            <a:ext cx="8229600" cy="893877"/>
          </a:xfrm>
        </p:spPr>
        <p:txBody>
          <a:bodyPr>
            <a:normAutofit fontScale="90000"/>
          </a:bodyPr>
          <a:lstStyle/>
          <a:p>
            <a:pPr lvl="0"/>
            <a:r>
              <a:rPr lang="es-ES_tradnl" b="1" dirty="0"/>
              <a:t>¿</a:t>
            </a:r>
            <a:r>
              <a:rPr lang="es-ES_tradnl" b="1" u="sng" dirty="0"/>
              <a:t>Hay algunos ejemplos de persecución en el Nuevo Testamento</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Sí, hay muchos.  Líderes de iglesias y miembros ordinarios de iglesias frecuentemente fueron perseguidos.  Algunos fueron muertos y otros fueron golpeados o encarcelados.   Pablo sufría persecución en la mayoría de los lugares donde él predicaba el evangelio, pero él seguía fiel.  Y, junto con otros creyentes, él seguía regocijándose en el Señor y se mantenía fuerte en su fe en Jesús. </a:t>
            </a:r>
          </a:p>
          <a:p>
            <a:r>
              <a:rPr lang="es-ES_tradnl" sz="2800" dirty="0"/>
              <a:t/>
            </a:r>
            <a:br>
              <a:rPr lang="es-ES_tradnl" sz="2800" dirty="0"/>
            </a:br>
            <a:r>
              <a:rPr lang="es-ES_tradnl" sz="2800" dirty="0"/>
              <a:t/>
            </a:r>
            <a:br>
              <a:rPr lang="es-ES_tradnl" sz="2800" dirty="0"/>
            </a:br>
            <a:endParaRPr lang="es-ES_tradnl" sz="2800" dirty="0"/>
          </a:p>
        </p:txBody>
      </p:sp>
    </p:spTree>
    <p:extLst>
      <p:ext uri="{BB962C8B-B14F-4D97-AF65-F5344CB8AC3E}">
        <p14:creationId xmlns:p14="http://schemas.microsoft.com/office/powerpoint/2010/main" val="150436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“En aquel día hubo una gran persecución contra la iglesia que estaba en Jerusalén.” Hechos 8:1</a:t>
            </a:r>
            <a:endParaRPr lang="es-ES_tradnl" sz="2800" dirty="0"/>
          </a:p>
          <a:p>
            <a:r>
              <a:rPr lang="es-ES_tradnl" sz="2800" i="1" dirty="0"/>
              <a:t>“Nos recomendamos en todo como ministros de Dios, en mucha paciencia, en tribulaciones, en necesidades, en angustias; en azotes, en cárceles, en tumultos, en trabajos, en desvelos, en ayunos . . . como moribundos, mas he aquí vivimos; como castigados, mas no muertos; como entristecidos, mas siempre gozosos.” 2 Corintios 6:4, 5, 9, 10</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A Dios no le importa que sus hijos sufran persecución</a:t>
            </a:r>
            <a:r>
              <a:rPr lang="es-ES_tradnl" b="1" dirty="0"/>
              <a:t>?</a:t>
            </a:r>
            <a:endParaRPr lang="en-US" dirty="0"/>
          </a:p>
        </p:txBody>
      </p:sp>
      <p:sp>
        <p:nvSpPr>
          <p:cNvPr id="3" name="Content Placeholder 2"/>
          <p:cNvSpPr>
            <a:spLocks noGrp="1"/>
          </p:cNvSpPr>
          <p:nvPr>
            <p:ph idx="1"/>
          </p:nvPr>
        </p:nvSpPr>
        <p:spPr>
          <a:xfrm>
            <a:off x="1981200" y="2403484"/>
            <a:ext cx="8229600" cy="4332280"/>
          </a:xfrm>
        </p:spPr>
        <p:txBody>
          <a:bodyPr>
            <a:noAutofit/>
          </a:bodyPr>
          <a:lstStyle/>
          <a:p>
            <a:r>
              <a:rPr lang="es-ES_tradnl" sz="3200" dirty="0"/>
              <a:t>Seguro que sí.  Sin embargo, él promete que si aguantamos sufrimiento con paciencia por el nombre de Cristo, nosotros recibiremos bendiciones especiales en esta vida y recibiremos una gran recompensa en el cielo cuando esta vida se acaba. </a:t>
            </a:r>
          </a:p>
          <a:p>
            <a:r>
              <a:rPr lang="es-ES_tradnl" sz="3200" dirty="0"/>
              <a:t/>
            </a:r>
            <a:br>
              <a:rPr lang="es-ES_tradnl" sz="3200" dirty="0"/>
            </a:br>
            <a:r>
              <a:rPr lang="es-ES_tradnl" sz="3200" dirty="0"/>
              <a:t/>
            </a:r>
            <a:br>
              <a:rPr lang="es-ES_tradnl" sz="3200" dirty="0"/>
            </a:br>
            <a:endParaRPr lang="es-ES_tradnl" sz="3200" dirty="0"/>
          </a:p>
        </p:txBody>
      </p:sp>
    </p:spTree>
    <p:extLst>
      <p:ext uri="{BB962C8B-B14F-4D97-AF65-F5344CB8AC3E}">
        <p14:creationId xmlns:p14="http://schemas.microsoft.com/office/powerpoint/2010/main" val="1331635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dirty="0"/>
              <a:t>Jesús dijo,</a:t>
            </a:r>
            <a:r>
              <a:rPr lang="es-ES_tradnl" sz="2400" i="1" dirty="0"/>
              <a:t> “Bienaventurados sois cuando por mi causa os vituperen y os persigan, y digan toda clase de mal contra vosotros, mintiendo.  Gozaos y alegraos, porque vuestro galardón es grande en los cielos.” Mateo 5:11-12</a:t>
            </a:r>
            <a:endParaRPr lang="es-ES_tradnl" sz="2400" dirty="0"/>
          </a:p>
          <a:p>
            <a:r>
              <a:rPr lang="es-ES_tradnl" sz="2400" i="1" dirty="0"/>
              <a:t>“Por tanto, no desmayamos; antes aunque este nuestro hombre exterior se va desgastando, el interior no obstante se renueva de día en día. Porque esta leve tribulación momentánea produce en nosotros un cada vez más excelente y eterno peso de gloria.” 2 Corintios 4:16-17</a:t>
            </a:r>
            <a:endParaRPr lang="es-ES_tradnl" sz="2400" dirty="0"/>
          </a:p>
        </p:txBody>
      </p:sp>
    </p:spTree>
    <p:extLst>
      <p:ext uri="{BB962C8B-B14F-4D97-AF65-F5344CB8AC3E}">
        <p14:creationId xmlns:p14="http://schemas.microsoft.com/office/powerpoint/2010/main" val="1805308732"/>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293</TotalTime>
  <Words>225</Words>
  <Application>Microsoft Macintosh PowerPoint</Application>
  <PresentationFormat>Widescreen</PresentationFormat>
  <Paragraphs>25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Arial</vt:lpstr>
      <vt:lpstr>Vapor Trail</vt:lpstr>
      <vt:lpstr>LECCIÓN 10 LO QUE LA BIBLIA ENSEÑA ACERCA DEL SUFRIMIENTO, LA AFFLICCIÓN Y LA PERSECUCIÓN</vt:lpstr>
      <vt:lpstr>Introducción </vt:lpstr>
      <vt:lpstr>¿Qué enseña la Biblia acerca del sufrimiento y las aflicciones que los creyentes puedan experimentar?</vt:lpstr>
      <vt:lpstr>Referencias Bíblicas</vt:lpstr>
      <vt:lpstr>¿Hay algunos ejemplos de persecución en el Nuevo Testamento?</vt:lpstr>
      <vt:lpstr>Referencias Bíblicas</vt:lpstr>
      <vt:lpstr>¿A Dios no le importa que sus hijos sufran persecución?</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22</cp:revision>
  <dcterms:created xsi:type="dcterms:W3CDTF">2017-02-07T06:18:44Z</dcterms:created>
  <dcterms:modified xsi:type="dcterms:W3CDTF">2017-02-15T14:55:11Z</dcterms:modified>
</cp:coreProperties>
</file>