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2"/>
  </p:notesMasterIdLst>
  <p:handoutMasterIdLst>
    <p:handoutMasterId r:id="rId23"/>
  </p:handoutMasterIdLst>
  <p:sldIdLst>
    <p:sldId id="1005" r:id="rId4"/>
    <p:sldId id="1047" r:id="rId5"/>
    <p:sldId id="1049" r:id="rId6"/>
    <p:sldId id="1050" r:id="rId7"/>
    <p:sldId id="1059" r:id="rId8"/>
    <p:sldId id="1024" r:id="rId9"/>
    <p:sldId id="1060" r:id="rId10"/>
    <p:sldId id="1061" r:id="rId11"/>
    <p:sldId id="1062" r:id="rId12"/>
    <p:sldId id="1063" r:id="rId13"/>
    <p:sldId id="1064" r:id="rId14"/>
    <p:sldId id="1065" r:id="rId15"/>
    <p:sldId id="1066" r:id="rId16"/>
    <p:sldId id="1067" r:id="rId17"/>
    <p:sldId id="1068" r:id="rId18"/>
    <p:sldId id="1069" r:id="rId19"/>
    <p:sldId id="1070" r:id="rId20"/>
    <p:sldId id="1042" r:id="rId21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47"/>
            <p14:sldId id="1049"/>
            <p14:sldId id="1050"/>
            <p14:sldId id="1059"/>
            <p14:sldId id="1024"/>
            <p14:sldId id="1060"/>
            <p14:sldId id="1061"/>
            <p14:sldId id="1062"/>
            <p14:sldId id="1063"/>
            <p14:sldId id="1064"/>
            <p14:sldId id="1065"/>
            <p14:sldId id="1066"/>
            <p14:sldId id="1067"/>
            <p14:sldId id="1068"/>
            <p14:sldId id="1069"/>
            <p14:sldId id="1070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Servicio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Fotos de Lavar los pies de stock, Lavar los pies imágenes libres de  derechos | Depositphotos®">
            <a:extLst>
              <a:ext uri="{FF2B5EF4-FFF2-40B4-BE49-F238E27FC236}">
                <a16:creationId xmlns:a16="http://schemas.microsoft.com/office/drawing/2014/main" id="{C15E2E37-E59B-4898-9F27-0C5360228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60611"/>
            <a:ext cx="3698776" cy="24596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8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Servicio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Consecuencia directa de                                            amar a Dios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Fotos de Lavar los pies de stock, Lavar los pies imágenes libres de  derechos | Depositphotos®">
            <a:extLst>
              <a:ext uri="{FF2B5EF4-FFF2-40B4-BE49-F238E27FC236}">
                <a16:creationId xmlns:a16="http://schemas.microsoft.com/office/drawing/2014/main" id="{4DE0CA22-CB1F-46AB-8F1D-8A21EAC1E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60611"/>
            <a:ext cx="3698776" cy="24596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191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Servicio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Consecuencia directa de                                            amar a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Juan 13:35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En esto conocerán todos que sois                                  mis discípulos, si tuviereis amor los                                   unos con los otros.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Fotos de Lavar los pies de stock, Lavar los pies imágenes libres de  derechos | Depositphotos®">
            <a:extLst>
              <a:ext uri="{FF2B5EF4-FFF2-40B4-BE49-F238E27FC236}">
                <a16:creationId xmlns:a16="http://schemas.microsoft.com/office/drawing/2014/main" id="{4DE0CA22-CB1F-46AB-8F1D-8A21EAC1E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60611"/>
            <a:ext cx="3698776" cy="24596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41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Servicio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636541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Consecuencia directa de                                            amar a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1 Juan 4:20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Si alguno dice: Yo amo a Dios,                                                    y aborrece a su hermano, es mentiroso.                               Pues el que no ama a su hermano a                              quien ha visto, ¿cómo puede amar                                     a Dios a quien no ha visto?</a:t>
            </a:r>
          </a:p>
        </p:txBody>
      </p:sp>
      <p:pic>
        <p:nvPicPr>
          <p:cNvPr id="4" name="Picture 2" descr="Fotos de Lavar los pies de stock, Lavar los pies imágenes libres de  derechos | Depositphotos®">
            <a:extLst>
              <a:ext uri="{FF2B5EF4-FFF2-40B4-BE49-F238E27FC236}">
                <a16:creationId xmlns:a16="http://schemas.microsoft.com/office/drawing/2014/main" id="{4DE0CA22-CB1F-46AB-8F1D-8A21EAC1E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60611"/>
            <a:ext cx="3698776" cy="24596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401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Servicio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77768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La iglesia a limitado el enfoque de servicio a hacer algo en el templo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Fotos de Lavar los pies de stock, Lavar los pies imágenes libres de  derechos | Depositphotos®">
            <a:extLst>
              <a:ext uri="{FF2B5EF4-FFF2-40B4-BE49-F238E27FC236}">
                <a16:creationId xmlns:a16="http://schemas.microsoft.com/office/drawing/2014/main" id="{4DE0CA22-CB1F-46AB-8F1D-8A21EAC1E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60611"/>
            <a:ext cx="3698776" cy="24596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511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Servicio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77768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La iglesia a limitado el enfoque de servicio a hacer algo en el templo</a:t>
            </a:r>
          </a:p>
          <a:p>
            <a:r>
              <a:rPr lang="es-MX" dirty="0">
                <a:latin typeface="Century Gothic" panose="020B0502020202020204" pitchFamily="34" charset="0"/>
              </a:rPr>
              <a:t>El servicio tiene que ver con el amor al prójimo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Fotos de Lavar los pies de stock, Lavar los pies imágenes libres de  derechos | Depositphotos®">
            <a:extLst>
              <a:ext uri="{FF2B5EF4-FFF2-40B4-BE49-F238E27FC236}">
                <a16:creationId xmlns:a16="http://schemas.microsoft.com/office/drawing/2014/main" id="{4DE0CA22-CB1F-46AB-8F1D-8A21EAC1E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60611"/>
            <a:ext cx="3698776" cy="24596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607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Servicio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77768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La iglesia a limitado el enfoque de servicio a hacer algo en el templo</a:t>
            </a:r>
          </a:p>
          <a:p>
            <a:r>
              <a:rPr lang="es-MX" dirty="0">
                <a:latin typeface="Century Gothic" panose="020B0502020202020204" pitchFamily="34" charset="0"/>
              </a:rPr>
              <a:t>El servicio tiene que ver con el amor al prójimo</a:t>
            </a:r>
          </a:p>
          <a:p>
            <a:r>
              <a:rPr lang="es-MX" dirty="0">
                <a:latin typeface="Century Gothic" panose="020B0502020202020204" pitchFamily="34" charset="0"/>
              </a:rPr>
              <a:t>Edificar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Fotos de Lavar los pies de stock, Lavar los pies imágenes libres de  derechos | Depositphotos®">
            <a:extLst>
              <a:ext uri="{FF2B5EF4-FFF2-40B4-BE49-F238E27FC236}">
                <a16:creationId xmlns:a16="http://schemas.microsoft.com/office/drawing/2014/main" id="{4DE0CA22-CB1F-46AB-8F1D-8A21EAC1E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60611"/>
            <a:ext cx="3698776" cy="24596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811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Servicio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77768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La iglesia a limitado el enfoque de servicio a hacer algo en el templo</a:t>
            </a:r>
          </a:p>
          <a:p>
            <a:r>
              <a:rPr lang="es-MX" dirty="0">
                <a:latin typeface="Century Gothic" panose="020B0502020202020204" pitchFamily="34" charset="0"/>
              </a:rPr>
              <a:t>El servicio tiene que ver con el amor al prójimo</a:t>
            </a:r>
          </a:p>
          <a:p>
            <a:r>
              <a:rPr lang="es-MX" dirty="0">
                <a:latin typeface="Century Gothic" panose="020B0502020202020204" pitchFamily="34" charset="0"/>
              </a:rPr>
              <a:t>Edificar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Fotos de Lavar los pies de stock, Lavar los pies imágenes libres de  derechos | Depositphotos®">
            <a:extLst>
              <a:ext uri="{FF2B5EF4-FFF2-40B4-BE49-F238E27FC236}">
                <a16:creationId xmlns:a16="http://schemas.microsoft.com/office/drawing/2014/main" id="{4DE0CA22-CB1F-46AB-8F1D-8A21EAC1E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60611"/>
            <a:ext cx="3698776" cy="24596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 descr="Factores relevantes para la compra de maquinaria industrial">
            <a:extLst>
              <a:ext uri="{FF2B5EF4-FFF2-40B4-BE49-F238E27FC236}">
                <a16:creationId xmlns:a16="http://schemas.microsoft.com/office/drawing/2014/main" id="{48570E49-EE6B-40BF-B2BA-64020523F3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4961880"/>
            <a:ext cx="3471555" cy="185149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875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055440" y="2348880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La Gran Meta:</a:t>
            </a:r>
          </a:p>
          <a:p>
            <a:pPr algn="ctr"/>
            <a:r>
              <a:rPr lang="en-US" sz="11800" dirty="0" err="1">
                <a:latin typeface="Century Gothic" panose="020B0502020202020204" pitchFamily="34" charset="0"/>
              </a:rPr>
              <a:t>Madurez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69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6048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sz="4800" dirty="0">
                <a:latin typeface="Century Gothic" panose="020B0502020202020204" pitchFamily="34" charset="0"/>
              </a:rPr>
              <a:t>Mateo 22:37-40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800" dirty="0">
                <a:latin typeface="Century Gothic" panose="020B0502020202020204" pitchFamily="34" charset="0"/>
              </a:rPr>
              <a:t>NVI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3600" b="0" dirty="0">
                <a:latin typeface="Century Gothic" panose="020B0502020202020204" pitchFamily="34" charset="0"/>
              </a:rPr>
              <a:t> —“Ama al Señor tu Dios con todo tu corazón, con todo tu ser y con toda tu mente” —le respondió Jesús—. Este es el primero y el más importante de los mandamientos. </a:t>
            </a:r>
            <a:br>
              <a:rPr lang="es-MX" sz="3600" b="0" dirty="0">
                <a:latin typeface="Century Gothic" panose="020B0502020202020204" pitchFamily="34" charset="0"/>
              </a:rPr>
            </a:br>
            <a:r>
              <a:rPr lang="es-MX" sz="3600" b="0" dirty="0">
                <a:latin typeface="Century Gothic" panose="020B0502020202020204" pitchFamily="34" charset="0"/>
              </a:rPr>
              <a:t>El segundo se parece a este: “Ama a tu prójimo como a ti mismo”. De estos dos mandamientos dependen toda la ley y los profetas.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721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6048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sz="4800" dirty="0">
                <a:latin typeface="Century Gothic" panose="020B0502020202020204" pitchFamily="34" charset="0"/>
              </a:rPr>
              <a:t>Mateo 28:19-20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800" dirty="0">
                <a:latin typeface="Century Gothic" panose="020B0502020202020204" pitchFamily="34" charset="0"/>
              </a:rPr>
              <a:t>NVI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000" b="0" dirty="0">
                <a:latin typeface="Century Gothic" panose="020B0502020202020204" pitchFamily="34" charset="0"/>
              </a:rPr>
              <a:t>Por tanto, vayan y hagan discípulos de todas las naciones, bautizándolos en el nombre del Padre y del Hijo y del Espíritu Santo, enseñándoles a obedecer todo lo que les he mandado a ustedes. Y les aseguro que estaré con ustedes siempre, hasta el fin del mundo.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58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2. </a:t>
            </a:r>
            <a:r>
              <a:rPr lang="en-US" sz="3600" dirty="0" err="1">
                <a:latin typeface="Century Gothic" panose="020B0502020202020204" pitchFamily="34" charset="0"/>
              </a:rPr>
              <a:t>Servicio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projimo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como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ti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mismo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3. </a:t>
            </a:r>
            <a:r>
              <a:rPr lang="en-US" sz="3600" dirty="0" err="1">
                <a:latin typeface="Century Gothic" panose="020B0502020202020204" pitchFamily="34" charset="0"/>
              </a:rPr>
              <a:t>Evangelismo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Vayan</a:t>
            </a:r>
            <a:r>
              <a:rPr lang="en-US" sz="3600" b="0" dirty="0">
                <a:latin typeface="Century Gothic" panose="020B0502020202020204" pitchFamily="34" charset="0"/>
              </a:rPr>
              <a:t> y </a:t>
            </a:r>
            <a:r>
              <a:rPr lang="en-US" sz="3600" b="0" dirty="0" err="1">
                <a:latin typeface="Century Gothic" panose="020B0502020202020204" pitchFamily="34" charset="0"/>
              </a:rPr>
              <a:t>hagan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discípulos</a:t>
            </a:r>
            <a:br>
              <a:rPr lang="en-US" sz="3600" b="0" dirty="0">
                <a:latin typeface="Century Gothic" panose="020B0502020202020204" pitchFamily="34" charset="0"/>
              </a:rPr>
            </a:br>
            <a:br>
              <a:rPr lang="en-US" sz="3600" b="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4. </a:t>
            </a:r>
            <a:r>
              <a:rPr lang="en-US" sz="3600" dirty="0" err="1">
                <a:latin typeface="Century Gothic" panose="020B0502020202020204" pitchFamily="34" charset="0"/>
              </a:rPr>
              <a:t>Discipulado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Bautizándolos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en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el</a:t>
            </a:r>
            <a:r>
              <a:rPr lang="en-US" sz="3600" b="0" dirty="0">
                <a:latin typeface="Century Gothic" panose="020B0502020202020204" pitchFamily="34" charset="0"/>
              </a:rPr>
              <a:t>                         </a:t>
            </a:r>
            <a:r>
              <a:rPr lang="en-US" sz="3600" b="0" dirty="0" err="1">
                <a:latin typeface="Century Gothic" panose="020B0502020202020204" pitchFamily="34" charset="0"/>
              </a:rPr>
              <a:t>nombre</a:t>
            </a:r>
            <a:r>
              <a:rPr lang="en-US" sz="3600" b="0" dirty="0">
                <a:latin typeface="Century Gothic" panose="020B0502020202020204" pitchFamily="34" charset="0"/>
              </a:rPr>
              <a:t> del Padre, </a:t>
            </a:r>
            <a:r>
              <a:rPr lang="en-US" sz="3600" b="0" dirty="0" err="1">
                <a:latin typeface="Century Gothic" panose="020B0502020202020204" pitchFamily="34" charset="0"/>
              </a:rPr>
              <a:t>Hijo</a:t>
            </a:r>
            <a:r>
              <a:rPr lang="en-US" sz="3600" b="0" dirty="0">
                <a:latin typeface="Century Gothic" panose="020B0502020202020204" pitchFamily="34" charset="0"/>
              </a:rPr>
              <a:t> y </a:t>
            </a:r>
            <a:r>
              <a:rPr lang="en-US" sz="3600" b="0" dirty="0" err="1">
                <a:latin typeface="Century Gothic" panose="020B0502020202020204" pitchFamily="34" charset="0"/>
              </a:rPr>
              <a:t>Espíritu</a:t>
            </a:r>
            <a:r>
              <a:rPr lang="en-US" sz="3600" b="0" dirty="0">
                <a:latin typeface="Century Gothic" panose="020B0502020202020204" pitchFamily="34" charset="0"/>
              </a:rPr>
              <a:t> Santo, </a:t>
            </a:r>
            <a:r>
              <a:rPr lang="en-US" sz="3600" b="0" dirty="0" err="1">
                <a:latin typeface="Century Gothic" panose="020B0502020202020204" pitchFamily="34" charset="0"/>
              </a:rPr>
              <a:t>enseñándoles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obedecer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69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Adoración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337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Adoración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AMAR a Dios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147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Adoración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AMAR a Dios </a:t>
            </a:r>
          </a:p>
          <a:p>
            <a:r>
              <a:rPr lang="es-MX" dirty="0">
                <a:latin typeface="Century Gothic" panose="020B0502020202020204" pitchFamily="34" charset="0"/>
              </a:rPr>
              <a:t>Quién es Dios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961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Adoración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AMAR a Dios </a:t>
            </a:r>
          </a:p>
          <a:p>
            <a:r>
              <a:rPr lang="es-MX" dirty="0">
                <a:latin typeface="Century Gothic" panose="020B0502020202020204" pitchFamily="34" charset="0"/>
              </a:rPr>
              <a:t>Quién es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Rendirnos continuamente y enteramente a Dios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8579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75225</TotalTime>
  <Words>433</Words>
  <Application>Microsoft Office PowerPoint</Application>
  <PresentationFormat>Panorámica</PresentationFormat>
  <Paragraphs>43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Mateo 22:37-40 NVI  —“Ama al Señor tu Dios con todo tu corazón, con todo tu ser y con toda tu mente” —le respondió Jesús—. Este es el primero y el más importante de los mandamientos.  El segundo se parece a este: “Ama a tu prójimo como a ti mismo”. De estos dos mandamientos dependen toda la ley y los profetas.</vt:lpstr>
      <vt:lpstr>Mateo 28:19-20 NVI Por tanto, vayan y hagan discípulos de todas las naciones, bautizándolos en el nombre del Padre y del Hijo y del Espíritu Santo, enseñándoles a obedecer todo lo que les he mandado a ustedes. Y les aseguro que estaré con ustedes siempre, hasta el fin del mundo.</vt:lpstr>
      <vt:lpstr>Presentación de PowerPoint</vt:lpstr>
      <vt:lpstr>Adoración</vt:lpstr>
      <vt:lpstr>Adoración</vt:lpstr>
      <vt:lpstr>Adoración</vt:lpstr>
      <vt:lpstr>Adoración</vt:lpstr>
      <vt:lpstr>Servicio</vt:lpstr>
      <vt:lpstr>Servicio</vt:lpstr>
      <vt:lpstr>Servicio</vt:lpstr>
      <vt:lpstr>Servicio</vt:lpstr>
      <vt:lpstr>Servicio</vt:lpstr>
      <vt:lpstr>Servicio</vt:lpstr>
      <vt:lpstr>Servicio</vt:lpstr>
      <vt:lpstr>Servicio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99</cp:revision>
  <dcterms:created xsi:type="dcterms:W3CDTF">2011-05-09T14:18:21Z</dcterms:created>
  <dcterms:modified xsi:type="dcterms:W3CDTF">2021-09-28T01:15:19Z</dcterms:modified>
  <cp:category>Templates</cp:category>
</cp:coreProperties>
</file>