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4"/>
  </p:notesMasterIdLst>
  <p:sldIdLst>
    <p:sldId id="264" r:id="rId5"/>
    <p:sldId id="323" r:id="rId6"/>
    <p:sldId id="341" r:id="rId7"/>
    <p:sldId id="324" r:id="rId8"/>
    <p:sldId id="343" r:id="rId9"/>
    <p:sldId id="344" r:id="rId10"/>
    <p:sldId id="345" r:id="rId11"/>
    <p:sldId id="346" r:id="rId12"/>
    <p:sldId id="347" r:id="rId13"/>
    <p:sldId id="342" r:id="rId14"/>
    <p:sldId id="377" r:id="rId15"/>
    <p:sldId id="325" r:id="rId16"/>
    <p:sldId id="348" r:id="rId17"/>
    <p:sldId id="349" r:id="rId18"/>
    <p:sldId id="326"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5" r:id="rId34"/>
    <p:sldId id="364" r:id="rId35"/>
    <p:sldId id="366" r:id="rId36"/>
    <p:sldId id="367" r:id="rId37"/>
    <p:sldId id="368" r:id="rId38"/>
    <p:sldId id="369" r:id="rId39"/>
    <p:sldId id="370" r:id="rId40"/>
    <p:sldId id="373" r:id="rId41"/>
    <p:sldId id="374" r:id="rId42"/>
    <p:sldId id="375" r:id="rId43"/>
    <p:sldId id="378" r:id="rId44"/>
    <p:sldId id="388" r:id="rId45"/>
    <p:sldId id="379" r:id="rId46"/>
    <p:sldId id="380" r:id="rId47"/>
    <p:sldId id="382" r:id="rId48"/>
    <p:sldId id="381" r:id="rId49"/>
    <p:sldId id="384" r:id="rId50"/>
    <p:sldId id="385" r:id="rId51"/>
    <p:sldId id="386" r:id="rId52"/>
    <p:sldId id="38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C8BB2-46DE-4EEE-974E-D959FD0C2D5E}" v="15" dt="2022-03-16T01:03:56.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p:scale>
          <a:sx n="48" d="100"/>
          <a:sy n="48" d="100"/>
        </p:scale>
        <p:origin x="67" y="8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genia Appelhans" userId="2d97bc27457f462f" providerId="LiveId" clId="{2A2C8BB2-46DE-4EEE-974E-D959FD0C2D5E}"/>
    <pc:docChg chg="undo custSel addSld delSld modSld sldOrd">
      <pc:chgData name="Eugenia Appelhans" userId="2d97bc27457f462f" providerId="LiveId" clId="{2A2C8BB2-46DE-4EEE-974E-D959FD0C2D5E}" dt="2022-03-16T12:04:19.263" v="5122" actId="20577"/>
      <pc:docMkLst>
        <pc:docMk/>
      </pc:docMkLst>
      <pc:sldChg chg="modSp mod">
        <pc:chgData name="Eugenia Appelhans" userId="2d97bc27457f462f" providerId="LiveId" clId="{2A2C8BB2-46DE-4EEE-974E-D959FD0C2D5E}" dt="2021-12-06T23:57:09.543" v="39" actId="20577"/>
        <pc:sldMkLst>
          <pc:docMk/>
          <pc:sldMk cId="42028081" sldId="264"/>
        </pc:sldMkLst>
        <pc:spChg chg="mod">
          <ac:chgData name="Eugenia Appelhans" userId="2d97bc27457f462f" providerId="LiveId" clId="{2A2C8BB2-46DE-4EEE-974E-D959FD0C2D5E}" dt="2021-12-06T23:57:09.543" v="39" actId="20577"/>
          <ac:spMkLst>
            <pc:docMk/>
            <pc:sldMk cId="42028081" sldId="264"/>
            <ac:spMk id="3" creationId="{C8722DDC-8EEE-4A06-8DFE-B44871EAA2CF}"/>
          </ac:spMkLst>
        </pc:spChg>
      </pc:sldChg>
      <pc:sldChg chg="del">
        <pc:chgData name="Eugenia Appelhans" userId="2d97bc27457f462f" providerId="LiveId" clId="{2A2C8BB2-46DE-4EEE-974E-D959FD0C2D5E}" dt="2021-12-16T21:18:44.830" v="1553" actId="47"/>
        <pc:sldMkLst>
          <pc:docMk/>
          <pc:sldMk cId="1203621721" sldId="314"/>
        </pc:sldMkLst>
      </pc:sldChg>
      <pc:sldChg chg="del">
        <pc:chgData name="Eugenia Appelhans" userId="2d97bc27457f462f" providerId="LiveId" clId="{2A2C8BB2-46DE-4EEE-974E-D959FD0C2D5E}" dt="2021-12-16T21:18:44.830" v="1553" actId="47"/>
        <pc:sldMkLst>
          <pc:docMk/>
          <pc:sldMk cId="2495574470" sldId="321"/>
        </pc:sldMkLst>
      </pc:sldChg>
      <pc:sldChg chg="modSp mod">
        <pc:chgData name="Eugenia Appelhans" userId="2d97bc27457f462f" providerId="LiveId" clId="{2A2C8BB2-46DE-4EEE-974E-D959FD0C2D5E}" dt="2021-12-16T17:58:28.783" v="754" actId="20577"/>
        <pc:sldMkLst>
          <pc:docMk/>
          <pc:sldMk cId="2665416452" sldId="323"/>
        </pc:sldMkLst>
        <pc:spChg chg="mod">
          <ac:chgData name="Eugenia Appelhans" userId="2d97bc27457f462f" providerId="LiveId" clId="{2A2C8BB2-46DE-4EEE-974E-D959FD0C2D5E}" dt="2021-12-16T17:58:28.783" v="754" actId="20577"/>
          <ac:spMkLst>
            <pc:docMk/>
            <pc:sldMk cId="2665416452" sldId="323"/>
            <ac:spMk id="3" creationId="{6A2CF4CE-9CA8-43FC-879C-3E084C2EB884}"/>
          </ac:spMkLst>
        </pc:spChg>
      </pc:sldChg>
      <pc:sldChg chg="modSp mod ord">
        <pc:chgData name="Eugenia Appelhans" userId="2d97bc27457f462f" providerId="LiveId" clId="{2A2C8BB2-46DE-4EEE-974E-D959FD0C2D5E}" dt="2021-12-16T18:06:39.843" v="810"/>
        <pc:sldMkLst>
          <pc:docMk/>
          <pc:sldMk cId="3998807557" sldId="324"/>
        </pc:sldMkLst>
        <pc:spChg chg="mod">
          <ac:chgData name="Eugenia Appelhans" userId="2d97bc27457f462f" providerId="LiveId" clId="{2A2C8BB2-46DE-4EEE-974E-D959FD0C2D5E}" dt="2021-12-16T18:06:12.743" v="808" actId="20577"/>
          <ac:spMkLst>
            <pc:docMk/>
            <pc:sldMk cId="3998807557" sldId="324"/>
            <ac:spMk id="3" creationId="{6A2CF4CE-9CA8-43FC-879C-3E084C2EB884}"/>
          </ac:spMkLst>
        </pc:spChg>
      </pc:sldChg>
      <pc:sldChg chg="modSp mod">
        <pc:chgData name="Eugenia Appelhans" userId="2d97bc27457f462f" providerId="LiveId" clId="{2A2C8BB2-46DE-4EEE-974E-D959FD0C2D5E}" dt="2021-12-16T18:32:18.723" v="1226" actId="20577"/>
        <pc:sldMkLst>
          <pc:docMk/>
          <pc:sldMk cId="321014821" sldId="325"/>
        </pc:sldMkLst>
        <pc:spChg chg="mod">
          <ac:chgData name="Eugenia Appelhans" userId="2d97bc27457f462f" providerId="LiveId" clId="{2A2C8BB2-46DE-4EEE-974E-D959FD0C2D5E}" dt="2021-12-16T18:32:18.723" v="1226" actId="20577"/>
          <ac:spMkLst>
            <pc:docMk/>
            <pc:sldMk cId="321014821" sldId="325"/>
            <ac:spMk id="3" creationId="{6A2CF4CE-9CA8-43FC-879C-3E084C2EB884}"/>
          </ac:spMkLst>
        </pc:spChg>
      </pc:sldChg>
      <pc:sldChg chg="modSp mod">
        <pc:chgData name="Eugenia Appelhans" userId="2d97bc27457f462f" providerId="LiveId" clId="{2A2C8BB2-46DE-4EEE-974E-D959FD0C2D5E}" dt="2021-12-16T21:19:52.565" v="1571" actId="20577"/>
        <pc:sldMkLst>
          <pc:docMk/>
          <pc:sldMk cId="601741654" sldId="326"/>
        </pc:sldMkLst>
        <pc:spChg chg="mod">
          <ac:chgData name="Eugenia Appelhans" userId="2d97bc27457f462f" providerId="LiveId" clId="{2A2C8BB2-46DE-4EEE-974E-D959FD0C2D5E}" dt="2021-12-16T21:19:52.565" v="1571" actId="20577"/>
          <ac:spMkLst>
            <pc:docMk/>
            <pc:sldMk cId="601741654" sldId="326"/>
            <ac:spMk id="3" creationId="{6A2CF4CE-9CA8-43FC-879C-3E084C2EB884}"/>
          </ac:spMkLst>
        </pc:spChg>
      </pc:sldChg>
      <pc:sldChg chg="del">
        <pc:chgData name="Eugenia Appelhans" userId="2d97bc27457f462f" providerId="LiveId" clId="{2A2C8BB2-46DE-4EEE-974E-D959FD0C2D5E}" dt="2021-12-16T21:18:44.830" v="1553" actId="47"/>
        <pc:sldMkLst>
          <pc:docMk/>
          <pc:sldMk cId="2321568064" sldId="327"/>
        </pc:sldMkLst>
      </pc:sldChg>
      <pc:sldChg chg="del">
        <pc:chgData name="Eugenia Appelhans" userId="2d97bc27457f462f" providerId="LiveId" clId="{2A2C8BB2-46DE-4EEE-974E-D959FD0C2D5E}" dt="2021-12-16T21:18:44.830" v="1553" actId="47"/>
        <pc:sldMkLst>
          <pc:docMk/>
          <pc:sldMk cId="3114488641" sldId="329"/>
        </pc:sldMkLst>
      </pc:sldChg>
      <pc:sldChg chg="del">
        <pc:chgData name="Eugenia Appelhans" userId="2d97bc27457f462f" providerId="LiveId" clId="{2A2C8BB2-46DE-4EEE-974E-D959FD0C2D5E}" dt="2021-12-16T21:18:44.830" v="1553" actId="47"/>
        <pc:sldMkLst>
          <pc:docMk/>
          <pc:sldMk cId="3247669147" sldId="330"/>
        </pc:sldMkLst>
      </pc:sldChg>
      <pc:sldChg chg="del">
        <pc:chgData name="Eugenia Appelhans" userId="2d97bc27457f462f" providerId="LiveId" clId="{2A2C8BB2-46DE-4EEE-974E-D959FD0C2D5E}" dt="2021-12-16T21:18:44.830" v="1553" actId="47"/>
        <pc:sldMkLst>
          <pc:docMk/>
          <pc:sldMk cId="941265060" sldId="332"/>
        </pc:sldMkLst>
      </pc:sldChg>
      <pc:sldChg chg="del">
        <pc:chgData name="Eugenia Appelhans" userId="2d97bc27457f462f" providerId="LiveId" clId="{2A2C8BB2-46DE-4EEE-974E-D959FD0C2D5E}" dt="2021-12-16T21:18:44.830" v="1553" actId="47"/>
        <pc:sldMkLst>
          <pc:docMk/>
          <pc:sldMk cId="1652626417" sldId="333"/>
        </pc:sldMkLst>
      </pc:sldChg>
      <pc:sldChg chg="del">
        <pc:chgData name="Eugenia Appelhans" userId="2d97bc27457f462f" providerId="LiveId" clId="{2A2C8BB2-46DE-4EEE-974E-D959FD0C2D5E}" dt="2021-12-16T21:18:44.830" v="1553" actId="47"/>
        <pc:sldMkLst>
          <pc:docMk/>
          <pc:sldMk cId="902942597" sldId="335"/>
        </pc:sldMkLst>
      </pc:sldChg>
      <pc:sldChg chg="del">
        <pc:chgData name="Eugenia Appelhans" userId="2d97bc27457f462f" providerId="LiveId" clId="{2A2C8BB2-46DE-4EEE-974E-D959FD0C2D5E}" dt="2021-12-16T21:18:44.830" v="1553" actId="47"/>
        <pc:sldMkLst>
          <pc:docMk/>
          <pc:sldMk cId="1526741457" sldId="336"/>
        </pc:sldMkLst>
      </pc:sldChg>
      <pc:sldChg chg="del">
        <pc:chgData name="Eugenia Appelhans" userId="2d97bc27457f462f" providerId="LiveId" clId="{2A2C8BB2-46DE-4EEE-974E-D959FD0C2D5E}" dt="2021-12-16T21:18:44.830" v="1553" actId="47"/>
        <pc:sldMkLst>
          <pc:docMk/>
          <pc:sldMk cId="1443612862" sldId="337"/>
        </pc:sldMkLst>
      </pc:sldChg>
      <pc:sldChg chg="del">
        <pc:chgData name="Eugenia Appelhans" userId="2d97bc27457f462f" providerId="LiveId" clId="{2A2C8BB2-46DE-4EEE-974E-D959FD0C2D5E}" dt="2021-12-16T21:18:44.830" v="1553" actId="47"/>
        <pc:sldMkLst>
          <pc:docMk/>
          <pc:sldMk cId="3197952766" sldId="338"/>
        </pc:sldMkLst>
      </pc:sldChg>
      <pc:sldChg chg="del">
        <pc:chgData name="Eugenia Appelhans" userId="2d97bc27457f462f" providerId="LiveId" clId="{2A2C8BB2-46DE-4EEE-974E-D959FD0C2D5E}" dt="2021-12-16T21:18:44.830" v="1553" actId="47"/>
        <pc:sldMkLst>
          <pc:docMk/>
          <pc:sldMk cId="2008383230" sldId="339"/>
        </pc:sldMkLst>
      </pc:sldChg>
      <pc:sldChg chg="del">
        <pc:chgData name="Eugenia Appelhans" userId="2d97bc27457f462f" providerId="LiveId" clId="{2A2C8BB2-46DE-4EEE-974E-D959FD0C2D5E}" dt="2021-12-16T21:18:44.830" v="1553" actId="47"/>
        <pc:sldMkLst>
          <pc:docMk/>
          <pc:sldMk cId="431377183" sldId="340"/>
        </pc:sldMkLst>
      </pc:sldChg>
      <pc:sldChg chg="modSp add mod">
        <pc:chgData name="Eugenia Appelhans" userId="2d97bc27457f462f" providerId="LiveId" clId="{2A2C8BB2-46DE-4EEE-974E-D959FD0C2D5E}" dt="2021-12-07T00:00:20.030" v="144" actId="20577"/>
        <pc:sldMkLst>
          <pc:docMk/>
          <pc:sldMk cId="648813342" sldId="341"/>
        </pc:sldMkLst>
        <pc:spChg chg="mod">
          <ac:chgData name="Eugenia Appelhans" userId="2d97bc27457f462f" providerId="LiveId" clId="{2A2C8BB2-46DE-4EEE-974E-D959FD0C2D5E}" dt="2021-12-07T00:00:20.030" v="144" actId="20577"/>
          <ac:spMkLst>
            <pc:docMk/>
            <pc:sldMk cId="648813342" sldId="341"/>
            <ac:spMk id="3" creationId="{6A2CF4CE-9CA8-43FC-879C-3E084C2EB884}"/>
          </ac:spMkLst>
        </pc:spChg>
      </pc:sldChg>
      <pc:sldChg chg="modSp add mod">
        <pc:chgData name="Eugenia Appelhans" userId="2d97bc27457f462f" providerId="LiveId" clId="{2A2C8BB2-46DE-4EEE-974E-D959FD0C2D5E}" dt="2021-12-07T00:10:05.766" v="147" actId="255"/>
        <pc:sldMkLst>
          <pc:docMk/>
          <pc:sldMk cId="292104599" sldId="342"/>
        </pc:sldMkLst>
        <pc:spChg chg="mod">
          <ac:chgData name="Eugenia Appelhans" userId="2d97bc27457f462f" providerId="LiveId" clId="{2A2C8BB2-46DE-4EEE-974E-D959FD0C2D5E}" dt="2021-12-07T00:10:05.766" v="147" actId="255"/>
          <ac:spMkLst>
            <pc:docMk/>
            <pc:sldMk cId="292104599" sldId="342"/>
            <ac:spMk id="3" creationId="{6A2CF4CE-9CA8-43FC-879C-3E084C2EB884}"/>
          </ac:spMkLst>
        </pc:spChg>
      </pc:sldChg>
      <pc:sldChg chg="modSp add mod ord">
        <pc:chgData name="Eugenia Appelhans" userId="2d97bc27457f462f" providerId="LiveId" clId="{2A2C8BB2-46DE-4EEE-974E-D959FD0C2D5E}" dt="2021-12-16T17:53:05.499" v="429" actId="14100"/>
        <pc:sldMkLst>
          <pc:docMk/>
          <pc:sldMk cId="843909008" sldId="343"/>
        </pc:sldMkLst>
        <pc:spChg chg="mod">
          <ac:chgData name="Eugenia Appelhans" userId="2d97bc27457f462f" providerId="LiveId" clId="{2A2C8BB2-46DE-4EEE-974E-D959FD0C2D5E}" dt="2021-12-16T17:53:05.499" v="429" actId="14100"/>
          <ac:spMkLst>
            <pc:docMk/>
            <pc:sldMk cId="843909008" sldId="343"/>
            <ac:spMk id="3" creationId="{6A2CF4CE-9CA8-43FC-879C-3E084C2EB884}"/>
          </ac:spMkLst>
        </pc:spChg>
        <pc:picChg chg="mod">
          <ac:chgData name="Eugenia Appelhans" userId="2d97bc27457f462f" providerId="LiveId" clId="{2A2C8BB2-46DE-4EEE-974E-D959FD0C2D5E}" dt="2021-12-16T17:50:53.163" v="225" actId="1076"/>
          <ac:picMkLst>
            <pc:docMk/>
            <pc:sldMk cId="843909008" sldId="343"/>
            <ac:picMk id="5" creationId="{92A0E23D-A3A4-47DA-BC99-547484BBF5BB}"/>
          </ac:picMkLst>
        </pc:picChg>
      </pc:sldChg>
      <pc:sldChg chg="modSp add mod">
        <pc:chgData name="Eugenia Appelhans" userId="2d97bc27457f462f" providerId="LiveId" clId="{2A2C8BB2-46DE-4EEE-974E-D959FD0C2D5E}" dt="2021-12-16T17:54:46.053" v="607" actId="20577"/>
        <pc:sldMkLst>
          <pc:docMk/>
          <pc:sldMk cId="2410936695" sldId="344"/>
        </pc:sldMkLst>
        <pc:spChg chg="mod">
          <ac:chgData name="Eugenia Appelhans" userId="2d97bc27457f462f" providerId="LiveId" clId="{2A2C8BB2-46DE-4EEE-974E-D959FD0C2D5E}" dt="2021-12-16T17:54:46.053" v="607" actId="20577"/>
          <ac:spMkLst>
            <pc:docMk/>
            <pc:sldMk cId="2410936695" sldId="344"/>
            <ac:spMk id="3" creationId="{6A2CF4CE-9CA8-43FC-879C-3E084C2EB884}"/>
          </ac:spMkLst>
        </pc:spChg>
        <pc:picChg chg="mod">
          <ac:chgData name="Eugenia Appelhans" userId="2d97bc27457f462f" providerId="LiveId" clId="{2A2C8BB2-46DE-4EEE-974E-D959FD0C2D5E}" dt="2021-12-16T17:54:37.772" v="605" actId="1076"/>
          <ac:picMkLst>
            <pc:docMk/>
            <pc:sldMk cId="2410936695" sldId="344"/>
            <ac:picMk id="5" creationId="{92A0E23D-A3A4-47DA-BC99-547484BBF5BB}"/>
          </ac:picMkLst>
        </pc:picChg>
      </pc:sldChg>
      <pc:sldChg chg="modSp add mod">
        <pc:chgData name="Eugenia Appelhans" userId="2d97bc27457f462f" providerId="LiveId" clId="{2A2C8BB2-46DE-4EEE-974E-D959FD0C2D5E}" dt="2021-12-16T17:52:08.658" v="290" actId="313"/>
        <pc:sldMkLst>
          <pc:docMk/>
          <pc:sldMk cId="541236731" sldId="345"/>
        </pc:sldMkLst>
        <pc:spChg chg="mod">
          <ac:chgData name="Eugenia Appelhans" userId="2d97bc27457f462f" providerId="LiveId" clId="{2A2C8BB2-46DE-4EEE-974E-D959FD0C2D5E}" dt="2021-12-16T17:52:08.658" v="290" actId="313"/>
          <ac:spMkLst>
            <pc:docMk/>
            <pc:sldMk cId="541236731" sldId="345"/>
            <ac:spMk id="3" creationId="{6A2CF4CE-9CA8-43FC-879C-3E084C2EB884}"/>
          </ac:spMkLst>
        </pc:spChg>
        <pc:picChg chg="mod">
          <ac:chgData name="Eugenia Appelhans" userId="2d97bc27457f462f" providerId="LiveId" clId="{2A2C8BB2-46DE-4EEE-974E-D959FD0C2D5E}" dt="2021-12-16T17:51:28.660" v="230" actId="14826"/>
          <ac:picMkLst>
            <pc:docMk/>
            <pc:sldMk cId="541236731" sldId="345"/>
            <ac:picMk id="5" creationId="{92A0E23D-A3A4-47DA-BC99-547484BBF5BB}"/>
          </ac:picMkLst>
        </pc:picChg>
      </pc:sldChg>
      <pc:sldChg chg="modSp add mod">
        <pc:chgData name="Eugenia Appelhans" userId="2d97bc27457f462f" providerId="LiveId" clId="{2A2C8BB2-46DE-4EEE-974E-D959FD0C2D5E}" dt="2021-12-16T17:56:12.536" v="747" actId="1076"/>
        <pc:sldMkLst>
          <pc:docMk/>
          <pc:sldMk cId="2932214473" sldId="346"/>
        </pc:sldMkLst>
        <pc:spChg chg="mod">
          <ac:chgData name="Eugenia Appelhans" userId="2d97bc27457f462f" providerId="LiveId" clId="{2A2C8BB2-46DE-4EEE-974E-D959FD0C2D5E}" dt="2021-12-16T17:56:12.536" v="747" actId="1076"/>
          <ac:spMkLst>
            <pc:docMk/>
            <pc:sldMk cId="2932214473" sldId="346"/>
            <ac:spMk id="3" creationId="{6A2CF4CE-9CA8-43FC-879C-3E084C2EB884}"/>
          </ac:spMkLst>
        </pc:spChg>
        <pc:picChg chg="mod">
          <ac:chgData name="Eugenia Appelhans" userId="2d97bc27457f462f" providerId="LiveId" clId="{2A2C8BB2-46DE-4EEE-974E-D959FD0C2D5E}" dt="2021-12-16T17:55:14.760" v="608" actId="14826"/>
          <ac:picMkLst>
            <pc:docMk/>
            <pc:sldMk cId="2932214473" sldId="346"/>
            <ac:picMk id="5" creationId="{92A0E23D-A3A4-47DA-BC99-547484BBF5BB}"/>
          </ac:picMkLst>
        </pc:picChg>
      </pc:sldChg>
      <pc:sldChg chg="modSp add mod ord">
        <pc:chgData name="Eugenia Appelhans" userId="2d97bc27457f462f" providerId="LiveId" clId="{2A2C8BB2-46DE-4EEE-974E-D959FD0C2D5E}" dt="2021-12-16T18:08:06.062" v="819"/>
        <pc:sldMkLst>
          <pc:docMk/>
          <pc:sldMk cId="3440185071" sldId="347"/>
        </pc:sldMkLst>
        <pc:spChg chg="mod">
          <ac:chgData name="Eugenia Appelhans" userId="2d97bc27457f462f" providerId="LiveId" clId="{2A2C8BB2-46DE-4EEE-974E-D959FD0C2D5E}" dt="2021-12-16T18:07:43.703" v="817" actId="255"/>
          <ac:spMkLst>
            <pc:docMk/>
            <pc:sldMk cId="3440185071" sldId="347"/>
            <ac:spMk id="3" creationId="{6A2CF4CE-9CA8-43FC-879C-3E084C2EB884}"/>
          </ac:spMkLst>
        </pc:spChg>
      </pc:sldChg>
      <pc:sldChg chg="modSp add mod">
        <pc:chgData name="Eugenia Appelhans" userId="2d97bc27457f462f" providerId="LiveId" clId="{2A2C8BB2-46DE-4EEE-974E-D959FD0C2D5E}" dt="2021-12-16T18:34:21.612" v="1306" actId="20577"/>
        <pc:sldMkLst>
          <pc:docMk/>
          <pc:sldMk cId="1056769910" sldId="348"/>
        </pc:sldMkLst>
        <pc:spChg chg="mod">
          <ac:chgData name="Eugenia Appelhans" userId="2d97bc27457f462f" providerId="LiveId" clId="{2A2C8BB2-46DE-4EEE-974E-D959FD0C2D5E}" dt="2021-12-16T18:34:21.612" v="1306" actId="20577"/>
          <ac:spMkLst>
            <pc:docMk/>
            <pc:sldMk cId="1056769910" sldId="348"/>
            <ac:spMk id="3" creationId="{6A2CF4CE-9CA8-43FC-879C-3E084C2EB884}"/>
          </ac:spMkLst>
        </pc:spChg>
        <pc:picChg chg="mod">
          <ac:chgData name="Eugenia Appelhans" userId="2d97bc27457f462f" providerId="LiveId" clId="{2A2C8BB2-46DE-4EEE-974E-D959FD0C2D5E}" dt="2021-12-16T18:33:29.312" v="1228" actId="1076"/>
          <ac:picMkLst>
            <pc:docMk/>
            <pc:sldMk cId="1056769910" sldId="348"/>
            <ac:picMk id="5" creationId="{92A0E23D-A3A4-47DA-BC99-547484BBF5BB}"/>
          </ac:picMkLst>
        </pc:picChg>
      </pc:sldChg>
      <pc:sldChg chg="modSp add mod">
        <pc:chgData name="Eugenia Appelhans" userId="2d97bc27457f462f" providerId="LiveId" clId="{2A2C8BB2-46DE-4EEE-974E-D959FD0C2D5E}" dt="2021-12-16T18:35:32.282" v="1321" actId="20577"/>
        <pc:sldMkLst>
          <pc:docMk/>
          <pc:sldMk cId="2250052950" sldId="349"/>
        </pc:sldMkLst>
        <pc:spChg chg="mod">
          <ac:chgData name="Eugenia Appelhans" userId="2d97bc27457f462f" providerId="LiveId" clId="{2A2C8BB2-46DE-4EEE-974E-D959FD0C2D5E}" dt="2021-12-16T18:35:32.282" v="1321" actId="20577"/>
          <ac:spMkLst>
            <pc:docMk/>
            <pc:sldMk cId="2250052950" sldId="349"/>
            <ac:spMk id="3" creationId="{6A2CF4CE-9CA8-43FC-879C-3E084C2EB884}"/>
          </ac:spMkLst>
        </pc:spChg>
      </pc:sldChg>
      <pc:sldChg chg="modSp add mod ord">
        <pc:chgData name="Eugenia Appelhans" userId="2d97bc27457f462f" providerId="LiveId" clId="{2A2C8BB2-46DE-4EEE-974E-D959FD0C2D5E}" dt="2021-12-16T21:18:30.090" v="1552" actId="20577"/>
        <pc:sldMkLst>
          <pc:docMk/>
          <pc:sldMk cId="356632840" sldId="350"/>
        </pc:sldMkLst>
        <pc:spChg chg="mod">
          <ac:chgData name="Eugenia Appelhans" userId="2d97bc27457f462f" providerId="LiveId" clId="{2A2C8BB2-46DE-4EEE-974E-D959FD0C2D5E}" dt="2021-12-16T21:18:30.090" v="1552" actId="20577"/>
          <ac:spMkLst>
            <pc:docMk/>
            <pc:sldMk cId="356632840" sldId="350"/>
            <ac:spMk id="3" creationId="{6A2CF4CE-9CA8-43FC-879C-3E084C2EB884}"/>
          </ac:spMkLst>
        </pc:spChg>
        <pc:picChg chg="mod">
          <ac:chgData name="Eugenia Appelhans" userId="2d97bc27457f462f" providerId="LiveId" clId="{2A2C8BB2-46DE-4EEE-974E-D959FD0C2D5E}" dt="2021-12-16T21:16:24.360" v="1511" actId="14826"/>
          <ac:picMkLst>
            <pc:docMk/>
            <pc:sldMk cId="356632840" sldId="350"/>
            <ac:picMk id="5" creationId="{92A0E23D-A3A4-47DA-BC99-547484BBF5BB}"/>
          </ac:picMkLst>
        </pc:picChg>
      </pc:sldChg>
      <pc:sldChg chg="modSp add mod ord">
        <pc:chgData name="Eugenia Appelhans" userId="2d97bc27457f462f" providerId="LiveId" clId="{2A2C8BB2-46DE-4EEE-974E-D959FD0C2D5E}" dt="2021-12-16T21:25:16.049" v="1630" actId="20577"/>
        <pc:sldMkLst>
          <pc:docMk/>
          <pc:sldMk cId="1001367548" sldId="351"/>
        </pc:sldMkLst>
        <pc:spChg chg="mod">
          <ac:chgData name="Eugenia Appelhans" userId="2d97bc27457f462f" providerId="LiveId" clId="{2A2C8BB2-46DE-4EEE-974E-D959FD0C2D5E}" dt="2021-12-16T21:25:16.049" v="1630" actId="20577"/>
          <ac:spMkLst>
            <pc:docMk/>
            <pc:sldMk cId="1001367548" sldId="351"/>
            <ac:spMk id="3" creationId="{6A2CF4CE-9CA8-43FC-879C-3E084C2EB884}"/>
          </ac:spMkLst>
        </pc:spChg>
        <pc:picChg chg="mod">
          <ac:chgData name="Eugenia Appelhans" userId="2d97bc27457f462f" providerId="LiveId" clId="{2A2C8BB2-46DE-4EEE-974E-D959FD0C2D5E}" dt="2021-12-16T21:24:23.824" v="1608" actId="108"/>
          <ac:picMkLst>
            <pc:docMk/>
            <pc:sldMk cId="1001367548" sldId="351"/>
            <ac:picMk id="5" creationId="{92A0E23D-A3A4-47DA-BC99-547484BBF5BB}"/>
          </ac:picMkLst>
        </pc:picChg>
      </pc:sldChg>
      <pc:sldChg chg="modSp add mod ord">
        <pc:chgData name="Eugenia Appelhans" userId="2d97bc27457f462f" providerId="LiveId" clId="{2A2C8BB2-46DE-4EEE-974E-D959FD0C2D5E}" dt="2021-12-16T21:26:18.381" v="1682" actId="20577"/>
        <pc:sldMkLst>
          <pc:docMk/>
          <pc:sldMk cId="3883115404" sldId="352"/>
        </pc:sldMkLst>
        <pc:spChg chg="mod">
          <ac:chgData name="Eugenia Appelhans" userId="2d97bc27457f462f" providerId="LiveId" clId="{2A2C8BB2-46DE-4EEE-974E-D959FD0C2D5E}" dt="2021-12-16T21:26:18.381" v="1682" actId="20577"/>
          <ac:spMkLst>
            <pc:docMk/>
            <pc:sldMk cId="3883115404" sldId="352"/>
            <ac:spMk id="3" creationId="{6A2CF4CE-9CA8-43FC-879C-3E084C2EB884}"/>
          </ac:spMkLst>
        </pc:spChg>
        <pc:picChg chg="mod">
          <ac:chgData name="Eugenia Appelhans" userId="2d97bc27457f462f" providerId="LiveId" clId="{2A2C8BB2-46DE-4EEE-974E-D959FD0C2D5E}" dt="2021-12-16T21:25:46.392" v="1634" actId="14826"/>
          <ac:picMkLst>
            <pc:docMk/>
            <pc:sldMk cId="3883115404" sldId="352"/>
            <ac:picMk id="5" creationId="{92A0E23D-A3A4-47DA-BC99-547484BBF5BB}"/>
          </ac:picMkLst>
        </pc:picChg>
      </pc:sldChg>
      <pc:sldChg chg="modSp add mod ord">
        <pc:chgData name="Eugenia Appelhans" userId="2d97bc27457f462f" providerId="LiveId" clId="{2A2C8BB2-46DE-4EEE-974E-D959FD0C2D5E}" dt="2021-12-16T21:27:57.349" v="1727" actId="20577"/>
        <pc:sldMkLst>
          <pc:docMk/>
          <pc:sldMk cId="876503202" sldId="353"/>
        </pc:sldMkLst>
        <pc:spChg chg="mod">
          <ac:chgData name="Eugenia Appelhans" userId="2d97bc27457f462f" providerId="LiveId" clId="{2A2C8BB2-46DE-4EEE-974E-D959FD0C2D5E}" dt="2021-12-16T21:27:57.349" v="1727" actId="20577"/>
          <ac:spMkLst>
            <pc:docMk/>
            <pc:sldMk cId="876503202" sldId="353"/>
            <ac:spMk id="3" creationId="{6A2CF4CE-9CA8-43FC-879C-3E084C2EB884}"/>
          </ac:spMkLst>
        </pc:spChg>
      </pc:sldChg>
      <pc:sldChg chg="addSp delSp modSp add mod ord">
        <pc:chgData name="Eugenia Appelhans" userId="2d97bc27457f462f" providerId="LiveId" clId="{2A2C8BB2-46DE-4EEE-974E-D959FD0C2D5E}" dt="2021-12-27T13:22:26.954" v="1784"/>
        <pc:sldMkLst>
          <pc:docMk/>
          <pc:sldMk cId="3316430034" sldId="354"/>
        </pc:sldMkLst>
        <pc:spChg chg="mod">
          <ac:chgData name="Eugenia Appelhans" userId="2d97bc27457f462f" providerId="LiveId" clId="{2A2C8BB2-46DE-4EEE-974E-D959FD0C2D5E}" dt="2021-12-27T13:22:15.725" v="1782" actId="20577"/>
          <ac:spMkLst>
            <pc:docMk/>
            <pc:sldMk cId="3316430034" sldId="354"/>
            <ac:spMk id="3" creationId="{6A2CF4CE-9CA8-43FC-879C-3E084C2EB884}"/>
          </ac:spMkLst>
        </pc:spChg>
        <pc:spChg chg="add del">
          <ac:chgData name="Eugenia Appelhans" userId="2d97bc27457f462f" providerId="LiveId" clId="{2A2C8BB2-46DE-4EEE-974E-D959FD0C2D5E}" dt="2021-12-16T21:31:02.295" v="1732" actId="22"/>
          <ac:spMkLst>
            <pc:docMk/>
            <pc:sldMk cId="3316430034" sldId="354"/>
            <ac:spMk id="8" creationId="{DF090D17-8F85-4091-AEBF-EC37F5A4C8EE}"/>
          </ac:spMkLst>
        </pc:spChg>
        <pc:spChg chg="add del">
          <ac:chgData name="Eugenia Appelhans" userId="2d97bc27457f462f" providerId="LiveId" clId="{2A2C8BB2-46DE-4EEE-974E-D959FD0C2D5E}" dt="2021-12-16T21:31:06.705" v="1734" actId="22"/>
          <ac:spMkLst>
            <pc:docMk/>
            <pc:sldMk cId="3316430034" sldId="354"/>
            <ac:spMk id="11" creationId="{EC5A7699-D73C-4C9D-9C72-AAABAE3DDD56}"/>
          </ac:spMkLst>
        </pc:spChg>
        <pc:picChg chg="mod">
          <ac:chgData name="Eugenia Appelhans" userId="2d97bc27457f462f" providerId="LiveId" clId="{2A2C8BB2-46DE-4EEE-974E-D959FD0C2D5E}" dt="2021-12-27T13:21:58.878" v="1754" actId="14826"/>
          <ac:picMkLst>
            <pc:docMk/>
            <pc:sldMk cId="3316430034" sldId="354"/>
            <ac:picMk id="5" creationId="{92A0E23D-A3A4-47DA-BC99-547484BBF5BB}"/>
          </ac:picMkLst>
        </pc:picChg>
      </pc:sldChg>
      <pc:sldChg chg="modSp add mod">
        <pc:chgData name="Eugenia Appelhans" userId="2d97bc27457f462f" providerId="LiveId" clId="{2A2C8BB2-46DE-4EEE-974E-D959FD0C2D5E}" dt="2021-12-27T13:17:32.713" v="1753" actId="2711"/>
        <pc:sldMkLst>
          <pc:docMk/>
          <pc:sldMk cId="1547170244" sldId="355"/>
        </pc:sldMkLst>
        <pc:spChg chg="mod">
          <ac:chgData name="Eugenia Appelhans" userId="2d97bc27457f462f" providerId="LiveId" clId="{2A2C8BB2-46DE-4EEE-974E-D959FD0C2D5E}" dt="2021-12-27T13:17:32.713" v="1753" actId="2711"/>
          <ac:spMkLst>
            <pc:docMk/>
            <pc:sldMk cId="1547170244" sldId="355"/>
            <ac:spMk id="3" creationId="{6A2CF4CE-9CA8-43FC-879C-3E084C2EB884}"/>
          </ac:spMkLst>
        </pc:spChg>
      </pc:sldChg>
      <pc:sldChg chg="modSp add mod ord">
        <pc:chgData name="Eugenia Appelhans" userId="2d97bc27457f462f" providerId="LiveId" clId="{2A2C8BB2-46DE-4EEE-974E-D959FD0C2D5E}" dt="2021-12-27T13:31:59.212" v="1839" actId="313"/>
        <pc:sldMkLst>
          <pc:docMk/>
          <pc:sldMk cId="58969478" sldId="356"/>
        </pc:sldMkLst>
        <pc:spChg chg="mod">
          <ac:chgData name="Eugenia Appelhans" userId="2d97bc27457f462f" providerId="LiveId" clId="{2A2C8BB2-46DE-4EEE-974E-D959FD0C2D5E}" dt="2021-12-27T13:31:59.212" v="1839" actId="313"/>
          <ac:spMkLst>
            <pc:docMk/>
            <pc:sldMk cId="58969478" sldId="356"/>
            <ac:spMk id="3" creationId="{6A2CF4CE-9CA8-43FC-879C-3E084C2EB884}"/>
          </ac:spMkLst>
        </pc:spChg>
      </pc:sldChg>
      <pc:sldChg chg="add del">
        <pc:chgData name="Eugenia Appelhans" userId="2d97bc27457f462f" providerId="LiveId" clId="{2A2C8BB2-46DE-4EEE-974E-D959FD0C2D5E}" dt="2021-12-27T13:31:21.570" v="1786" actId="2696"/>
        <pc:sldMkLst>
          <pc:docMk/>
          <pc:sldMk cId="2087086184" sldId="356"/>
        </pc:sldMkLst>
      </pc:sldChg>
      <pc:sldChg chg="modSp add mod ord">
        <pc:chgData name="Eugenia Appelhans" userId="2d97bc27457f462f" providerId="LiveId" clId="{2A2C8BB2-46DE-4EEE-974E-D959FD0C2D5E}" dt="2021-12-27T13:32:34.197" v="1848" actId="20577"/>
        <pc:sldMkLst>
          <pc:docMk/>
          <pc:sldMk cId="3049784350" sldId="357"/>
        </pc:sldMkLst>
        <pc:spChg chg="mod">
          <ac:chgData name="Eugenia Appelhans" userId="2d97bc27457f462f" providerId="LiveId" clId="{2A2C8BB2-46DE-4EEE-974E-D959FD0C2D5E}" dt="2021-12-27T13:32:34.197" v="1848" actId="20577"/>
          <ac:spMkLst>
            <pc:docMk/>
            <pc:sldMk cId="3049784350" sldId="357"/>
            <ac:spMk id="3" creationId="{6A2CF4CE-9CA8-43FC-879C-3E084C2EB884}"/>
          </ac:spMkLst>
        </pc:spChg>
        <pc:picChg chg="mod">
          <ac:chgData name="Eugenia Appelhans" userId="2d97bc27457f462f" providerId="LiveId" clId="{2A2C8BB2-46DE-4EEE-974E-D959FD0C2D5E}" dt="2021-12-27T13:32:22.893" v="1843" actId="14826"/>
          <ac:picMkLst>
            <pc:docMk/>
            <pc:sldMk cId="3049784350" sldId="357"/>
            <ac:picMk id="5" creationId="{92A0E23D-A3A4-47DA-BC99-547484BBF5BB}"/>
          </ac:picMkLst>
        </pc:picChg>
      </pc:sldChg>
      <pc:sldChg chg="modSp add mod ord">
        <pc:chgData name="Eugenia Appelhans" userId="2d97bc27457f462f" providerId="LiveId" clId="{2A2C8BB2-46DE-4EEE-974E-D959FD0C2D5E}" dt="2021-12-27T13:35:18.753" v="1905" actId="113"/>
        <pc:sldMkLst>
          <pc:docMk/>
          <pc:sldMk cId="1126802225" sldId="358"/>
        </pc:sldMkLst>
        <pc:spChg chg="mod">
          <ac:chgData name="Eugenia Appelhans" userId="2d97bc27457f462f" providerId="LiveId" clId="{2A2C8BB2-46DE-4EEE-974E-D959FD0C2D5E}" dt="2021-12-27T13:35:18.753" v="1905" actId="113"/>
          <ac:spMkLst>
            <pc:docMk/>
            <pc:sldMk cId="1126802225" sldId="358"/>
            <ac:spMk id="3" creationId="{6A2CF4CE-9CA8-43FC-879C-3E084C2EB884}"/>
          </ac:spMkLst>
        </pc:spChg>
        <pc:picChg chg="mod">
          <ac:chgData name="Eugenia Appelhans" userId="2d97bc27457f462f" providerId="LiveId" clId="{2A2C8BB2-46DE-4EEE-974E-D959FD0C2D5E}" dt="2021-12-27T13:35:05.889" v="1899" actId="1076"/>
          <ac:picMkLst>
            <pc:docMk/>
            <pc:sldMk cId="1126802225" sldId="358"/>
            <ac:picMk id="5" creationId="{92A0E23D-A3A4-47DA-BC99-547484BBF5BB}"/>
          </ac:picMkLst>
        </pc:picChg>
      </pc:sldChg>
      <pc:sldChg chg="modSp add mod ord">
        <pc:chgData name="Eugenia Appelhans" userId="2d97bc27457f462f" providerId="LiveId" clId="{2A2C8BB2-46DE-4EEE-974E-D959FD0C2D5E}" dt="2021-12-27T13:46:19.244" v="1920" actId="14100"/>
        <pc:sldMkLst>
          <pc:docMk/>
          <pc:sldMk cId="1717573443" sldId="359"/>
        </pc:sldMkLst>
        <pc:spChg chg="mod">
          <ac:chgData name="Eugenia Appelhans" userId="2d97bc27457f462f" providerId="LiveId" clId="{2A2C8BB2-46DE-4EEE-974E-D959FD0C2D5E}" dt="2021-12-27T13:36:43.482" v="1918" actId="20577"/>
          <ac:spMkLst>
            <pc:docMk/>
            <pc:sldMk cId="1717573443" sldId="359"/>
            <ac:spMk id="3" creationId="{6A2CF4CE-9CA8-43FC-879C-3E084C2EB884}"/>
          </ac:spMkLst>
        </pc:spChg>
        <pc:picChg chg="mod">
          <ac:chgData name="Eugenia Appelhans" userId="2d97bc27457f462f" providerId="LiveId" clId="{2A2C8BB2-46DE-4EEE-974E-D959FD0C2D5E}" dt="2021-12-27T13:46:19.244" v="1920" actId="14100"/>
          <ac:picMkLst>
            <pc:docMk/>
            <pc:sldMk cId="1717573443" sldId="359"/>
            <ac:picMk id="5" creationId="{92A0E23D-A3A4-47DA-BC99-547484BBF5BB}"/>
          </ac:picMkLst>
        </pc:picChg>
      </pc:sldChg>
      <pc:sldChg chg="modSp add mod ord">
        <pc:chgData name="Eugenia Appelhans" userId="2d97bc27457f462f" providerId="LiveId" clId="{2A2C8BB2-46DE-4EEE-974E-D959FD0C2D5E}" dt="2021-12-27T14:10:14.928" v="1934" actId="2711"/>
        <pc:sldMkLst>
          <pc:docMk/>
          <pc:sldMk cId="492272280" sldId="360"/>
        </pc:sldMkLst>
        <pc:spChg chg="mod">
          <ac:chgData name="Eugenia Appelhans" userId="2d97bc27457f462f" providerId="LiveId" clId="{2A2C8BB2-46DE-4EEE-974E-D959FD0C2D5E}" dt="2021-12-27T14:10:14.928" v="1934" actId="2711"/>
          <ac:spMkLst>
            <pc:docMk/>
            <pc:sldMk cId="492272280" sldId="360"/>
            <ac:spMk id="3" creationId="{6A2CF4CE-9CA8-43FC-879C-3E084C2EB884}"/>
          </ac:spMkLst>
        </pc:spChg>
      </pc:sldChg>
      <pc:sldChg chg="modSp add mod ord">
        <pc:chgData name="Eugenia Appelhans" userId="2d97bc27457f462f" providerId="LiveId" clId="{2A2C8BB2-46DE-4EEE-974E-D959FD0C2D5E}" dt="2022-01-03T23:10:01.631" v="1988" actId="20577"/>
        <pc:sldMkLst>
          <pc:docMk/>
          <pc:sldMk cId="2563419778" sldId="361"/>
        </pc:sldMkLst>
        <pc:spChg chg="mod">
          <ac:chgData name="Eugenia Appelhans" userId="2d97bc27457f462f" providerId="LiveId" clId="{2A2C8BB2-46DE-4EEE-974E-D959FD0C2D5E}" dt="2022-01-03T23:10:01.631" v="1988" actId="20577"/>
          <ac:spMkLst>
            <pc:docMk/>
            <pc:sldMk cId="2563419778" sldId="361"/>
            <ac:spMk id="3" creationId="{6A2CF4CE-9CA8-43FC-879C-3E084C2EB884}"/>
          </ac:spMkLst>
        </pc:spChg>
      </pc:sldChg>
      <pc:sldChg chg="modSp add mod">
        <pc:chgData name="Eugenia Appelhans" userId="2d97bc27457f462f" providerId="LiveId" clId="{2A2C8BB2-46DE-4EEE-974E-D959FD0C2D5E}" dt="2022-01-03T23:21:57.703" v="2030" actId="20577"/>
        <pc:sldMkLst>
          <pc:docMk/>
          <pc:sldMk cId="4060249583" sldId="362"/>
        </pc:sldMkLst>
        <pc:spChg chg="mod">
          <ac:chgData name="Eugenia Appelhans" userId="2d97bc27457f462f" providerId="LiveId" clId="{2A2C8BB2-46DE-4EEE-974E-D959FD0C2D5E}" dt="2022-01-03T23:21:57.703" v="2030" actId="20577"/>
          <ac:spMkLst>
            <pc:docMk/>
            <pc:sldMk cId="4060249583" sldId="362"/>
            <ac:spMk id="3" creationId="{6A2CF4CE-9CA8-43FC-879C-3E084C2EB884}"/>
          </ac:spMkLst>
        </pc:spChg>
      </pc:sldChg>
      <pc:sldChg chg="modSp add mod">
        <pc:chgData name="Eugenia Appelhans" userId="2d97bc27457f462f" providerId="LiveId" clId="{2A2C8BB2-46DE-4EEE-974E-D959FD0C2D5E}" dt="2022-01-03T23:57:41.651" v="2501" actId="33524"/>
        <pc:sldMkLst>
          <pc:docMk/>
          <pc:sldMk cId="1164123557" sldId="363"/>
        </pc:sldMkLst>
        <pc:spChg chg="mod">
          <ac:chgData name="Eugenia Appelhans" userId="2d97bc27457f462f" providerId="LiveId" clId="{2A2C8BB2-46DE-4EEE-974E-D959FD0C2D5E}" dt="2022-01-03T23:57:41.651" v="2501" actId="33524"/>
          <ac:spMkLst>
            <pc:docMk/>
            <pc:sldMk cId="1164123557" sldId="363"/>
            <ac:spMk id="3" creationId="{6A2CF4CE-9CA8-43FC-879C-3E084C2EB884}"/>
          </ac:spMkLst>
        </pc:spChg>
      </pc:sldChg>
      <pc:sldChg chg="addSp delSp modSp add mod">
        <pc:chgData name="Eugenia Appelhans" userId="2d97bc27457f462f" providerId="LiveId" clId="{2A2C8BB2-46DE-4EEE-974E-D959FD0C2D5E}" dt="2022-01-06T22:48:22.656" v="2645" actId="20577"/>
        <pc:sldMkLst>
          <pc:docMk/>
          <pc:sldMk cId="1179621184" sldId="364"/>
        </pc:sldMkLst>
        <pc:spChg chg="add del mod">
          <ac:chgData name="Eugenia Appelhans" userId="2d97bc27457f462f" providerId="LiveId" clId="{2A2C8BB2-46DE-4EEE-974E-D959FD0C2D5E}" dt="2022-01-06T22:48:22.656" v="2645" actId="20577"/>
          <ac:spMkLst>
            <pc:docMk/>
            <pc:sldMk cId="1179621184" sldId="364"/>
            <ac:spMk id="3" creationId="{6A2CF4CE-9CA8-43FC-879C-3E084C2EB884}"/>
          </ac:spMkLst>
        </pc:spChg>
      </pc:sldChg>
      <pc:sldChg chg="modSp add mod">
        <pc:chgData name="Eugenia Appelhans" userId="2d97bc27457f462f" providerId="LiveId" clId="{2A2C8BB2-46DE-4EEE-974E-D959FD0C2D5E}" dt="2022-01-06T22:38:20.022" v="2605"/>
        <pc:sldMkLst>
          <pc:docMk/>
          <pc:sldMk cId="79061104" sldId="365"/>
        </pc:sldMkLst>
        <pc:spChg chg="mod">
          <ac:chgData name="Eugenia Appelhans" userId="2d97bc27457f462f" providerId="LiveId" clId="{2A2C8BB2-46DE-4EEE-974E-D959FD0C2D5E}" dt="2022-01-06T22:38:20.022" v="2605"/>
          <ac:spMkLst>
            <pc:docMk/>
            <pc:sldMk cId="79061104" sldId="365"/>
            <ac:spMk id="3" creationId="{6A2CF4CE-9CA8-43FC-879C-3E084C2EB884}"/>
          </ac:spMkLst>
        </pc:spChg>
      </pc:sldChg>
      <pc:sldChg chg="add">
        <pc:chgData name="Eugenia Appelhans" userId="2d97bc27457f462f" providerId="LiveId" clId="{2A2C8BB2-46DE-4EEE-974E-D959FD0C2D5E}" dt="2022-01-06T22:47:39.641" v="2606" actId="2890"/>
        <pc:sldMkLst>
          <pc:docMk/>
          <pc:sldMk cId="1955330035" sldId="366"/>
        </pc:sldMkLst>
      </pc:sldChg>
      <pc:sldChg chg="modSp add mod">
        <pc:chgData name="Eugenia Appelhans" userId="2d97bc27457f462f" providerId="LiveId" clId="{2A2C8BB2-46DE-4EEE-974E-D959FD0C2D5E}" dt="2022-01-06T22:57:39.533" v="2659" actId="27636"/>
        <pc:sldMkLst>
          <pc:docMk/>
          <pc:sldMk cId="4014732681" sldId="367"/>
        </pc:sldMkLst>
        <pc:spChg chg="mod">
          <ac:chgData name="Eugenia Appelhans" userId="2d97bc27457f462f" providerId="LiveId" clId="{2A2C8BB2-46DE-4EEE-974E-D959FD0C2D5E}" dt="2022-01-06T22:57:39.533" v="2659" actId="27636"/>
          <ac:spMkLst>
            <pc:docMk/>
            <pc:sldMk cId="4014732681" sldId="367"/>
            <ac:spMk id="3" creationId="{6A2CF4CE-9CA8-43FC-879C-3E084C2EB884}"/>
          </ac:spMkLst>
        </pc:spChg>
      </pc:sldChg>
      <pc:sldChg chg="modSp add mod">
        <pc:chgData name="Eugenia Appelhans" userId="2d97bc27457f462f" providerId="LiveId" clId="{2A2C8BB2-46DE-4EEE-974E-D959FD0C2D5E}" dt="2022-01-10T18:31:59.467" v="2830"/>
        <pc:sldMkLst>
          <pc:docMk/>
          <pc:sldMk cId="921139678" sldId="368"/>
        </pc:sldMkLst>
        <pc:spChg chg="mod">
          <ac:chgData name="Eugenia Appelhans" userId="2d97bc27457f462f" providerId="LiveId" clId="{2A2C8BB2-46DE-4EEE-974E-D959FD0C2D5E}" dt="2022-01-10T18:31:59.467" v="2830"/>
          <ac:spMkLst>
            <pc:docMk/>
            <pc:sldMk cId="921139678" sldId="368"/>
            <ac:spMk id="3" creationId="{6A2CF4CE-9CA8-43FC-879C-3E084C2EB884}"/>
          </ac:spMkLst>
        </pc:spChg>
      </pc:sldChg>
      <pc:sldChg chg="modSp add mod">
        <pc:chgData name="Eugenia Appelhans" userId="2d97bc27457f462f" providerId="LiveId" clId="{2A2C8BB2-46DE-4EEE-974E-D959FD0C2D5E}" dt="2022-01-10T18:45:25.299" v="2957" actId="27636"/>
        <pc:sldMkLst>
          <pc:docMk/>
          <pc:sldMk cId="3167475177" sldId="369"/>
        </pc:sldMkLst>
        <pc:spChg chg="mod">
          <ac:chgData name="Eugenia Appelhans" userId="2d97bc27457f462f" providerId="LiveId" clId="{2A2C8BB2-46DE-4EEE-974E-D959FD0C2D5E}" dt="2022-01-10T18:45:25.299" v="2957" actId="27636"/>
          <ac:spMkLst>
            <pc:docMk/>
            <pc:sldMk cId="3167475177" sldId="369"/>
            <ac:spMk id="3" creationId="{6A2CF4CE-9CA8-43FC-879C-3E084C2EB884}"/>
          </ac:spMkLst>
        </pc:spChg>
      </pc:sldChg>
      <pc:sldChg chg="modSp add mod">
        <pc:chgData name="Eugenia Appelhans" userId="2d97bc27457f462f" providerId="LiveId" clId="{2A2C8BB2-46DE-4EEE-974E-D959FD0C2D5E}" dt="2022-01-10T19:39:05.149" v="3298"/>
        <pc:sldMkLst>
          <pc:docMk/>
          <pc:sldMk cId="1281849144" sldId="370"/>
        </pc:sldMkLst>
        <pc:spChg chg="mod">
          <ac:chgData name="Eugenia Appelhans" userId="2d97bc27457f462f" providerId="LiveId" clId="{2A2C8BB2-46DE-4EEE-974E-D959FD0C2D5E}" dt="2022-01-10T19:39:05.149" v="3298"/>
          <ac:spMkLst>
            <pc:docMk/>
            <pc:sldMk cId="1281849144" sldId="370"/>
            <ac:spMk id="3" creationId="{6A2CF4CE-9CA8-43FC-879C-3E084C2EB884}"/>
          </ac:spMkLst>
        </pc:spChg>
      </pc:sldChg>
      <pc:sldChg chg="addSp delSp modSp add del mod">
        <pc:chgData name="Eugenia Appelhans" userId="2d97bc27457f462f" providerId="LiveId" clId="{2A2C8BB2-46DE-4EEE-974E-D959FD0C2D5E}" dt="2022-01-10T19:56:43.578" v="3384" actId="2696"/>
        <pc:sldMkLst>
          <pc:docMk/>
          <pc:sldMk cId="2362672667" sldId="371"/>
        </pc:sldMkLst>
        <pc:spChg chg="mod ord">
          <ac:chgData name="Eugenia Appelhans" userId="2d97bc27457f462f" providerId="LiveId" clId="{2A2C8BB2-46DE-4EEE-974E-D959FD0C2D5E}" dt="2022-01-10T19:50:45.306" v="3324" actId="20577"/>
          <ac:spMkLst>
            <pc:docMk/>
            <pc:sldMk cId="2362672667" sldId="371"/>
            <ac:spMk id="3" creationId="{6A2CF4CE-9CA8-43FC-879C-3E084C2EB884}"/>
          </ac:spMkLst>
        </pc:spChg>
        <pc:spChg chg="add del">
          <ac:chgData name="Eugenia Appelhans" userId="2d97bc27457f462f" providerId="LiveId" clId="{2A2C8BB2-46DE-4EEE-974E-D959FD0C2D5E}" dt="2022-01-10T19:50:22.891" v="3318" actId="26606"/>
          <ac:spMkLst>
            <pc:docMk/>
            <pc:sldMk cId="2362672667" sldId="371"/>
            <ac:spMk id="16" creationId="{78632963-757B-40C2-BB84-FC6107A54DAD}"/>
          </ac:spMkLst>
        </pc:spChg>
        <pc:spChg chg="add del">
          <ac:chgData name="Eugenia Appelhans" userId="2d97bc27457f462f" providerId="LiveId" clId="{2A2C8BB2-46DE-4EEE-974E-D959FD0C2D5E}" dt="2022-01-10T19:50:22.891" v="3318" actId="26606"/>
          <ac:spMkLst>
            <pc:docMk/>
            <pc:sldMk cId="2362672667" sldId="371"/>
            <ac:spMk id="17" creationId="{2853AE55-7E35-44B0-89F1-3F52B262AF33}"/>
          </ac:spMkLst>
        </pc:spChg>
        <pc:spChg chg="add del">
          <ac:chgData name="Eugenia Appelhans" userId="2d97bc27457f462f" providerId="LiveId" clId="{2A2C8BB2-46DE-4EEE-974E-D959FD0C2D5E}" dt="2022-01-10T19:50:22.891" v="3318" actId="26606"/>
          <ac:spMkLst>
            <pc:docMk/>
            <pc:sldMk cId="2362672667" sldId="371"/>
            <ac:spMk id="18" creationId="{DBC4BE4D-4B50-4F51-9F85-4B5D60B02D81}"/>
          </ac:spMkLst>
        </pc:spChg>
        <pc:spChg chg="add del mod">
          <ac:chgData name="Eugenia Appelhans" userId="2d97bc27457f462f" providerId="LiveId" clId="{2A2C8BB2-46DE-4EEE-974E-D959FD0C2D5E}" dt="2022-01-10T19:50:22.891" v="3318" actId="26606"/>
          <ac:spMkLst>
            <pc:docMk/>
            <pc:sldMk cId="2362672667" sldId="371"/>
            <ac:spMk id="22" creationId="{25DCA93F-3CD9-42D3-ADCD-EBF51B93CD79}"/>
          </ac:spMkLst>
        </pc:spChg>
        <pc:spChg chg="add del">
          <ac:chgData name="Eugenia Appelhans" userId="2d97bc27457f462f" providerId="LiveId" clId="{2A2C8BB2-46DE-4EEE-974E-D959FD0C2D5E}" dt="2022-01-10T19:50:22.891" v="3318" actId="26606"/>
          <ac:spMkLst>
            <pc:docMk/>
            <pc:sldMk cId="2362672667" sldId="371"/>
            <ac:spMk id="25" creationId="{78632963-757B-40C2-BB84-FC6107A54DAD}"/>
          </ac:spMkLst>
        </pc:spChg>
        <pc:spChg chg="add del">
          <ac:chgData name="Eugenia Appelhans" userId="2d97bc27457f462f" providerId="LiveId" clId="{2A2C8BB2-46DE-4EEE-974E-D959FD0C2D5E}" dt="2022-01-10T19:50:22.891" v="3318" actId="26606"/>
          <ac:spMkLst>
            <pc:docMk/>
            <pc:sldMk cId="2362672667" sldId="371"/>
            <ac:spMk id="27" creationId="{2853AE55-7E35-44B0-89F1-3F52B262AF33}"/>
          </ac:spMkLst>
        </pc:spChg>
        <pc:spChg chg="add del">
          <ac:chgData name="Eugenia Appelhans" userId="2d97bc27457f462f" providerId="LiveId" clId="{2A2C8BB2-46DE-4EEE-974E-D959FD0C2D5E}" dt="2022-01-10T19:50:22.891" v="3318" actId="26606"/>
          <ac:spMkLst>
            <pc:docMk/>
            <pc:sldMk cId="2362672667" sldId="371"/>
            <ac:spMk id="29" creationId="{DBC4BE4D-4B50-4F51-9F85-4B5D60B02D81}"/>
          </ac:spMkLst>
        </pc:spChg>
        <pc:picChg chg="add del mod">
          <ac:chgData name="Eugenia Appelhans" userId="2d97bc27457f462f" providerId="LiveId" clId="{2A2C8BB2-46DE-4EEE-974E-D959FD0C2D5E}" dt="2022-01-10T19:50:39.202" v="3322" actId="931"/>
          <ac:picMkLst>
            <pc:docMk/>
            <pc:sldMk cId="2362672667" sldId="371"/>
            <ac:picMk id="4" creationId="{294F1FCF-DB42-4D4F-BBA3-2D4FB003438C}"/>
          </ac:picMkLst>
        </pc:picChg>
        <pc:picChg chg="mod">
          <ac:chgData name="Eugenia Appelhans" userId="2d97bc27457f462f" providerId="LiveId" clId="{2A2C8BB2-46DE-4EEE-974E-D959FD0C2D5E}" dt="2022-01-10T19:50:38.746" v="3320" actId="14100"/>
          <ac:picMkLst>
            <pc:docMk/>
            <pc:sldMk cId="2362672667" sldId="371"/>
            <ac:picMk id="5" creationId="{92A0E23D-A3A4-47DA-BC99-547484BBF5BB}"/>
          </ac:picMkLst>
        </pc:picChg>
      </pc:sldChg>
      <pc:sldChg chg="new del">
        <pc:chgData name="Eugenia Appelhans" userId="2d97bc27457f462f" providerId="LiveId" clId="{2A2C8BB2-46DE-4EEE-974E-D959FD0C2D5E}" dt="2022-01-10T19:51:53.806" v="3328" actId="2696"/>
        <pc:sldMkLst>
          <pc:docMk/>
          <pc:sldMk cId="3163335864" sldId="372"/>
        </pc:sldMkLst>
      </pc:sldChg>
      <pc:sldChg chg="modSp add mod ord">
        <pc:chgData name="Eugenia Appelhans" userId="2d97bc27457f462f" providerId="LiveId" clId="{2A2C8BB2-46DE-4EEE-974E-D959FD0C2D5E}" dt="2022-01-10T19:53:01.206" v="3383" actId="20577"/>
        <pc:sldMkLst>
          <pc:docMk/>
          <pc:sldMk cId="1711926035" sldId="373"/>
        </pc:sldMkLst>
        <pc:spChg chg="mod">
          <ac:chgData name="Eugenia Appelhans" userId="2d97bc27457f462f" providerId="LiveId" clId="{2A2C8BB2-46DE-4EEE-974E-D959FD0C2D5E}" dt="2022-01-10T19:53:01.206" v="3383" actId="20577"/>
          <ac:spMkLst>
            <pc:docMk/>
            <pc:sldMk cId="1711926035" sldId="373"/>
            <ac:spMk id="3" creationId="{6A2CF4CE-9CA8-43FC-879C-3E084C2EB884}"/>
          </ac:spMkLst>
        </pc:spChg>
        <pc:picChg chg="mod">
          <ac:chgData name="Eugenia Appelhans" userId="2d97bc27457f462f" providerId="LiveId" clId="{2A2C8BB2-46DE-4EEE-974E-D959FD0C2D5E}" dt="2022-01-10T19:52:17.027" v="3331" actId="14826"/>
          <ac:picMkLst>
            <pc:docMk/>
            <pc:sldMk cId="1711926035" sldId="373"/>
            <ac:picMk id="5" creationId="{92A0E23D-A3A4-47DA-BC99-547484BBF5BB}"/>
          </ac:picMkLst>
        </pc:picChg>
      </pc:sldChg>
      <pc:sldChg chg="modSp add mod ord">
        <pc:chgData name="Eugenia Appelhans" userId="2d97bc27457f462f" providerId="LiveId" clId="{2A2C8BB2-46DE-4EEE-974E-D959FD0C2D5E}" dt="2022-01-10T19:59:50.355" v="3432" actId="27636"/>
        <pc:sldMkLst>
          <pc:docMk/>
          <pc:sldMk cId="2467611942" sldId="374"/>
        </pc:sldMkLst>
        <pc:spChg chg="mod">
          <ac:chgData name="Eugenia Appelhans" userId="2d97bc27457f462f" providerId="LiveId" clId="{2A2C8BB2-46DE-4EEE-974E-D959FD0C2D5E}" dt="2022-01-10T19:59:50.355" v="3432" actId="27636"/>
          <ac:spMkLst>
            <pc:docMk/>
            <pc:sldMk cId="2467611942" sldId="374"/>
            <ac:spMk id="3" creationId="{6A2CF4CE-9CA8-43FC-879C-3E084C2EB884}"/>
          </ac:spMkLst>
        </pc:spChg>
      </pc:sldChg>
      <pc:sldChg chg="modSp add mod">
        <pc:chgData name="Eugenia Appelhans" userId="2d97bc27457f462f" providerId="LiveId" clId="{2A2C8BB2-46DE-4EEE-974E-D959FD0C2D5E}" dt="2022-01-10T20:00:58.246" v="3652" actId="20577"/>
        <pc:sldMkLst>
          <pc:docMk/>
          <pc:sldMk cId="1270119833" sldId="375"/>
        </pc:sldMkLst>
        <pc:spChg chg="mod">
          <ac:chgData name="Eugenia Appelhans" userId="2d97bc27457f462f" providerId="LiveId" clId="{2A2C8BB2-46DE-4EEE-974E-D959FD0C2D5E}" dt="2022-01-10T20:00:58.246" v="3652" actId="20577"/>
          <ac:spMkLst>
            <pc:docMk/>
            <pc:sldMk cId="1270119833" sldId="375"/>
            <ac:spMk id="3" creationId="{6A2CF4CE-9CA8-43FC-879C-3E084C2EB884}"/>
          </ac:spMkLst>
        </pc:spChg>
      </pc:sldChg>
      <pc:sldChg chg="addSp delSp modSp add del mod setClrOvrMap">
        <pc:chgData name="Eugenia Appelhans" userId="2d97bc27457f462f" providerId="LiveId" clId="{2A2C8BB2-46DE-4EEE-974E-D959FD0C2D5E}" dt="2022-03-16T01:52:19.951" v="3821" actId="47"/>
        <pc:sldMkLst>
          <pc:docMk/>
          <pc:sldMk cId="3273370735" sldId="376"/>
        </pc:sldMkLst>
        <pc:spChg chg="mod">
          <ac:chgData name="Eugenia Appelhans" userId="2d97bc27457f462f" providerId="LiveId" clId="{2A2C8BB2-46DE-4EEE-974E-D959FD0C2D5E}" dt="2022-03-16T01:07:11.886" v="3767" actId="20577"/>
          <ac:spMkLst>
            <pc:docMk/>
            <pc:sldMk cId="3273370735" sldId="376"/>
            <ac:spMk id="3" creationId="{6A2CF4CE-9CA8-43FC-879C-3E084C2EB884}"/>
          </ac:spMkLst>
        </pc:spChg>
        <pc:spChg chg="del">
          <ac:chgData name="Eugenia Appelhans" userId="2d97bc27457f462f" providerId="LiveId" clId="{2A2C8BB2-46DE-4EEE-974E-D959FD0C2D5E}" dt="2022-03-16T01:04:15.149" v="3698" actId="26606"/>
          <ac:spMkLst>
            <pc:docMk/>
            <pc:sldMk cId="3273370735" sldId="376"/>
            <ac:spMk id="16" creationId="{78632963-757B-40C2-BB84-FC6107A54DAD}"/>
          </ac:spMkLst>
        </pc:spChg>
        <pc:spChg chg="del">
          <ac:chgData name="Eugenia Appelhans" userId="2d97bc27457f462f" providerId="LiveId" clId="{2A2C8BB2-46DE-4EEE-974E-D959FD0C2D5E}" dt="2022-03-16T01:04:15.149" v="3698" actId="26606"/>
          <ac:spMkLst>
            <pc:docMk/>
            <pc:sldMk cId="3273370735" sldId="376"/>
            <ac:spMk id="17" creationId="{2853AE55-7E35-44B0-89F1-3F52B262AF33}"/>
          </ac:spMkLst>
        </pc:spChg>
        <pc:spChg chg="del">
          <ac:chgData name="Eugenia Appelhans" userId="2d97bc27457f462f" providerId="LiveId" clId="{2A2C8BB2-46DE-4EEE-974E-D959FD0C2D5E}" dt="2022-03-16T01:04:15.149" v="3698" actId="26606"/>
          <ac:spMkLst>
            <pc:docMk/>
            <pc:sldMk cId="3273370735" sldId="376"/>
            <ac:spMk id="18" creationId="{DBC4BE4D-4B50-4F51-9F85-4B5D60B02D81}"/>
          </ac:spMkLst>
        </pc:spChg>
        <pc:spChg chg="add">
          <ac:chgData name="Eugenia Appelhans" userId="2d97bc27457f462f" providerId="LiveId" clId="{2A2C8BB2-46DE-4EEE-974E-D959FD0C2D5E}" dt="2022-03-16T01:04:15.149" v="3698" actId="26606"/>
          <ac:spMkLst>
            <pc:docMk/>
            <pc:sldMk cId="3273370735" sldId="376"/>
            <ac:spMk id="23" creationId="{E192707B-B929-41A7-9B41-E959A1C689E4}"/>
          </ac:spMkLst>
        </pc:spChg>
        <pc:spChg chg="add">
          <ac:chgData name="Eugenia Appelhans" userId="2d97bc27457f462f" providerId="LiveId" clId="{2A2C8BB2-46DE-4EEE-974E-D959FD0C2D5E}" dt="2022-03-16T01:04:15.149" v="3698" actId="26606"/>
          <ac:spMkLst>
            <pc:docMk/>
            <pc:sldMk cId="3273370735" sldId="376"/>
            <ac:spMk id="25" creationId="{8FB4235C-4505-46C7-AD8F-8769A1972FC1}"/>
          </ac:spMkLst>
        </pc:spChg>
        <pc:picChg chg="mod">
          <ac:chgData name="Eugenia Appelhans" userId="2d97bc27457f462f" providerId="LiveId" clId="{2A2C8BB2-46DE-4EEE-974E-D959FD0C2D5E}" dt="2022-03-16T01:07:17.532" v="3769" actId="1076"/>
          <ac:picMkLst>
            <pc:docMk/>
            <pc:sldMk cId="3273370735" sldId="376"/>
            <ac:picMk id="5" creationId="{92A0E23D-A3A4-47DA-BC99-547484BBF5BB}"/>
          </ac:picMkLst>
        </pc:picChg>
      </pc:sldChg>
      <pc:sldChg chg="add ord">
        <pc:chgData name="Eugenia Appelhans" userId="2d97bc27457f462f" providerId="LiveId" clId="{2A2C8BB2-46DE-4EEE-974E-D959FD0C2D5E}" dt="2022-03-15T16:17:05.580" v="3684"/>
        <pc:sldMkLst>
          <pc:docMk/>
          <pc:sldMk cId="862790928" sldId="377"/>
        </pc:sldMkLst>
      </pc:sldChg>
      <pc:sldChg chg="modSp add mod ord">
        <pc:chgData name="Eugenia Appelhans" userId="2d97bc27457f462f" providerId="LiveId" clId="{2A2C8BB2-46DE-4EEE-974E-D959FD0C2D5E}" dt="2022-03-16T00:19:55.617" v="3696" actId="20577"/>
        <pc:sldMkLst>
          <pc:docMk/>
          <pc:sldMk cId="2287422676" sldId="378"/>
        </pc:sldMkLst>
        <pc:spChg chg="mod">
          <ac:chgData name="Eugenia Appelhans" userId="2d97bc27457f462f" providerId="LiveId" clId="{2A2C8BB2-46DE-4EEE-974E-D959FD0C2D5E}" dt="2022-03-16T00:19:55.617" v="3696" actId="20577"/>
          <ac:spMkLst>
            <pc:docMk/>
            <pc:sldMk cId="2287422676" sldId="378"/>
            <ac:spMk id="3" creationId="{C8722DDC-8EEE-4A06-8DFE-B44871EAA2CF}"/>
          </ac:spMkLst>
        </pc:spChg>
      </pc:sldChg>
      <pc:sldChg chg="modSp add mod">
        <pc:chgData name="Eugenia Appelhans" userId="2d97bc27457f462f" providerId="LiveId" clId="{2A2C8BB2-46DE-4EEE-974E-D959FD0C2D5E}" dt="2022-03-16T01:11:56.974" v="3820" actId="20577"/>
        <pc:sldMkLst>
          <pc:docMk/>
          <pc:sldMk cId="2170996553" sldId="379"/>
        </pc:sldMkLst>
        <pc:spChg chg="mod">
          <ac:chgData name="Eugenia Appelhans" userId="2d97bc27457f462f" providerId="LiveId" clId="{2A2C8BB2-46DE-4EEE-974E-D959FD0C2D5E}" dt="2022-03-16T01:11:56.974" v="3820" actId="20577"/>
          <ac:spMkLst>
            <pc:docMk/>
            <pc:sldMk cId="2170996553" sldId="379"/>
            <ac:spMk id="3" creationId="{6A2CF4CE-9CA8-43FC-879C-3E084C2EB884}"/>
          </ac:spMkLst>
        </pc:spChg>
      </pc:sldChg>
      <pc:sldChg chg="modSp add mod">
        <pc:chgData name="Eugenia Appelhans" userId="2d97bc27457f462f" providerId="LiveId" clId="{2A2C8BB2-46DE-4EEE-974E-D959FD0C2D5E}" dt="2022-03-16T01:56:05.681" v="4046" actId="20577"/>
        <pc:sldMkLst>
          <pc:docMk/>
          <pc:sldMk cId="2084434073" sldId="380"/>
        </pc:sldMkLst>
        <pc:spChg chg="mod">
          <ac:chgData name="Eugenia Appelhans" userId="2d97bc27457f462f" providerId="LiveId" clId="{2A2C8BB2-46DE-4EEE-974E-D959FD0C2D5E}" dt="2022-03-16T01:56:05.681" v="4046" actId="20577"/>
          <ac:spMkLst>
            <pc:docMk/>
            <pc:sldMk cId="2084434073" sldId="380"/>
            <ac:spMk id="3" creationId="{6A2CF4CE-9CA8-43FC-879C-3E084C2EB884}"/>
          </ac:spMkLst>
        </pc:spChg>
      </pc:sldChg>
      <pc:sldChg chg="modSp add mod">
        <pc:chgData name="Eugenia Appelhans" userId="2d97bc27457f462f" providerId="LiveId" clId="{2A2C8BB2-46DE-4EEE-974E-D959FD0C2D5E}" dt="2022-03-16T11:57:20.092" v="4397" actId="313"/>
        <pc:sldMkLst>
          <pc:docMk/>
          <pc:sldMk cId="1597717324" sldId="381"/>
        </pc:sldMkLst>
        <pc:spChg chg="mod">
          <ac:chgData name="Eugenia Appelhans" userId="2d97bc27457f462f" providerId="LiveId" clId="{2A2C8BB2-46DE-4EEE-974E-D959FD0C2D5E}" dt="2022-03-16T11:57:20.092" v="4397" actId="313"/>
          <ac:spMkLst>
            <pc:docMk/>
            <pc:sldMk cId="1597717324" sldId="381"/>
            <ac:spMk id="3" creationId="{6A2CF4CE-9CA8-43FC-879C-3E084C2EB884}"/>
          </ac:spMkLst>
        </pc:spChg>
      </pc:sldChg>
      <pc:sldChg chg="modSp add mod">
        <pc:chgData name="Eugenia Appelhans" userId="2d97bc27457f462f" providerId="LiveId" clId="{2A2C8BB2-46DE-4EEE-974E-D959FD0C2D5E}" dt="2022-03-16T11:55:14.837" v="4301" actId="20577"/>
        <pc:sldMkLst>
          <pc:docMk/>
          <pc:sldMk cId="3237616184" sldId="382"/>
        </pc:sldMkLst>
        <pc:spChg chg="mod">
          <ac:chgData name="Eugenia Appelhans" userId="2d97bc27457f462f" providerId="LiveId" clId="{2A2C8BB2-46DE-4EEE-974E-D959FD0C2D5E}" dt="2022-03-16T11:55:14.837" v="4301" actId="20577"/>
          <ac:spMkLst>
            <pc:docMk/>
            <pc:sldMk cId="3237616184" sldId="382"/>
            <ac:spMk id="3" creationId="{6A2CF4CE-9CA8-43FC-879C-3E084C2EB884}"/>
          </ac:spMkLst>
        </pc:spChg>
      </pc:sldChg>
      <pc:sldChg chg="modSp add del mod">
        <pc:chgData name="Eugenia Appelhans" userId="2d97bc27457f462f" providerId="LiveId" clId="{2A2C8BB2-46DE-4EEE-974E-D959FD0C2D5E}" dt="2022-03-16T12:00:06.398" v="4595" actId="47"/>
        <pc:sldMkLst>
          <pc:docMk/>
          <pc:sldMk cId="1730311398" sldId="383"/>
        </pc:sldMkLst>
        <pc:spChg chg="mod">
          <ac:chgData name="Eugenia Appelhans" userId="2d97bc27457f462f" providerId="LiveId" clId="{2A2C8BB2-46DE-4EEE-974E-D959FD0C2D5E}" dt="2022-03-16T11:57:58.085" v="4399" actId="20577"/>
          <ac:spMkLst>
            <pc:docMk/>
            <pc:sldMk cId="1730311398" sldId="383"/>
            <ac:spMk id="3" creationId="{6A2CF4CE-9CA8-43FC-879C-3E084C2EB884}"/>
          </ac:spMkLst>
        </pc:spChg>
      </pc:sldChg>
      <pc:sldChg chg="modSp add mod">
        <pc:chgData name="Eugenia Appelhans" userId="2d97bc27457f462f" providerId="LiveId" clId="{2A2C8BB2-46DE-4EEE-974E-D959FD0C2D5E}" dt="2022-03-16T12:00:01.383" v="4594" actId="20577"/>
        <pc:sldMkLst>
          <pc:docMk/>
          <pc:sldMk cId="3386875999" sldId="384"/>
        </pc:sldMkLst>
        <pc:spChg chg="mod">
          <ac:chgData name="Eugenia Appelhans" userId="2d97bc27457f462f" providerId="LiveId" clId="{2A2C8BB2-46DE-4EEE-974E-D959FD0C2D5E}" dt="2022-03-16T12:00:01.383" v="4594" actId="20577"/>
          <ac:spMkLst>
            <pc:docMk/>
            <pc:sldMk cId="3386875999" sldId="384"/>
            <ac:spMk id="3" creationId="{6A2CF4CE-9CA8-43FC-879C-3E084C2EB884}"/>
          </ac:spMkLst>
        </pc:spChg>
      </pc:sldChg>
      <pc:sldChg chg="modSp add mod">
        <pc:chgData name="Eugenia Appelhans" userId="2d97bc27457f462f" providerId="LiveId" clId="{2A2C8BB2-46DE-4EEE-974E-D959FD0C2D5E}" dt="2022-03-16T11:59:54.433" v="4593" actId="20577"/>
        <pc:sldMkLst>
          <pc:docMk/>
          <pc:sldMk cId="1612699062" sldId="385"/>
        </pc:sldMkLst>
        <pc:spChg chg="mod">
          <ac:chgData name="Eugenia Appelhans" userId="2d97bc27457f462f" providerId="LiveId" clId="{2A2C8BB2-46DE-4EEE-974E-D959FD0C2D5E}" dt="2022-03-16T11:59:54.433" v="4593" actId="20577"/>
          <ac:spMkLst>
            <pc:docMk/>
            <pc:sldMk cId="1612699062" sldId="385"/>
            <ac:spMk id="3" creationId="{6A2CF4CE-9CA8-43FC-879C-3E084C2EB884}"/>
          </ac:spMkLst>
        </pc:spChg>
      </pc:sldChg>
      <pc:sldChg chg="modSp add mod">
        <pc:chgData name="Eugenia Appelhans" userId="2d97bc27457f462f" providerId="LiveId" clId="{2A2C8BB2-46DE-4EEE-974E-D959FD0C2D5E}" dt="2022-03-16T12:04:19.263" v="5122" actId="20577"/>
        <pc:sldMkLst>
          <pc:docMk/>
          <pc:sldMk cId="3886170586" sldId="386"/>
        </pc:sldMkLst>
        <pc:spChg chg="mod">
          <ac:chgData name="Eugenia Appelhans" userId="2d97bc27457f462f" providerId="LiveId" clId="{2A2C8BB2-46DE-4EEE-974E-D959FD0C2D5E}" dt="2022-03-16T12:04:19.263" v="5122" actId="20577"/>
          <ac:spMkLst>
            <pc:docMk/>
            <pc:sldMk cId="3886170586" sldId="386"/>
            <ac:spMk id="3" creationId="{6A2CF4CE-9CA8-43FC-879C-3E084C2EB884}"/>
          </ac:spMkLst>
        </pc:spChg>
      </pc:sldChg>
      <pc:sldChg chg="modSp add mod">
        <pc:chgData name="Eugenia Appelhans" userId="2d97bc27457f462f" providerId="LiveId" clId="{2A2C8BB2-46DE-4EEE-974E-D959FD0C2D5E}" dt="2022-03-16T12:04:11.985" v="5111" actId="20577"/>
        <pc:sldMkLst>
          <pc:docMk/>
          <pc:sldMk cId="1881292614" sldId="387"/>
        </pc:sldMkLst>
        <pc:spChg chg="mod">
          <ac:chgData name="Eugenia Appelhans" userId="2d97bc27457f462f" providerId="LiveId" clId="{2A2C8BB2-46DE-4EEE-974E-D959FD0C2D5E}" dt="2022-03-16T12:04:11.985" v="5111" actId="20577"/>
          <ac:spMkLst>
            <pc:docMk/>
            <pc:sldMk cId="1881292614" sldId="387"/>
            <ac:spMk id="3" creationId="{6A2CF4CE-9CA8-43FC-879C-3E084C2EB884}"/>
          </ac:spMkLst>
        </pc:spChg>
      </pc:sldChg>
      <pc:sldChg chg="modSp add mod ord">
        <pc:chgData name="Eugenia Appelhans" userId="2d97bc27457f462f" providerId="LiveId" clId="{2A2C8BB2-46DE-4EEE-974E-D959FD0C2D5E}" dt="2022-03-16T12:03:30.479" v="5025" actId="20577"/>
        <pc:sldMkLst>
          <pc:docMk/>
          <pc:sldMk cId="339706086" sldId="388"/>
        </pc:sldMkLst>
        <pc:spChg chg="mod">
          <ac:chgData name="Eugenia Appelhans" userId="2d97bc27457f462f" providerId="LiveId" clId="{2A2C8BB2-46DE-4EEE-974E-D959FD0C2D5E}" dt="2022-03-16T12:03:30.479" v="5025" actId="20577"/>
          <ac:spMkLst>
            <pc:docMk/>
            <pc:sldMk cId="339706086" sldId="388"/>
            <ac:spMk id="3" creationId="{6A2CF4CE-9CA8-43FC-879C-3E084C2EB8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3/15/2022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11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11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3/15/2022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3/15/2022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3/15/2022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3/15/2022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3/15/2022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01/archgenpsychiatry.2011.74"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harshi-rateria-856626?utm_content=attributionCopyText&amp;utm_medium=referral&amp;utm_source=pexels"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pexels.com/photo/grayscale-photo-of-woman-wearing-hijab-3438086/?utm_content=attributionCopyText&amp;utm_medium=referral&amp;utm_source=pexel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gracepointwellness.org/37-childhood-mental-disorders-and-illnesses/article/536-elimination-disorders-enuresi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file:///C:\Users\eugen\Downloads\APA_DSM-5-Paraphilic-Disorders%20(1).pdf"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dirty="0"/>
              <a:t>Mental Health Integration</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sz="1800" dirty="0"/>
              <a:t>Week 2 Part 1- What is Mental Illness</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Autofit/>
          </a:bodyPr>
          <a:lstStyle/>
          <a:p>
            <a:pPr rtl="0">
              <a:spcBef>
                <a:spcPts val="0"/>
              </a:spcBef>
              <a:spcAft>
                <a:spcPts val="0"/>
              </a:spcAft>
            </a:pPr>
            <a:r>
              <a:rPr lang="en-US" sz="1400" b="0" i="0" u="none" strike="noStrike" dirty="0">
                <a:solidFill>
                  <a:srgbClr val="000000"/>
                </a:solidFill>
                <a:effectLst/>
                <a:latin typeface="Arial" panose="020B0604020202020204" pitchFamily="34" charset="0"/>
              </a:rPr>
              <a:t>Categories from the DSM V</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Neurodevelopmental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Schizophrenia Spectrum and Other Psychotic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Bipolar and Related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Depressive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Anxiety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Obsessive-Compulsive and Related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Trauma- and Stressor-Related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Dissociative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Somatic Symptom and Related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Feeding and Eating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Elimination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Sleep-Wake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Sexual Dysfunctions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Gender Dysphoria</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Disruptive, Impulse-Control, and Conduct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Substance-Related and Addictive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Neurocognitive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Personality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Paraphilic Disorders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Other Mental Disorders and Additional Codes</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Medication-Induced Movement Disorders and Other Adverse Effects of Medication</a:t>
            </a:r>
            <a:endParaRPr lang="en-US" sz="1400" b="0"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Other Conditions That May Be a Focus of Clinical Attention</a:t>
            </a:r>
            <a:endParaRPr lang="en-US" sz="1400" b="0" dirty="0">
              <a:effectLst/>
            </a:endParaRPr>
          </a:p>
          <a:p>
            <a:br>
              <a:rPr lang="en-US" sz="1400" dirty="0"/>
            </a:br>
            <a:endParaRPr lang="en-US" sz="1400" dirty="0"/>
          </a:p>
        </p:txBody>
      </p:sp>
    </p:spTree>
    <p:extLst>
      <p:ext uri="{BB962C8B-B14F-4D97-AF65-F5344CB8AC3E}">
        <p14:creationId xmlns:p14="http://schemas.microsoft.com/office/powerpoint/2010/main" val="29210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dirty="0"/>
              <a:t>Mental Health Integration</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sz="1800" dirty="0"/>
              <a:t>Week 2 Part 1- What is Mental Illness</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79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Neurodevelopmental Disorders</a:t>
            </a:r>
            <a:endParaRPr lang="en-US" sz="1800" b="0" dirty="0">
              <a:effectLst/>
            </a:endParaRPr>
          </a:p>
          <a:p>
            <a:pPr>
              <a:spcAft>
                <a:spcPts val="600"/>
              </a:spcAft>
              <a:buClr>
                <a:schemeClr val="tx1">
                  <a:lumMod val="85000"/>
                  <a:lumOff val="15000"/>
                </a:schemeClr>
              </a:buClr>
            </a:pPr>
            <a:endParaRPr lang="en-US" b="0" i="0" dirty="0">
              <a:effectLst/>
            </a:endParaRPr>
          </a:p>
          <a:p>
            <a:pPr>
              <a:spcAft>
                <a:spcPts val="600"/>
              </a:spcAft>
              <a:buClr>
                <a:schemeClr val="tx1">
                  <a:lumMod val="85000"/>
                  <a:lumOff val="15000"/>
                </a:schemeClr>
              </a:buClr>
            </a:pPr>
            <a:r>
              <a:rPr lang="en-US" b="0" i="0" dirty="0">
                <a:effectLst/>
              </a:rPr>
              <a:t>Contains </a:t>
            </a:r>
          </a:p>
          <a:p>
            <a:pPr>
              <a:spcAft>
                <a:spcPts val="600"/>
              </a:spcAft>
              <a:buClr>
                <a:schemeClr val="tx1">
                  <a:lumMod val="85000"/>
                  <a:lumOff val="15000"/>
                </a:schemeClr>
              </a:buClr>
            </a:pPr>
            <a:r>
              <a:rPr lang="en-US" b="0" i="0" dirty="0">
                <a:effectLst/>
              </a:rPr>
              <a:t>Autism Spectrum Disorders 1.8%</a:t>
            </a:r>
          </a:p>
          <a:p>
            <a:pPr>
              <a:spcAft>
                <a:spcPts val="600"/>
              </a:spcAft>
              <a:buClr>
                <a:schemeClr val="tx1">
                  <a:lumMod val="85000"/>
                  <a:lumOff val="15000"/>
                </a:schemeClr>
              </a:buClr>
            </a:pPr>
            <a:r>
              <a:rPr lang="en-US" dirty="0"/>
              <a:t>ADHD 8.8% (11.7 Male/5.7 female)</a:t>
            </a:r>
          </a:p>
          <a:p>
            <a:pPr>
              <a:spcAft>
                <a:spcPts val="600"/>
              </a:spcAft>
              <a:buClr>
                <a:schemeClr val="tx1">
                  <a:lumMod val="85000"/>
                  <a:lumOff val="15000"/>
                </a:schemeClr>
              </a:buClr>
            </a:pPr>
            <a:r>
              <a:rPr lang="en-US" b="0" i="0" dirty="0">
                <a:effectLst/>
              </a:rPr>
              <a:t>Co</a:t>
            </a:r>
            <a:r>
              <a:rPr lang="en-US" dirty="0"/>
              <a:t>mmunication Disorders</a:t>
            </a:r>
          </a:p>
          <a:p>
            <a:pPr>
              <a:spcAft>
                <a:spcPts val="600"/>
              </a:spcAft>
              <a:buClr>
                <a:schemeClr val="tx1">
                  <a:lumMod val="85000"/>
                  <a:lumOff val="15000"/>
                </a:schemeClr>
              </a:buClr>
            </a:pPr>
            <a:r>
              <a:rPr lang="en-US" b="0" i="0" dirty="0">
                <a:effectLst/>
              </a:rPr>
              <a:t>Specific Learning Disorders</a:t>
            </a:r>
          </a:p>
          <a:p>
            <a:pPr>
              <a:spcAft>
                <a:spcPts val="600"/>
              </a:spcAft>
              <a:buClr>
                <a:schemeClr val="tx1">
                  <a:lumMod val="85000"/>
                  <a:lumOff val="15000"/>
                </a:schemeClr>
              </a:buClr>
            </a:pPr>
            <a:r>
              <a:rPr lang="en-US" dirty="0"/>
              <a:t>Motor Disorders</a:t>
            </a:r>
          </a:p>
          <a:p>
            <a:pPr>
              <a:spcAft>
                <a:spcPts val="600"/>
              </a:spcAft>
              <a:buClr>
                <a:schemeClr val="tx1">
                  <a:lumMod val="85000"/>
                  <a:lumOff val="15000"/>
                </a:schemeClr>
              </a:buClr>
            </a:pPr>
            <a:r>
              <a:rPr lang="en-US" b="0" i="0" dirty="0">
                <a:effectLst/>
              </a:rPr>
              <a:t>Intellectual Disabilities .2-.5%</a:t>
            </a:r>
          </a:p>
          <a:p>
            <a:pPr>
              <a:spcAft>
                <a:spcPts val="600"/>
              </a:spcAft>
              <a:buClr>
                <a:schemeClr val="tx1">
                  <a:lumMod val="85000"/>
                  <a:lumOff val="15000"/>
                </a:schemeClr>
              </a:buClr>
            </a:pPr>
            <a:endParaRPr lang="en-US" dirty="0"/>
          </a:p>
          <a:p>
            <a:pPr>
              <a:spcAft>
                <a:spcPts val="600"/>
              </a:spcAft>
              <a:buClr>
                <a:schemeClr val="tx1">
                  <a:lumMod val="85000"/>
                  <a:lumOff val="15000"/>
                </a:schemeClr>
              </a:buClr>
            </a:pPr>
            <a:r>
              <a:rPr lang="en-US" b="0" i="0" dirty="0">
                <a:effectLst/>
              </a:rPr>
              <a:t>All percentages of children age 3-17</a:t>
            </a:r>
          </a:p>
          <a:p>
            <a:pPr>
              <a:spcAft>
                <a:spcPts val="600"/>
              </a:spcAft>
              <a:buClr>
                <a:schemeClr val="tx1">
                  <a:lumMod val="85000"/>
                  <a:lumOff val="15000"/>
                </a:schemeClr>
              </a:buClr>
            </a:pPr>
            <a:endParaRPr lang="en-US" b="0" i="0" dirty="0">
              <a:effectLst/>
            </a:endParaRPr>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p:txBody>
      </p:sp>
    </p:spTree>
    <p:extLst>
      <p:ext uri="{BB962C8B-B14F-4D97-AF65-F5344CB8AC3E}">
        <p14:creationId xmlns:p14="http://schemas.microsoft.com/office/powerpoint/2010/main" val="32101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a:bodyPr>
          <a:lstStyle/>
          <a:p>
            <a:r>
              <a:rPr lang="en-US" sz="1800" b="0" i="0" u="none" strike="noStrike" dirty="0">
                <a:solidFill>
                  <a:srgbClr val="000000"/>
                </a:solidFill>
                <a:effectLst/>
                <a:latin typeface="Arial" panose="020B0604020202020204" pitchFamily="34" charset="0"/>
              </a:rPr>
              <a:t>Schizophrenia Spectrum and Other Psychotic Disorders</a:t>
            </a:r>
            <a:endParaRPr lang="en-US" sz="1800" b="0" dirty="0">
              <a:effectLst/>
            </a:endParaRPr>
          </a:p>
          <a:p>
            <a:pPr rtl="0">
              <a:spcBef>
                <a:spcPts val="0"/>
              </a:spcBef>
              <a:spcAft>
                <a:spcPts val="0"/>
              </a:spcAft>
            </a:pPr>
            <a:endParaRPr lang="en-US" dirty="0"/>
          </a:p>
          <a:p>
            <a:pPr rtl="0">
              <a:spcBef>
                <a:spcPts val="0"/>
              </a:spcBef>
              <a:spcAft>
                <a:spcPts val="0"/>
              </a:spcAft>
            </a:pPr>
            <a:r>
              <a:rPr lang="en-US" dirty="0"/>
              <a:t>Affects .4% of the US population in any given year</a:t>
            </a:r>
          </a:p>
          <a:p>
            <a:pPr>
              <a:spcAft>
                <a:spcPts val="600"/>
              </a:spcAft>
              <a:buClr>
                <a:schemeClr val="tx1">
                  <a:lumMod val="85000"/>
                  <a:lumOff val="15000"/>
                </a:schemeClr>
              </a:buClr>
            </a:pPr>
            <a:endParaRPr lang="en-US" b="0" i="0" dirty="0">
              <a:effectLst/>
            </a:endParaRPr>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p:txBody>
      </p:sp>
    </p:spTree>
    <p:extLst>
      <p:ext uri="{BB962C8B-B14F-4D97-AF65-F5344CB8AC3E}">
        <p14:creationId xmlns:p14="http://schemas.microsoft.com/office/powerpoint/2010/main" val="105676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fontScale="77500" lnSpcReduction="20000"/>
          </a:bodyPr>
          <a:lstStyle/>
          <a:p>
            <a:pPr algn="l"/>
            <a:r>
              <a:rPr lang="en-US" b="0" i="0" dirty="0">
                <a:solidFill>
                  <a:srgbClr val="505050"/>
                </a:solidFill>
                <a:effectLst/>
                <a:latin typeface="Roboto" panose="02000000000000000000" pitchFamily="2" charset="0"/>
              </a:rPr>
              <a:t>Definition</a:t>
            </a:r>
          </a:p>
          <a:p>
            <a:pPr algn="l"/>
            <a:r>
              <a:rPr lang="en-US" b="0" i="0" dirty="0">
                <a:solidFill>
                  <a:srgbClr val="293340"/>
                </a:solidFill>
                <a:effectLst/>
                <a:latin typeface="Open Sans" panose="020B0606030504020204" pitchFamily="34" charset="0"/>
              </a:rPr>
              <a:t>Schizophrenia is a mental disorder characterized by disruptions in thought processes, perceptions, emotional responsiveness, and social interactions. Although the course of schizophrenia varies among individuals, schizophrenia is typically persistent and can be both severe and disabling.</a:t>
            </a:r>
          </a:p>
          <a:p>
            <a:pPr algn="l"/>
            <a:r>
              <a:rPr lang="en-US" b="0" i="0" dirty="0">
                <a:solidFill>
                  <a:srgbClr val="293340"/>
                </a:solidFill>
                <a:effectLst/>
                <a:latin typeface="Open Sans" panose="020B0606030504020204" pitchFamily="34" charset="0"/>
              </a:rPr>
              <a:t>Symptoms of schizophrenia include psychotic symptoms such as hallucinations, delusions, and thought disorder (unusual ways of thinking), as well as reduced expression of emotions, reduced motivation to accomplish goals, difficulty in social relationships, motor impairment, and cognitive impairment. Although symptoms typically start in late adolescence or early adulthood, schizophrenia is often viewed from a developmental perspective. Cognitive impairment and unusual behaviors sometimes appear in childhood, and persistent presence of multiple symptoms represent a later stage of the disorder. This pattern may reflect disruptions in brain development as well as environmental factors such as prenatal or early life stress. This perspective fuels the hope that early interventions will improve the course of schizophrenia which is often severely disabling when left untreated. </a:t>
            </a:r>
          </a:p>
          <a:p>
            <a:pPr>
              <a:spcAft>
                <a:spcPts val="600"/>
              </a:spcAft>
              <a:buClr>
                <a:schemeClr val="tx1">
                  <a:lumMod val="85000"/>
                  <a:lumOff val="15000"/>
                </a:schemeClr>
              </a:buClr>
            </a:pPr>
            <a:endParaRPr lang="en-US" b="0" i="0" dirty="0">
              <a:effectLst/>
            </a:endParaRPr>
          </a:p>
          <a:p>
            <a:pPr>
              <a:spcAft>
                <a:spcPts val="600"/>
              </a:spcAft>
              <a:buClr>
                <a:schemeClr val="tx1">
                  <a:lumMod val="85000"/>
                  <a:lumOff val="15000"/>
                </a:schemeClr>
              </a:buClr>
            </a:pPr>
            <a:r>
              <a:rPr lang="en-US" dirty="0"/>
              <a:t>NIMH 2021</a:t>
            </a:r>
            <a:endParaRPr lang="en-US" b="0" i="0" dirty="0">
              <a:effectLst/>
            </a:endParaRPr>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p:txBody>
      </p:sp>
    </p:spTree>
    <p:extLst>
      <p:ext uri="{BB962C8B-B14F-4D97-AF65-F5344CB8AC3E}">
        <p14:creationId xmlns:p14="http://schemas.microsoft.com/office/powerpoint/2010/main" val="2250052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a:bodyPr>
          <a:lstStyle/>
          <a:p>
            <a:pPr algn="l"/>
            <a:r>
              <a:rPr lang="en-US" dirty="0"/>
              <a:t>Bipolar and related disorders</a:t>
            </a:r>
          </a:p>
          <a:p>
            <a:pPr algn="l"/>
            <a:r>
              <a:rPr lang="en-US" dirty="0"/>
              <a:t>2.8% of the US population last year</a:t>
            </a:r>
          </a:p>
          <a:p>
            <a:pPr algn="l"/>
            <a:r>
              <a:rPr lang="en-US" dirty="0"/>
              <a:t>4.4% lifetime prevalence</a:t>
            </a:r>
          </a:p>
          <a:p>
            <a:pPr algn="l"/>
            <a:endParaRPr lang="en-US" dirty="0"/>
          </a:p>
          <a:p>
            <a:pPr algn="l"/>
            <a:r>
              <a:rPr lang="en-US" i="0" dirty="0">
                <a:solidFill>
                  <a:srgbClr val="293340"/>
                </a:solidFill>
                <a:effectLst/>
                <a:latin typeface="Open Sans" panose="020B0606030504020204" pitchFamily="34" charset="0"/>
              </a:rPr>
              <a:t>Bipolar disorder</a:t>
            </a:r>
            <a:r>
              <a:rPr lang="en-US" b="0" i="0" dirty="0">
                <a:solidFill>
                  <a:srgbClr val="293340"/>
                </a:solidFill>
                <a:effectLst/>
                <a:latin typeface="Open Sans" panose="020B0606030504020204" pitchFamily="34" charset="0"/>
              </a:rPr>
              <a:t>, sometimes referred to as manic-depressive disorder, is characterized by dramatic shifts in mood, energy, and activity levels that affect a person’s ability to carry out day-to-day tasks. These shifts in mood and energy levels are more severe than the normal ups and downs that are experienced by everyone.</a:t>
            </a:r>
          </a:p>
          <a:p>
            <a:pPr algn="l"/>
            <a:endParaRPr lang="en-US" dirty="0">
              <a:solidFill>
                <a:srgbClr val="293340"/>
              </a:solidFill>
              <a:latin typeface="Open Sans" panose="020B0606030504020204" pitchFamily="34" charset="0"/>
            </a:endParaRPr>
          </a:p>
          <a:p>
            <a:pPr algn="l"/>
            <a:r>
              <a:rPr lang="en-US" dirty="0">
                <a:solidFill>
                  <a:srgbClr val="293340"/>
                </a:solidFill>
                <a:latin typeface="Open Sans" panose="020B0606030504020204" pitchFamily="34" charset="0"/>
              </a:rPr>
              <a:t>From NIMH 2021</a:t>
            </a:r>
            <a:endParaRPr lang="en-US" dirty="0"/>
          </a:p>
        </p:txBody>
      </p:sp>
    </p:spTree>
    <p:extLst>
      <p:ext uri="{BB962C8B-B14F-4D97-AF65-F5344CB8AC3E}">
        <p14:creationId xmlns:p14="http://schemas.microsoft.com/office/powerpoint/2010/main" val="60174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a:blip r:embed="rId2"/>
          <a:srcRect t="11685" b="11685"/>
          <a:stretch/>
        </p:blipFill>
        <p:spPr>
          <a:xfrm>
            <a:off x="643467" y="643467"/>
            <a:ext cx="10400354" cy="5313224"/>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643467" y="5914827"/>
            <a:ext cx="10938933" cy="369332"/>
          </a:xfrm>
          <a:prstGeom prst="rect">
            <a:avLst/>
          </a:prstGeom>
          <a:noFill/>
        </p:spPr>
        <p:txBody>
          <a:bodyPr wrap="square" rtlCol="0">
            <a:spAutoFit/>
          </a:bodyPr>
          <a:lstStyle/>
          <a:p>
            <a:r>
              <a:rPr lang="en-US" b="0" i="0" dirty="0">
                <a:solidFill>
                  <a:srgbClr val="1A1A1A"/>
                </a:solidFill>
                <a:effectLst/>
                <a:latin typeface="-apple-system"/>
              </a:rPr>
              <a:t>2019 - National Institute of Mental Health- Severity of Bipolar Disorder- Past year</a:t>
            </a:r>
            <a:endParaRPr lang="en-US" dirty="0"/>
          </a:p>
        </p:txBody>
      </p:sp>
    </p:spTree>
    <p:extLst>
      <p:ext uri="{BB962C8B-B14F-4D97-AF65-F5344CB8AC3E}">
        <p14:creationId xmlns:p14="http://schemas.microsoft.com/office/powerpoint/2010/main" val="356632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a:bodyPr>
          <a:lstStyle/>
          <a:p>
            <a:pPr algn="l"/>
            <a:r>
              <a:rPr lang="en-US" dirty="0"/>
              <a:t>Depressive Disorders</a:t>
            </a:r>
          </a:p>
          <a:p>
            <a:pPr algn="l"/>
            <a:endParaRPr lang="en-US" i="0" dirty="0">
              <a:solidFill>
                <a:srgbClr val="293340"/>
              </a:solidFill>
              <a:effectLst/>
              <a:latin typeface="Open Sans" panose="020B0606030504020204" pitchFamily="34" charset="0"/>
            </a:endParaRPr>
          </a:p>
          <a:p>
            <a:pPr algn="l"/>
            <a:r>
              <a:rPr lang="en-US" i="0" dirty="0">
                <a:solidFill>
                  <a:srgbClr val="293340"/>
                </a:solidFill>
                <a:effectLst/>
                <a:latin typeface="Open Sans" panose="020B0606030504020204" pitchFamily="34" charset="0"/>
              </a:rPr>
              <a:t>Major depression </a:t>
            </a:r>
            <a:r>
              <a:rPr lang="en-US" b="0" i="0" dirty="0">
                <a:solidFill>
                  <a:srgbClr val="293340"/>
                </a:solidFill>
                <a:effectLst/>
                <a:latin typeface="Open Sans" panose="020B0606030504020204" pitchFamily="34" charset="0"/>
              </a:rPr>
              <a:t>is one of the most common mental disorders in the United States. For some individuals, major depression can result in severe impairments that interfere with or limit one’s ability to carry out major life activities.</a:t>
            </a:r>
          </a:p>
          <a:p>
            <a:pPr algn="l"/>
            <a:endParaRPr lang="en-US" b="0" i="0" dirty="0">
              <a:solidFill>
                <a:srgbClr val="293340"/>
              </a:solidFill>
              <a:effectLst/>
              <a:latin typeface="Open Sans" panose="020B0606030504020204" pitchFamily="34" charset="0"/>
            </a:endParaRPr>
          </a:p>
          <a:p>
            <a:r>
              <a:rPr lang="en-US" b="0" i="0" dirty="0">
                <a:solidFill>
                  <a:srgbClr val="293340"/>
                </a:solidFill>
                <a:effectLst/>
                <a:latin typeface="Open Sans" panose="020B0606030504020204" pitchFamily="34" charset="0"/>
              </a:rPr>
              <a:t>“A period of at least two weeks when a person experienced a depressed mood or loss of interest or pleasure in daily activities, and had a majority of specified symptoms, such as problems with sleep, eating, energy, concentration, or self-worth.”</a:t>
            </a:r>
          </a:p>
          <a:p>
            <a:r>
              <a:rPr lang="en-US" dirty="0">
                <a:solidFill>
                  <a:srgbClr val="293340"/>
                </a:solidFill>
                <a:latin typeface="Open Sans" panose="020B0606030504020204" pitchFamily="34" charset="0"/>
              </a:rPr>
              <a:t>NIMH 2019</a:t>
            </a:r>
            <a:endParaRPr lang="en-US" b="0" i="0" dirty="0">
              <a:solidFill>
                <a:srgbClr val="293340"/>
              </a:solidFill>
              <a:effectLst/>
              <a:latin typeface="Open Sans" panose="020B0606030504020204" pitchFamily="34" charset="0"/>
            </a:endParaRPr>
          </a:p>
          <a:p>
            <a:pPr algn="l"/>
            <a:endParaRPr lang="en-US" dirty="0"/>
          </a:p>
        </p:txBody>
      </p:sp>
    </p:spTree>
    <p:extLst>
      <p:ext uri="{BB962C8B-B14F-4D97-AF65-F5344CB8AC3E}">
        <p14:creationId xmlns:p14="http://schemas.microsoft.com/office/powerpoint/2010/main" val="100136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a:blip r:embed="rId2"/>
          <a:srcRect t="11685" b="11685"/>
          <a:stretch/>
        </p:blipFill>
        <p:spPr>
          <a:xfrm>
            <a:off x="643467" y="643467"/>
            <a:ext cx="10400354" cy="5313224"/>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643467" y="5914827"/>
            <a:ext cx="10938933" cy="369332"/>
          </a:xfrm>
          <a:prstGeom prst="rect">
            <a:avLst/>
          </a:prstGeom>
          <a:noFill/>
        </p:spPr>
        <p:txBody>
          <a:bodyPr wrap="square" rtlCol="0">
            <a:spAutoFit/>
          </a:bodyPr>
          <a:lstStyle/>
          <a:p>
            <a:r>
              <a:rPr lang="en-US" b="0" i="0" dirty="0">
                <a:solidFill>
                  <a:srgbClr val="1A1A1A"/>
                </a:solidFill>
                <a:effectLst/>
                <a:latin typeface="-apple-system"/>
              </a:rPr>
              <a:t>2019 - National Institute of Mental Health- Prevalence of depression- Last year</a:t>
            </a:r>
            <a:endParaRPr lang="en-US" dirty="0"/>
          </a:p>
        </p:txBody>
      </p:sp>
    </p:spTree>
    <p:extLst>
      <p:ext uri="{BB962C8B-B14F-4D97-AF65-F5344CB8AC3E}">
        <p14:creationId xmlns:p14="http://schemas.microsoft.com/office/powerpoint/2010/main" val="3883115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lnSpcReduction="10000"/>
          </a:bodyPr>
          <a:lstStyle/>
          <a:p>
            <a:pPr algn="l"/>
            <a:r>
              <a:rPr lang="en-US" dirty="0"/>
              <a:t>Anxiety Disorders</a:t>
            </a:r>
          </a:p>
          <a:p>
            <a:pPr algn="l"/>
            <a:endParaRPr lang="en-US" dirty="0"/>
          </a:p>
          <a:p>
            <a:pPr algn="l"/>
            <a:r>
              <a:rPr lang="en-US" b="0" i="0" dirty="0">
                <a:solidFill>
                  <a:srgbClr val="293340"/>
                </a:solidFill>
                <a:effectLst/>
                <a:latin typeface="Open Sans" panose="020B0606030504020204" pitchFamily="34" charset="0"/>
              </a:rPr>
              <a:t>Occasional anxiety is an expected part of life. You might feel anxious when faced with a problem at work, before taking a test, or before making an important decision. But anxiety disorders involve more than temporary worry or fear. For a person with an anxiety disorder, the anxiety does not go away and can get worse over time. The symptoms can interfere with daily activities such as job performance, school work, and relationships.</a:t>
            </a:r>
          </a:p>
          <a:p>
            <a:pPr algn="l"/>
            <a:r>
              <a:rPr lang="en-US" b="0" i="0" dirty="0">
                <a:solidFill>
                  <a:srgbClr val="293340"/>
                </a:solidFill>
                <a:effectLst/>
                <a:latin typeface="Open Sans" panose="020B0606030504020204" pitchFamily="34" charset="0"/>
              </a:rPr>
              <a:t>There are several types of anxiety disorders, including generalized anxiety disorder, panic disorder, and various phobia-related disorders.</a:t>
            </a:r>
          </a:p>
          <a:p>
            <a:pPr algn="l"/>
            <a:endParaRPr lang="en-US" b="0" i="0" dirty="0">
              <a:solidFill>
                <a:srgbClr val="293340"/>
              </a:solidFill>
              <a:effectLst/>
              <a:latin typeface="Open Sans" panose="020B0606030504020204" pitchFamily="34" charset="0"/>
            </a:endParaRPr>
          </a:p>
          <a:p>
            <a:pPr algn="l"/>
            <a:r>
              <a:rPr lang="en-US" b="0" i="0" dirty="0">
                <a:solidFill>
                  <a:srgbClr val="293340"/>
                </a:solidFill>
                <a:effectLst/>
                <a:latin typeface="Open Sans" panose="020B0606030504020204" pitchFamily="34" charset="0"/>
              </a:rPr>
              <a:t>NIMH 2</a:t>
            </a:r>
            <a:r>
              <a:rPr lang="en-US" dirty="0">
                <a:solidFill>
                  <a:srgbClr val="293340"/>
                </a:solidFill>
                <a:latin typeface="Open Sans" panose="020B0606030504020204" pitchFamily="34" charset="0"/>
              </a:rPr>
              <a:t>021</a:t>
            </a:r>
            <a:endParaRPr lang="en-US" b="0" i="0" dirty="0">
              <a:solidFill>
                <a:srgbClr val="293340"/>
              </a:solidFill>
              <a:effectLst/>
              <a:latin typeface="Open Sans" panose="020B0606030504020204" pitchFamily="34" charset="0"/>
            </a:endParaRPr>
          </a:p>
        </p:txBody>
      </p:sp>
    </p:spTree>
    <p:extLst>
      <p:ext uri="{BB962C8B-B14F-4D97-AF65-F5344CB8AC3E}">
        <p14:creationId xmlns:p14="http://schemas.microsoft.com/office/powerpoint/2010/main" val="87650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Mental Health</a:t>
            </a:r>
            <a:r>
              <a:rPr lang="en-US" dirty="0">
                <a:solidFill>
                  <a:srgbClr val="000000"/>
                </a:solidFill>
                <a:latin typeface="Arial" panose="020B0604020202020204" pitchFamily="34" charset="0"/>
              </a:rPr>
              <a:t>: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condition of being sound mentally and emotionally that is characterized by the absence of mental illness and by adequate adjustment especially as reflected in feeling comfortable about oneself, positive feelings about others, and the ability to meet the demands of daily life</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also : </a:t>
            </a:r>
          </a:p>
          <a:p>
            <a:pPr rtl="0">
              <a:spcBef>
                <a:spcPts val="0"/>
              </a:spcBef>
              <a:spcAft>
                <a:spcPts val="0"/>
              </a:spcAft>
            </a:pPr>
            <a:r>
              <a:rPr lang="en-US" sz="1800" b="0" i="0" u="none" strike="noStrike" dirty="0">
                <a:solidFill>
                  <a:srgbClr val="000000"/>
                </a:solidFill>
                <a:effectLst/>
                <a:latin typeface="Arial" panose="020B0604020202020204" pitchFamily="34" charset="0"/>
              </a:rPr>
              <a:t>the general condition of one's mental and emotional state</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From Merriam-Webster</a:t>
            </a:r>
            <a:endParaRPr lang="en-US" b="0" dirty="0">
              <a:effectLst/>
            </a:endParaRPr>
          </a:p>
          <a:p>
            <a:br>
              <a:rPr lang="en-US" dirty="0"/>
            </a:br>
            <a:endParaRPr lang="en-US" dirty="0"/>
          </a:p>
          <a:p>
            <a:pPr indent="-182880">
              <a:spcAft>
                <a:spcPts val="600"/>
              </a:spcAft>
              <a:buClr>
                <a:schemeClr val="tx1">
                  <a:lumMod val="85000"/>
                  <a:lumOff val="15000"/>
                </a:schemeClr>
              </a:buClr>
              <a:buFont typeface="Garamond" pitchFamily="18" charset="0"/>
              <a:buChar char="◦"/>
            </a:pPr>
            <a:endParaRPr lang="en-US" b="0" i="0" dirty="0">
              <a:effectLst/>
            </a:endParaRPr>
          </a:p>
          <a:p>
            <a:pPr indent="-182880">
              <a:spcAft>
                <a:spcPts val="600"/>
              </a:spcAft>
              <a:buClr>
                <a:schemeClr val="tx1">
                  <a:lumMod val="85000"/>
                  <a:lumOff val="15000"/>
                </a:schemeClr>
              </a:buClr>
              <a:buFont typeface="Garamond" pitchFamily="18" charset="0"/>
              <a:buChar char="◦"/>
            </a:pPr>
            <a:endParaRPr lang="en-US" b="0" i="0" dirty="0">
              <a:effectLst/>
            </a:endParaRP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b="0" i="0" dirty="0">
              <a:effectLst/>
            </a:endParaRPr>
          </a:p>
        </p:txBody>
      </p:sp>
    </p:spTree>
    <p:extLst>
      <p:ext uri="{BB962C8B-B14F-4D97-AF65-F5344CB8AC3E}">
        <p14:creationId xmlns:p14="http://schemas.microsoft.com/office/powerpoint/2010/main" val="2665416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a:blip r:embed="rId2"/>
          <a:srcRect t="11685" b="11685"/>
          <a:stretch/>
        </p:blipFill>
        <p:spPr>
          <a:xfrm>
            <a:off x="643467" y="643467"/>
            <a:ext cx="10400354" cy="5313224"/>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643467" y="5914827"/>
            <a:ext cx="10938933" cy="369332"/>
          </a:xfrm>
          <a:prstGeom prst="rect">
            <a:avLst/>
          </a:prstGeom>
          <a:noFill/>
        </p:spPr>
        <p:txBody>
          <a:bodyPr wrap="square" rtlCol="0">
            <a:spAutoFit/>
          </a:bodyPr>
          <a:lstStyle/>
          <a:p>
            <a:r>
              <a:rPr lang="en-US" b="0" i="0" dirty="0">
                <a:solidFill>
                  <a:srgbClr val="1A1A1A"/>
                </a:solidFill>
                <a:effectLst/>
                <a:latin typeface="-apple-system"/>
              </a:rPr>
              <a:t>2019 - National Institute of Mental Health- </a:t>
            </a:r>
            <a:r>
              <a:rPr lang="en-US" dirty="0">
                <a:solidFill>
                  <a:srgbClr val="1A1A1A"/>
                </a:solidFill>
                <a:latin typeface="-apple-system"/>
              </a:rPr>
              <a:t>Rates of anxiety 2001-2004</a:t>
            </a:r>
            <a:endParaRPr lang="en-US" dirty="0"/>
          </a:p>
        </p:txBody>
      </p:sp>
    </p:spTree>
    <p:extLst>
      <p:ext uri="{BB962C8B-B14F-4D97-AF65-F5344CB8AC3E}">
        <p14:creationId xmlns:p14="http://schemas.microsoft.com/office/powerpoint/2010/main" val="331643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825623" y="781235"/>
            <a:ext cx="4550572" cy="5237751"/>
          </a:xfrm>
          <a:prstGeom prst="rect">
            <a:avLst/>
          </a:prstGeom>
        </p:spPr>
        <p:txBody>
          <a:bodyPr vert="horz" lIns="91440" tIns="45720" rIns="91440" bIns="45720" rtlCol="0">
            <a:normAutofit lnSpcReduction="10000"/>
          </a:bodyPr>
          <a:lstStyle/>
          <a:p>
            <a:pPr algn="l"/>
            <a:r>
              <a:rPr lang="en-US" dirty="0"/>
              <a:t>Anxiety Disorders</a:t>
            </a:r>
          </a:p>
          <a:p>
            <a:pPr algn="l"/>
            <a:endParaRPr lang="en-US" dirty="0"/>
          </a:p>
          <a:p>
            <a:pPr algn="l"/>
            <a:r>
              <a:rPr lang="en-US" b="0" i="0" dirty="0">
                <a:solidFill>
                  <a:srgbClr val="000000"/>
                </a:solidFill>
                <a:effectLst/>
                <a:latin typeface="Open Sans" panose="020B0606030504020204" pitchFamily="34" charset="0"/>
              </a:rPr>
              <a:t>During August 2020–February 2021, the percentage of adults with recent symptoms of an anxiety or a depressive disorder increased from 36.4% to 41.5%, and the percentage of those reporting an unmet mental health care need increased from 9.2% to 11.7%. Increases were largest among adults aged 18–29 years and those with less than a high school education.</a:t>
            </a:r>
            <a:endParaRPr lang="en-US" b="0" i="0" dirty="0">
              <a:solidFill>
                <a:srgbClr val="293340"/>
              </a:solidFill>
              <a:effectLst/>
              <a:latin typeface="Open Sans" panose="020B0606030504020204" pitchFamily="34" charset="0"/>
            </a:endParaRPr>
          </a:p>
          <a:p>
            <a:pPr algn="l"/>
            <a:r>
              <a:rPr lang="en-US" b="0" i="0" dirty="0">
                <a:solidFill>
                  <a:srgbClr val="293340"/>
                </a:solidFill>
                <a:effectLst/>
                <a:latin typeface="Open Sans" panose="020B0606030504020204" pitchFamily="34" charset="0"/>
              </a:rPr>
              <a:t>NIMH 2</a:t>
            </a:r>
            <a:r>
              <a:rPr lang="en-US" dirty="0">
                <a:solidFill>
                  <a:srgbClr val="293340"/>
                </a:solidFill>
                <a:latin typeface="Open Sans" panose="020B0606030504020204" pitchFamily="34" charset="0"/>
              </a:rPr>
              <a:t>021</a:t>
            </a:r>
          </a:p>
          <a:p>
            <a:pPr algn="l"/>
            <a:endParaRPr lang="en-US" dirty="0">
              <a:solidFill>
                <a:srgbClr val="293340"/>
              </a:solidFill>
              <a:latin typeface="Open Sans" panose="020B0606030504020204" pitchFamily="34" charset="0"/>
            </a:endParaRPr>
          </a:p>
          <a:p>
            <a:pPr algn="l"/>
            <a:r>
              <a:rPr lang="en-US" sz="15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Symptoms of Anxiety or Depressive Disorder and Use of Mental Health Care Among Adults During the COVID-19 Pandemic — United States, August 2020–February 2021</a:t>
            </a:r>
          </a:p>
          <a:p>
            <a:pPr algn="l"/>
            <a:r>
              <a:rPr lang="en-US" sz="150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Weekly</a:t>
            </a:r>
            <a:r>
              <a:rPr lang="en-US" sz="15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 April 2, 2021 / 70(13);490–494</a:t>
            </a:r>
          </a:p>
          <a:p>
            <a:pPr algn="l"/>
            <a:r>
              <a:rPr lang="en-US" sz="150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Anjel</a:t>
            </a:r>
            <a:r>
              <a:rPr lang="en-US" sz="15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50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Vahratian</a:t>
            </a:r>
            <a:r>
              <a:rPr lang="en-US" sz="15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PhD</a:t>
            </a:r>
            <a:r>
              <a:rPr lang="en-US" sz="1500" i="0" u="none" strike="noStrike"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r>
              <a:rPr lang="en-US" sz="15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Stephen J. Blumberg, PhD</a:t>
            </a:r>
            <a:r>
              <a:rPr lang="en-US" sz="1500" i="0" u="none" strike="noStrike"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r>
              <a:rPr lang="en-US" sz="15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Emily P. </a:t>
            </a:r>
            <a:r>
              <a:rPr lang="en-US" sz="150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Terlizzi</a:t>
            </a:r>
            <a:r>
              <a:rPr lang="en-US" sz="15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MPH</a:t>
            </a:r>
            <a:r>
              <a:rPr lang="en-US" sz="1500" i="0" u="none" strike="noStrike"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r>
              <a:rPr lang="en-US" sz="15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Jeannine S. Schiller, MPH</a:t>
            </a:r>
            <a:r>
              <a:rPr lang="en-US" sz="1500" i="0" u="none" strike="noStrike"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endParaRPr lang="en-US" sz="15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endParaRPr lang="en-US" dirty="0">
              <a:solidFill>
                <a:srgbClr val="293340"/>
              </a:solidFill>
              <a:latin typeface="Open Sans" panose="020B0606030504020204" pitchFamily="34" charset="0"/>
            </a:endParaRPr>
          </a:p>
          <a:p>
            <a:pPr algn="l"/>
            <a:endParaRPr lang="en-US" b="0" i="0" dirty="0">
              <a:solidFill>
                <a:srgbClr val="293340"/>
              </a:solidFill>
              <a:effectLst/>
              <a:latin typeface="Open Sans" panose="020B0606030504020204" pitchFamily="34" charset="0"/>
            </a:endParaRPr>
          </a:p>
          <a:p>
            <a:pPr algn="l"/>
            <a:endParaRPr lang="en-US" b="0" i="0" dirty="0">
              <a:solidFill>
                <a:srgbClr val="293340"/>
              </a:solidFill>
              <a:effectLst/>
              <a:latin typeface="Open Sans" panose="020B0606030504020204" pitchFamily="34" charset="0"/>
            </a:endParaRPr>
          </a:p>
        </p:txBody>
      </p:sp>
    </p:spTree>
    <p:extLst>
      <p:ext uri="{BB962C8B-B14F-4D97-AF65-F5344CB8AC3E}">
        <p14:creationId xmlns:p14="http://schemas.microsoft.com/office/powerpoint/2010/main" val="1547170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a:bodyPr>
          <a:lstStyle/>
          <a:p>
            <a:pPr algn="l"/>
            <a:r>
              <a:rPr lang="en-US" dirty="0"/>
              <a:t>Obsessive-Compulsive and related Disorders</a:t>
            </a:r>
          </a:p>
          <a:p>
            <a:pPr algn="l"/>
            <a:endParaRPr lang="en-US" b="0" i="0" dirty="0">
              <a:solidFill>
                <a:srgbClr val="293340"/>
              </a:solidFill>
              <a:effectLst/>
              <a:latin typeface="Open Sans" panose="020B0606030504020204" pitchFamily="34" charset="0"/>
            </a:endParaRPr>
          </a:p>
          <a:p>
            <a:pPr algn="l"/>
            <a:r>
              <a:rPr lang="en-US" b="0" i="0" dirty="0">
                <a:solidFill>
                  <a:srgbClr val="293340"/>
                </a:solidFill>
                <a:effectLst/>
                <a:latin typeface="Open Sans" panose="020B0606030504020204" pitchFamily="34" charset="0"/>
              </a:rPr>
              <a:t>“Obsessive-Compulsive Disorder (OCD) is a common, chronic, and long-lasting disorder in which a person has uncontrollable, reoccurring thoughts (</a:t>
            </a:r>
            <a:r>
              <a:rPr lang="en-US" b="0" i="1" dirty="0">
                <a:solidFill>
                  <a:srgbClr val="293340"/>
                </a:solidFill>
                <a:effectLst/>
                <a:latin typeface="Open Sans" panose="020B0606030504020204" pitchFamily="34" charset="0"/>
              </a:rPr>
              <a:t>obsessions</a:t>
            </a:r>
            <a:r>
              <a:rPr lang="en-US" b="0" i="0" dirty="0">
                <a:solidFill>
                  <a:srgbClr val="293340"/>
                </a:solidFill>
                <a:effectLst/>
                <a:latin typeface="Open Sans" panose="020B0606030504020204" pitchFamily="34" charset="0"/>
              </a:rPr>
              <a:t>) and/or behaviors (</a:t>
            </a:r>
            <a:r>
              <a:rPr lang="en-US" b="0" i="1" dirty="0">
                <a:solidFill>
                  <a:srgbClr val="293340"/>
                </a:solidFill>
                <a:effectLst/>
                <a:latin typeface="Open Sans" panose="020B0606030504020204" pitchFamily="34" charset="0"/>
              </a:rPr>
              <a:t>compulsions</a:t>
            </a:r>
            <a:r>
              <a:rPr lang="en-US" b="0" i="0" dirty="0">
                <a:solidFill>
                  <a:srgbClr val="293340"/>
                </a:solidFill>
                <a:effectLst/>
                <a:latin typeface="Open Sans" panose="020B0606030504020204" pitchFamily="34" charset="0"/>
              </a:rPr>
              <a:t>) that he or she feels the urge to repeat over and over.</a:t>
            </a:r>
            <a:r>
              <a:rPr lang="en-US" dirty="0">
                <a:solidFill>
                  <a:srgbClr val="293340"/>
                </a:solidFill>
                <a:latin typeface="Open Sans" panose="020B0606030504020204" pitchFamily="34" charset="0"/>
              </a:rPr>
              <a:t>”</a:t>
            </a:r>
            <a:endParaRPr lang="en-US" b="0" i="0" dirty="0">
              <a:solidFill>
                <a:srgbClr val="293340"/>
              </a:solidFill>
              <a:effectLst/>
              <a:latin typeface="Open Sans" panose="020B0606030504020204" pitchFamily="34" charset="0"/>
            </a:endParaRPr>
          </a:p>
          <a:p>
            <a:pPr algn="l"/>
            <a:endParaRPr lang="en-US" b="0" i="0" dirty="0">
              <a:solidFill>
                <a:srgbClr val="293340"/>
              </a:solidFill>
              <a:effectLst/>
              <a:latin typeface="Open Sans" panose="020B0606030504020204" pitchFamily="34" charset="0"/>
            </a:endParaRPr>
          </a:p>
          <a:p>
            <a:pPr algn="l"/>
            <a:r>
              <a:rPr lang="en-US" b="0" i="0" dirty="0">
                <a:solidFill>
                  <a:srgbClr val="293340"/>
                </a:solidFill>
                <a:effectLst/>
                <a:latin typeface="Open Sans" panose="020B0606030504020204" pitchFamily="34" charset="0"/>
              </a:rPr>
              <a:t>NIMH 2</a:t>
            </a:r>
            <a:r>
              <a:rPr lang="en-US" dirty="0">
                <a:solidFill>
                  <a:srgbClr val="293340"/>
                </a:solidFill>
                <a:latin typeface="Open Sans" panose="020B0606030504020204" pitchFamily="34" charset="0"/>
              </a:rPr>
              <a:t>021</a:t>
            </a:r>
            <a:endParaRPr lang="en-US" b="0" i="0" dirty="0">
              <a:solidFill>
                <a:srgbClr val="293340"/>
              </a:solidFill>
              <a:effectLst/>
              <a:latin typeface="Open Sans" panose="020B0606030504020204" pitchFamily="34" charset="0"/>
            </a:endParaRPr>
          </a:p>
        </p:txBody>
      </p:sp>
    </p:spTree>
    <p:extLst>
      <p:ext uri="{BB962C8B-B14F-4D97-AF65-F5344CB8AC3E}">
        <p14:creationId xmlns:p14="http://schemas.microsoft.com/office/powerpoint/2010/main" val="58969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a:blip r:embed="rId2"/>
          <a:srcRect t="11685" b="11685"/>
          <a:stretch/>
        </p:blipFill>
        <p:spPr>
          <a:xfrm>
            <a:off x="643467" y="643467"/>
            <a:ext cx="10400354" cy="5313224"/>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643467" y="5914827"/>
            <a:ext cx="10938933" cy="369332"/>
          </a:xfrm>
          <a:prstGeom prst="rect">
            <a:avLst/>
          </a:prstGeom>
          <a:noFill/>
        </p:spPr>
        <p:txBody>
          <a:bodyPr wrap="square" rtlCol="0">
            <a:spAutoFit/>
          </a:bodyPr>
          <a:lstStyle/>
          <a:p>
            <a:r>
              <a:rPr lang="en-US" b="0" i="0" dirty="0">
                <a:solidFill>
                  <a:srgbClr val="1A1A1A"/>
                </a:solidFill>
                <a:effectLst/>
                <a:latin typeface="-apple-system"/>
              </a:rPr>
              <a:t>2019 - National Institute of Mental Health- </a:t>
            </a:r>
            <a:r>
              <a:rPr lang="en-US" dirty="0">
                <a:solidFill>
                  <a:srgbClr val="1A1A1A"/>
                </a:solidFill>
                <a:latin typeface="-apple-system"/>
              </a:rPr>
              <a:t>Rates of OCD 2001-2004</a:t>
            </a:r>
            <a:endParaRPr lang="en-US" dirty="0"/>
          </a:p>
        </p:txBody>
      </p:sp>
    </p:spTree>
    <p:extLst>
      <p:ext uri="{BB962C8B-B14F-4D97-AF65-F5344CB8AC3E}">
        <p14:creationId xmlns:p14="http://schemas.microsoft.com/office/powerpoint/2010/main" val="3049784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fontScale="92500" lnSpcReduction="20000"/>
          </a:bodyPr>
          <a:lstStyle/>
          <a:p>
            <a:pPr algn="l"/>
            <a:r>
              <a:rPr lang="en-US" dirty="0"/>
              <a:t>Trauma and Stressor-Related Disorders</a:t>
            </a:r>
          </a:p>
          <a:p>
            <a:pPr algn="l"/>
            <a:endParaRPr lang="en-US" i="0" dirty="0">
              <a:solidFill>
                <a:srgbClr val="293340"/>
              </a:solidFill>
              <a:effectLst/>
              <a:latin typeface="Open Sans" panose="020B0606030504020204" pitchFamily="34" charset="0"/>
            </a:endParaRPr>
          </a:p>
          <a:p>
            <a:pPr algn="l"/>
            <a:r>
              <a:rPr lang="en-US" i="0" dirty="0">
                <a:solidFill>
                  <a:srgbClr val="293340"/>
                </a:solidFill>
                <a:effectLst/>
                <a:latin typeface="Open Sans" panose="020B0606030504020204" pitchFamily="34" charset="0"/>
              </a:rPr>
              <a:t>Post-traumatic stress disorder (PTSD) can develop after exposure to a potentially traumatic event that is beyond a typical stressor. Events that may lead to PTSD include, but are not limited to, violent personal assaults, natural or human-caused disasters, accidents, combat, and other forms of violence. Exposure to events like these is common. About one half of all U.S. adults will experience at least one traumatic event in their lives, but most do not develop PTSD. People who experience PTSD may have persistent, frightening thoughts and memories of the event(s), experience sleep problems, feel detached or numb, or may be easily startled. In severe forms, PTSD can significantly impair a person's ability to function at work, at home, and socially.</a:t>
            </a:r>
          </a:p>
          <a:p>
            <a:pPr algn="l"/>
            <a:endParaRPr lang="en-US" i="0" dirty="0">
              <a:solidFill>
                <a:srgbClr val="293340"/>
              </a:solidFill>
              <a:effectLst/>
              <a:latin typeface="Open Sans" panose="020B0606030504020204" pitchFamily="34" charset="0"/>
            </a:endParaRPr>
          </a:p>
          <a:p>
            <a:pPr algn="l"/>
            <a:r>
              <a:rPr lang="en-US" i="0" dirty="0">
                <a:solidFill>
                  <a:srgbClr val="293340"/>
                </a:solidFill>
                <a:effectLst/>
                <a:latin typeface="Open Sans" panose="020B0606030504020204" pitchFamily="34" charset="0"/>
              </a:rPr>
              <a:t>NIMH 2</a:t>
            </a:r>
            <a:r>
              <a:rPr lang="en-US" dirty="0">
                <a:solidFill>
                  <a:srgbClr val="293340"/>
                </a:solidFill>
                <a:latin typeface="Open Sans" panose="020B0606030504020204" pitchFamily="34" charset="0"/>
              </a:rPr>
              <a:t>021</a:t>
            </a:r>
            <a:endParaRPr lang="en-US" i="0" dirty="0">
              <a:solidFill>
                <a:srgbClr val="293340"/>
              </a:solidFill>
              <a:effectLst/>
              <a:latin typeface="Open Sans" panose="020B0606030504020204" pitchFamily="34" charset="0"/>
            </a:endParaRPr>
          </a:p>
        </p:txBody>
      </p:sp>
    </p:spTree>
    <p:extLst>
      <p:ext uri="{BB962C8B-B14F-4D97-AF65-F5344CB8AC3E}">
        <p14:creationId xmlns:p14="http://schemas.microsoft.com/office/powerpoint/2010/main" val="1126802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a:blip r:embed="rId2"/>
          <a:srcRect t="11685" b="11685"/>
          <a:stretch/>
        </p:blipFill>
        <p:spPr>
          <a:xfrm>
            <a:off x="643467" y="643467"/>
            <a:ext cx="10400354" cy="5313224"/>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643467" y="5914827"/>
            <a:ext cx="10938933" cy="369332"/>
          </a:xfrm>
          <a:prstGeom prst="rect">
            <a:avLst/>
          </a:prstGeom>
          <a:noFill/>
        </p:spPr>
        <p:txBody>
          <a:bodyPr wrap="square" rtlCol="0">
            <a:spAutoFit/>
          </a:bodyPr>
          <a:lstStyle/>
          <a:p>
            <a:r>
              <a:rPr lang="en-US" b="0" i="0" dirty="0">
                <a:solidFill>
                  <a:srgbClr val="1A1A1A"/>
                </a:solidFill>
                <a:effectLst/>
                <a:latin typeface="-apple-system"/>
              </a:rPr>
              <a:t>2019 - National Institute of Mental Health- </a:t>
            </a:r>
            <a:r>
              <a:rPr lang="en-US" dirty="0">
                <a:solidFill>
                  <a:srgbClr val="1A1A1A"/>
                </a:solidFill>
                <a:latin typeface="-apple-system"/>
              </a:rPr>
              <a:t>Rates of PTSD 2001-2003</a:t>
            </a:r>
            <a:endParaRPr lang="en-US" dirty="0"/>
          </a:p>
        </p:txBody>
      </p:sp>
    </p:spTree>
    <p:extLst>
      <p:ext uri="{BB962C8B-B14F-4D97-AF65-F5344CB8AC3E}">
        <p14:creationId xmlns:p14="http://schemas.microsoft.com/office/powerpoint/2010/main" val="171757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825623" y="781235"/>
            <a:ext cx="4550572" cy="5237751"/>
          </a:xfrm>
          <a:prstGeom prst="rect">
            <a:avLst/>
          </a:prstGeom>
        </p:spPr>
        <p:txBody>
          <a:bodyPr vert="horz" lIns="91440" tIns="45720" rIns="91440" bIns="45720" rtlCol="0">
            <a:normAutofit lnSpcReduction="10000"/>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According to the Criterion A definition, 82.3% (n = 839) of participants were ‘trauma exposed’. Based on the expanded criterion, 87.7% (n = 895) of participants were ‘trauma exposed’.</a:t>
            </a:r>
          </a:p>
          <a:p>
            <a:pPr algn="l"/>
            <a:r>
              <a:rPr lang="en-US" dirty="0">
                <a:latin typeface="Open Sans" panose="020B0606030504020204" pitchFamily="34" charset="0"/>
                <a:ea typeface="Open Sans" panose="020B0606030504020204" pitchFamily="34" charset="0"/>
                <a:cs typeface="Open Sans" panose="020B0606030504020204" pitchFamily="34" charset="0"/>
              </a:rPr>
              <a:t>Using the DSM-5 Criterion A definition of trauma, 12.7% (95% CI = 10.7%, 14.8%) met diagnostic requirements for PTSD (5.0%, 95% CI = 3.7%, 6.3%) or CPTSD (7.7%, 95% CI = 6.1%, 9.4%); using the expanded definition of trauma exposure</a:t>
            </a:r>
            <a:endParaRPr lang="en-US" dirty="0">
              <a:solidFill>
                <a:srgbClr val="293340"/>
              </a:solidFill>
              <a:latin typeface="Open Sans" panose="020B0606030504020204" pitchFamily="34" charset="0"/>
              <a:ea typeface="Open Sans" panose="020B0606030504020204" pitchFamily="34" charset="0"/>
              <a:cs typeface="Open Sans" panose="020B0606030504020204" pitchFamily="34" charset="0"/>
            </a:endParaRPr>
          </a:p>
          <a:p>
            <a:pPr algn="l"/>
            <a:endParaRPr lang="en-US" dirty="0">
              <a:solidFill>
                <a:srgbClr val="293340"/>
              </a:solidFill>
              <a:latin typeface="Open Sans" panose="020B0606030504020204" pitchFamily="34" charset="0"/>
              <a:ea typeface="Open Sans" panose="020B0606030504020204" pitchFamily="34" charset="0"/>
              <a:cs typeface="Open Sans" panose="020B0606030504020204" pitchFamily="34" charset="0"/>
            </a:endParaRPr>
          </a:p>
          <a:p>
            <a:pPr algn="l"/>
            <a:r>
              <a:rPr lang="en-US"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Hyland, P., </a:t>
            </a:r>
            <a:r>
              <a:rPr lang="en-US" b="0" i="0" dirty="0" err="1">
                <a:solidFill>
                  <a:srgbClr val="222222"/>
                </a:solidFill>
                <a:effectLst/>
                <a:latin typeface="Open Sans" panose="020B0606030504020204" pitchFamily="34" charset="0"/>
                <a:ea typeface="Open Sans" panose="020B0606030504020204" pitchFamily="34" charset="0"/>
                <a:cs typeface="Open Sans" panose="020B0606030504020204" pitchFamily="34" charset="0"/>
              </a:rPr>
              <a:t>Karatzias</a:t>
            </a:r>
            <a:r>
              <a:rPr lang="en-US"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T., Shevlin, M., McElroy, E., Ben-Ezra, M., </a:t>
            </a:r>
            <a:r>
              <a:rPr lang="en-US" b="0" i="0" dirty="0" err="1">
                <a:solidFill>
                  <a:srgbClr val="222222"/>
                </a:solidFill>
                <a:effectLst/>
                <a:latin typeface="Open Sans" panose="020B0606030504020204" pitchFamily="34" charset="0"/>
                <a:ea typeface="Open Sans" panose="020B0606030504020204" pitchFamily="34" charset="0"/>
                <a:cs typeface="Open Sans" panose="020B0606030504020204" pitchFamily="34" charset="0"/>
              </a:rPr>
              <a:t>Cloitre</a:t>
            </a:r>
            <a:r>
              <a:rPr lang="en-US"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M., &amp; Brewin, C. R. (2021). Does requiring trauma exposure affect rates of ICD-11 PTSD and complex PTSD? Implications for DSM–5. </a:t>
            </a:r>
            <a:r>
              <a:rPr lang="en-US" b="0" i="1"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Psychological Trauma: Theory, Research, Practice, and Policy</a:t>
            </a:r>
            <a:r>
              <a:rPr lang="en-US"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a:t>
            </a:r>
            <a:r>
              <a:rPr lang="en-US" b="0" i="1"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13</a:t>
            </a:r>
            <a:r>
              <a:rPr lang="en-US"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(2), 133.</a:t>
            </a:r>
            <a:endParaRPr lang="en-US" dirty="0">
              <a:solidFill>
                <a:srgbClr val="293340"/>
              </a:solidFill>
              <a:latin typeface="Open Sans" panose="020B0606030504020204" pitchFamily="34" charset="0"/>
              <a:ea typeface="Open Sans" panose="020B0606030504020204" pitchFamily="34" charset="0"/>
              <a:cs typeface="Open Sans" panose="020B0606030504020204" pitchFamily="34" charset="0"/>
            </a:endParaRPr>
          </a:p>
          <a:p>
            <a:pPr algn="l"/>
            <a:endParaRPr lang="en-US" b="0" i="0" dirty="0">
              <a:solidFill>
                <a:srgbClr val="293340"/>
              </a:solidFill>
              <a:effectLst/>
              <a:latin typeface="Open Sans" panose="020B0606030504020204" pitchFamily="34" charset="0"/>
              <a:ea typeface="Open Sans" panose="020B0606030504020204" pitchFamily="34" charset="0"/>
              <a:cs typeface="Open Sans" panose="020B0606030504020204" pitchFamily="34" charset="0"/>
            </a:endParaRPr>
          </a:p>
          <a:p>
            <a:pPr algn="l"/>
            <a:endParaRPr lang="en-US" b="0" i="0" dirty="0">
              <a:solidFill>
                <a:srgbClr val="29334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92272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a:bodyPr>
          <a:lstStyle/>
          <a:p>
            <a:pPr algn="l"/>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Dissociative Disorders</a:t>
            </a:r>
          </a:p>
          <a:p>
            <a:pPr algn="l"/>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Dissociative identity disorder (DID) is a rare psychiatric disorder diagnosed in about 1.5% of the global population. This disorder is often misdiagnosed and often requires multiple assessments for an accurate diagnosis. Patients often present with self-injurious behavior and suicide attempts. </a:t>
            </a:r>
            <a:endParaRPr lang="en-US" i="0" dirty="0">
              <a:solidFill>
                <a:srgbClr val="29334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6341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a:bodyPr>
          <a:lstStyle/>
          <a:p>
            <a:pPr algn="l"/>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Dissociative Disorders</a:t>
            </a:r>
          </a:p>
          <a:p>
            <a:pPr algn="l"/>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r>
              <a:rPr lang="en-US" b="0" i="0" dirty="0">
                <a:solidFill>
                  <a:srgbClr val="111111"/>
                </a:solidFill>
                <a:effectLst/>
                <a:latin typeface="Helvetica" panose="020B0604020202020204" pitchFamily="34" charset="0"/>
              </a:rPr>
              <a:t>Somatic symptom disorder is characterized by an extreme focus on physical symptoms — such as pain or fatigue — that causes major emotional distress and problems functioning. </a:t>
            </a: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r>
              <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rPr>
              <a:t>Found in 5-7% of the US population</a:t>
            </a: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Open Sans" panose="020B0606030504020204" pitchFamily="34" charset="0"/>
            </a:endParaRPr>
          </a:p>
          <a:p>
            <a:pPr algn="l"/>
            <a:r>
              <a:rPr lang="en-US" sz="1200" i="0" dirty="0">
                <a:solidFill>
                  <a:srgbClr val="293340"/>
                </a:solidFill>
                <a:effectLst/>
                <a:latin typeface="Open Sans" panose="020B0606030504020204" pitchFamily="34" charset="0"/>
                <a:ea typeface="Open Sans" panose="020B0606030504020204" pitchFamily="34" charset="0"/>
                <a:cs typeface="Open Sans" panose="020B0606030504020204" pitchFamily="34" charset="0"/>
              </a:rPr>
              <a:t>https://www.mayoclinic.org/diseases-conditions/somatic-symptom-disorder/symptoms-causes/syc-20377776</a:t>
            </a:r>
          </a:p>
        </p:txBody>
      </p:sp>
    </p:spTree>
    <p:extLst>
      <p:ext uri="{BB962C8B-B14F-4D97-AF65-F5344CB8AC3E}">
        <p14:creationId xmlns:p14="http://schemas.microsoft.com/office/powerpoint/2010/main" val="4060249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lnSpcReduction="10000"/>
          </a:bodyPr>
          <a:lstStyle/>
          <a:p>
            <a:pPr algn="l"/>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Feeding and Eating Disorders</a:t>
            </a:r>
          </a:p>
          <a:p>
            <a:pPr algn="l"/>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r>
              <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rPr>
              <a:t>Lifetime rate of eating disorders is about 9%.</a:t>
            </a: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r>
              <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rPr>
              <a:t>Women suffer from eating disorders 3-5x as often as men. </a:t>
            </a: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r>
              <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rPr>
              <a:t>Less than 6% of people with eating disorders are underweight. </a:t>
            </a: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r>
              <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rPr>
              <a:t>Eating disorders are the deadliest mental illness outside opioid use. </a:t>
            </a: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Open Sans" panose="020B0606030504020204" pitchFamily="34" charset="0"/>
            </a:endParaRPr>
          </a:p>
          <a:p>
            <a:pPr algn="l" fontAlgn="base">
              <a:buFont typeface="+mj-lt"/>
              <a:buAutoNum type="arabicPeriod"/>
            </a:pPr>
            <a:r>
              <a:rPr lang="en-US" sz="1200" b="0" i="0" dirty="0" err="1">
                <a:solidFill>
                  <a:srgbClr val="545454"/>
                </a:solidFill>
                <a:effectLst/>
                <a:latin typeface="Open Sans" panose="020B0606030504020204" pitchFamily="34" charset="0"/>
              </a:rPr>
              <a:t>Arcelus</a:t>
            </a:r>
            <a:r>
              <a:rPr lang="en-US" sz="1200" b="0" i="0" dirty="0">
                <a:solidFill>
                  <a:srgbClr val="545454"/>
                </a:solidFill>
                <a:effectLst/>
                <a:latin typeface="Open Sans" panose="020B0606030504020204" pitchFamily="34" charset="0"/>
              </a:rPr>
              <a:t>, Jon et al. “Mortality rates in patients with anorexia nervosa and other eating disorders. A meta-analysis of 36 studies.” </a:t>
            </a:r>
            <a:r>
              <a:rPr lang="en-US" sz="1200" b="0" i="1" dirty="0">
                <a:solidFill>
                  <a:srgbClr val="545454"/>
                </a:solidFill>
                <a:effectLst/>
                <a:latin typeface="inherit"/>
              </a:rPr>
              <a:t>Archives of general psychiatry</a:t>
            </a:r>
            <a:r>
              <a:rPr lang="en-US" sz="1200" b="0" i="0" dirty="0">
                <a:solidFill>
                  <a:srgbClr val="545454"/>
                </a:solidFill>
                <a:effectLst/>
                <a:latin typeface="Open Sans" panose="020B0606030504020204" pitchFamily="34" charset="0"/>
              </a:rPr>
              <a:t> 68,7 (2011): 724-31. </a:t>
            </a:r>
            <a:r>
              <a:rPr lang="en-US" sz="1200" b="0" i="0" u="sng" dirty="0">
                <a:solidFill>
                  <a:srgbClr val="754CAA"/>
                </a:solidFill>
                <a:effectLst/>
                <a:latin typeface="Open Sans" panose="020B0606030504020204" pitchFamily="34" charset="0"/>
                <a:hlinkClick r:id="rId3"/>
              </a:rPr>
              <a:t>https://doi.org/10.1001/archgenpsychiatry.2011.74</a:t>
            </a:r>
            <a:endParaRPr lang="en-US" sz="1200" b="0" i="0" u="sng" dirty="0">
              <a:solidFill>
                <a:srgbClr val="754CAA"/>
              </a:solidFill>
              <a:effectLst/>
              <a:latin typeface="Open Sans" panose="020B0606030504020204" pitchFamily="34" charset="0"/>
            </a:endParaRPr>
          </a:p>
          <a:p>
            <a:pPr algn="l" fontAlgn="base">
              <a:buFont typeface="+mj-lt"/>
              <a:buAutoNum type="arabicPeriod"/>
            </a:pPr>
            <a:r>
              <a:rPr lang="en-US" sz="1200" u="sng" dirty="0">
                <a:solidFill>
                  <a:srgbClr val="754CAA"/>
                </a:solidFill>
                <a:latin typeface="Open Sans" panose="020B0606030504020204" pitchFamily="34" charset="0"/>
              </a:rPr>
              <a:t>NIMH 2021</a:t>
            </a:r>
            <a:endParaRPr lang="en-US" sz="1200" b="0" i="0" u="sng" dirty="0">
              <a:solidFill>
                <a:srgbClr val="754CAA"/>
              </a:solidFill>
              <a:effectLst/>
              <a:latin typeface="Open Sans" panose="020B0606030504020204" pitchFamily="34" charset="0"/>
            </a:endParaRPr>
          </a:p>
          <a:p>
            <a:pPr algn="l" fontAlgn="base">
              <a:buFont typeface="+mj-lt"/>
              <a:buAutoNum type="arabicPeriod"/>
            </a:pPr>
            <a:endParaRPr lang="en-US" sz="1200" b="0" i="0" dirty="0">
              <a:solidFill>
                <a:srgbClr val="545454"/>
              </a:solidFill>
              <a:effectLst/>
              <a:latin typeface="Open Sans" panose="020B0606030504020204" pitchFamily="34" charset="0"/>
            </a:endParaRPr>
          </a:p>
        </p:txBody>
      </p:sp>
    </p:spTree>
    <p:extLst>
      <p:ext uri="{BB962C8B-B14F-4D97-AF65-F5344CB8AC3E}">
        <p14:creationId xmlns:p14="http://schemas.microsoft.com/office/powerpoint/2010/main" val="116412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Mental Health</a:t>
            </a:r>
            <a:r>
              <a:rPr lang="en-US" dirty="0">
                <a:solidFill>
                  <a:srgbClr val="000000"/>
                </a:solidFill>
                <a:latin typeface="Arial" panose="020B0604020202020204" pitchFamily="34" charset="0"/>
              </a:rPr>
              <a:t>: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Mental Health- the psychological state of someone who is functioning at a satisfactory level of emotional and behavioral adjustment   </a:t>
            </a:r>
          </a:p>
          <a:p>
            <a:br>
              <a:rPr lang="en-US" dirty="0"/>
            </a:br>
            <a:endParaRPr lang="en-US" dirty="0"/>
          </a:p>
          <a:p>
            <a:pPr indent="-182880">
              <a:spcAft>
                <a:spcPts val="600"/>
              </a:spcAft>
              <a:buClr>
                <a:schemeClr val="tx1">
                  <a:lumMod val="85000"/>
                  <a:lumOff val="15000"/>
                </a:schemeClr>
              </a:buClr>
              <a:buFont typeface="Garamond" pitchFamily="18" charset="0"/>
              <a:buChar char="◦"/>
            </a:pPr>
            <a:r>
              <a:rPr lang="en-US" b="0" i="0" dirty="0">
                <a:effectLst/>
              </a:rPr>
              <a:t>Vocabulary.com</a:t>
            </a:r>
          </a:p>
          <a:p>
            <a:pPr indent="-182880">
              <a:spcAft>
                <a:spcPts val="600"/>
              </a:spcAft>
              <a:buClr>
                <a:schemeClr val="tx1">
                  <a:lumMod val="85000"/>
                  <a:lumOff val="15000"/>
                </a:schemeClr>
              </a:buClr>
              <a:buFont typeface="Garamond" pitchFamily="18" charset="0"/>
              <a:buChar char="◦"/>
            </a:pPr>
            <a:endParaRPr lang="en-US" b="0" i="0" dirty="0">
              <a:effectLst/>
            </a:endParaRP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b="0" i="0" dirty="0">
              <a:effectLst/>
            </a:endParaRP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r>
              <a:rPr lang="en-US" b="0" i="0" dirty="0">
                <a:effectLst/>
              </a:rPr>
              <a:t>Photo by </a:t>
            </a:r>
            <a:r>
              <a:rPr lang="en-US" b="1" i="0" u="none" strike="noStrike" dirty="0" err="1">
                <a:effectLst/>
                <a:hlinkClick r:id="rId3"/>
              </a:rPr>
              <a:t>Harshi</a:t>
            </a:r>
            <a:r>
              <a:rPr lang="en-US" b="1" i="0" u="none" strike="noStrike" dirty="0">
                <a:effectLst/>
                <a:hlinkClick r:id="rId3"/>
              </a:rPr>
              <a:t> </a:t>
            </a:r>
            <a:r>
              <a:rPr lang="en-US" b="1" i="0" u="none" strike="noStrike" dirty="0" err="1">
                <a:effectLst/>
                <a:hlinkClick r:id="rId3"/>
              </a:rPr>
              <a:t>Rateria</a:t>
            </a:r>
            <a:r>
              <a:rPr lang="en-US" b="0" i="0" dirty="0">
                <a:effectLst/>
              </a:rPr>
              <a:t> from </a:t>
            </a:r>
            <a:r>
              <a:rPr lang="en-US" b="1" i="0" u="none" strike="noStrike" dirty="0" err="1">
                <a:effectLst/>
                <a:hlinkClick r:id="rId4"/>
              </a:rPr>
              <a:t>Pexels</a:t>
            </a:r>
            <a:endParaRPr lang="en-US" dirty="0"/>
          </a:p>
        </p:txBody>
      </p:sp>
    </p:spTree>
    <p:extLst>
      <p:ext uri="{BB962C8B-B14F-4D97-AF65-F5344CB8AC3E}">
        <p14:creationId xmlns:p14="http://schemas.microsoft.com/office/powerpoint/2010/main" val="648813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a:bodyPr>
          <a:lstStyle/>
          <a:p>
            <a:pPr algn="l"/>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Elimination Disorders</a:t>
            </a:r>
          </a:p>
          <a:p>
            <a:pPr algn="l"/>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r>
              <a:rPr lang="en-US" b="0" i="0" dirty="0">
                <a:solidFill>
                  <a:srgbClr val="444444"/>
                </a:solidFill>
                <a:effectLst/>
                <a:latin typeface="Roboto" panose="02000000000000000000" pitchFamily="2" charset="0"/>
              </a:rPr>
              <a:t>Elimination disorders occur when children who are otherwise old enough to eliminate waste appropriately repeatedly void feces or urine in inappropriate places or at inappropriate times. The two disorders that fall under this category are Enuresis and Encopresis.</a:t>
            </a:r>
            <a:endPar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endParaRPr lang="en-US" sz="1200" u="sng"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endParaRPr lang="en-US" sz="1200" b="0" i="0" u="sng" dirty="0">
              <a:solidFill>
                <a:srgbClr val="754CAA"/>
              </a:solidFill>
              <a:effectLst/>
              <a:latin typeface="Open Sans" panose="020B0606030504020204" pitchFamily="34" charset="0"/>
            </a:endParaRPr>
          </a:p>
          <a:p>
            <a:pPr algn="l" fontAlgn="base">
              <a:buFont typeface="+mj-lt"/>
              <a:buAutoNum type="arabicPeriod"/>
            </a:pPr>
            <a:endParaRPr lang="en-US" sz="1200" b="0" i="0" dirty="0">
              <a:solidFill>
                <a:srgbClr val="545454"/>
              </a:solidFill>
              <a:effectLst/>
              <a:latin typeface="Open Sans" panose="020B0606030504020204" pitchFamily="34" charset="0"/>
            </a:endParaRPr>
          </a:p>
          <a:p>
            <a:pPr algn="l" fontAlgn="base">
              <a:buFont typeface="+mj-lt"/>
              <a:buAutoNum type="arabicPeriod"/>
            </a:pPr>
            <a:r>
              <a:rPr lang="en-US" sz="1200" dirty="0">
                <a:hlinkClick r:id="rId3"/>
              </a:rPr>
              <a:t>Elimination Disorders: Enuresis - Childhood Mental Disorders and Illnesses (gracepointwellness.org)</a:t>
            </a:r>
            <a:endParaRPr lang="en-US" sz="1200" b="0" i="0" dirty="0">
              <a:solidFill>
                <a:srgbClr val="545454"/>
              </a:solidFill>
              <a:effectLst/>
              <a:latin typeface="Open Sans" panose="020B0606030504020204" pitchFamily="34" charset="0"/>
            </a:endParaRPr>
          </a:p>
        </p:txBody>
      </p:sp>
    </p:spTree>
    <p:extLst>
      <p:ext uri="{BB962C8B-B14F-4D97-AF65-F5344CB8AC3E}">
        <p14:creationId xmlns:p14="http://schemas.microsoft.com/office/powerpoint/2010/main" val="79061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a:bodyPr>
          <a:lstStyle/>
          <a:p>
            <a:pPr algn="l"/>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Sexual Dysfunctions</a:t>
            </a:r>
          </a:p>
          <a:p>
            <a:pPr algn="l"/>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r>
              <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rPr>
              <a:t>Gender Dysphoria</a:t>
            </a: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Open Sans" panose="020B0606030504020204" pitchFamily="34" charset="0"/>
            </a:endParaRPr>
          </a:p>
          <a:p>
            <a:pPr algn="l" fontAlgn="base"/>
            <a:endParaRPr lang="en-US" sz="1200" b="0" i="0" dirty="0">
              <a:solidFill>
                <a:srgbClr val="545454"/>
              </a:solidFill>
              <a:effectLst/>
              <a:latin typeface="Open Sans" panose="020B0606030504020204" pitchFamily="34" charset="0"/>
            </a:endParaRPr>
          </a:p>
          <a:p>
            <a:pPr algn="l" fontAlgn="base"/>
            <a:endParaRPr lang="en-US" sz="1200" dirty="0">
              <a:solidFill>
                <a:srgbClr val="545454"/>
              </a:solidFill>
              <a:latin typeface="Open Sans" panose="020B0606030504020204" pitchFamily="34" charset="0"/>
            </a:endParaRPr>
          </a:p>
        </p:txBody>
      </p:sp>
    </p:spTree>
    <p:extLst>
      <p:ext uri="{BB962C8B-B14F-4D97-AF65-F5344CB8AC3E}">
        <p14:creationId xmlns:p14="http://schemas.microsoft.com/office/powerpoint/2010/main" val="1179621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a:bodyPr>
          <a:lstStyle/>
          <a:p>
            <a:pPr algn="l"/>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Sleep-Wake Disorders</a:t>
            </a:r>
          </a:p>
          <a:p>
            <a:pPr algn="l"/>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r>
              <a:rPr lang="en-US" b="0" i="0" dirty="0">
                <a:solidFill>
                  <a:srgbClr val="111111"/>
                </a:solidFill>
                <a:effectLst/>
                <a:latin typeface="roboto" panose="02000000000000000000" pitchFamily="2" charset="0"/>
              </a:rPr>
              <a:t>There are several different types of sleep-wake disorders, of which insomnia is the most common. Other sleep-wake disorders include obstructive sleep apnea, parasomnias, narcolepsy, and restless leg syndrome.</a:t>
            </a:r>
            <a:endPar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r>
              <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rPr>
              <a:t>6-10% of people have insomnia disorder</a:t>
            </a: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Open Sans" panose="020B0606030504020204" pitchFamily="34" charset="0"/>
            </a:endParaRPr>
          </a:p>
          <a:p>
            <a:pPr algn="l" fontAlgn="base"/>
            <a:endParaRPr lang="en-US" sz="1200" b="0" i="0" dirty="0">
              <a:solidFill>
                <a:srgbClr val="545454"/>
              </a:solidFill>
              <a:effectLst/>
              <a:latin typeface="Open Sans" panose="020B0606030504020204" pitchFamily="34" charset="0"/>
            </a:endParaRPr>
          </a:p>
          <a:p>
            <a:pPr algn="l" fontAlgn="base"/>
            <a:endParaRPr lang="en-US" sz="1200" dirty="0">
              <a:solidFill>
                <a:srgbClr val="545454"/>
              </a:solidFill>
              <a:latin typeface="Open Sans" panose="020B0606030504020204" pitchFamily="34" charset="0"/>
            </a:endParaRPr>
          </a:p>
          <a:p>
            <a:pPr algn="l" fontAlgn="base"/>
            <a:r>
              <a:rPr lang="en-US" sz="1200" dirty="0"/>
              <a:t>www.psychiatry.org/patients-families/sleep-disorders/what-are-sleep-disorders</a:t>
            </a:r>
            <a:endParaRPr lang="en-US" sz="1200" b="0" i="0" dirty="0">
              <a:solidFill>
                <a:srgbClr val="545454"/>
              </a:solidFill>
              <a:effectLst/>
              <a:latin typeface="Open Sans" panose="020B0606030504020204" pitchFamily="34" charset="0"/>
            </a:endParaRPr>
          </a:p>
        </p:txBody>
      </p:sp>
    </p:spTree>
    <p:extLst>
      <p:ext uri="{BB962C8B-B14F-4D97-AF65-F5344CB8AC3E}">
        <p14:creationId xmlns:p14="http://schemas.microsoft.com/office/powerpoint/2010/main" val="1955330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fontScale="85000" lnSpcReduction="20000"/>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Disruptive, Impulse-Control, and Conduct Disorders</a:t>
            </a:r>
            <a:endParaRPr lang="en-US" sz="1800" b="0" dirty="0">
              <a:effectLst/>
            </a:endParaRPr>
          </a:p>
          <a:p>
            <a:pPr algn="l"/>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r>
              <a:rPr lang="en-US" b="0" i="0" dirty="0">
                <a:solidFill>
                  <a:srgbClr val="111111"/>
                </a:solidFill>
                <a:effectLst/>
                <a:latin typeface="roboto" panose="02000000000000000000" pitchFamily="2" charset="0"/>
              </a:rPr>
              <a:t>These are a group of disorders that are linked by varying difficulties in controlling aggressive behaviors, self-control, and impulses. Typically, the resulting behaviors or actions are considered a threat primarily to others’ safety and/or to societal norms.  Some examples of these issues include fighting, destroying property, defiance, stealing, lying, and rule breaking.</a:t>
            </a:r>
          </a:p>
          <a:p>
            <a:pPr algn="l"/>
            <a:r>
              <a:rPr lang="en-US" b="0" i="0" dirty="0">
                <a:solidFill>
                  <a:srgbClr val="111111"/>
                </a:solidFill>
                <a:effectLst/>
                <a:latin typeface="roboto" panose="02000000000000000000" pitchFamily="2" charset="0"/>
              </a:rPr>
              <a:t>These disorders are:</a:t>
            </a:r>
          </a:p>
          <a:p>
            <a:pPr algn="l">
              <a:buFont typeface="Arial" panose="020B0604020202020204" pitchFamily="34" charset="0"/>
              <a:buChar char="•"/>
            </a:pPr>
            <a:r>
              <a:rPr lang="en-US" b="0" i="0" dirty="0">
                <a:solidFill>
                  <a:srgbClr val="111111"/>
                </a:solidFill>
                <a:effectLst/>
                <a:latin typeface="roboto" panose="02000000000000000000" pitchFamily="2" charset="0"/>
              </a:rPr>
              <a:t>Oppositional defiant disorder</a:t>
            </a:r>
          </a:p>
          <a:p>
            <a:pPr algn="l">
              <a:buFont typeface="Arial" panose="020B0604020202020204" pitchFamily="34" charset="0"/>
              <a:buChar char="•"/>
            </a:pPr>
            <a:r>
              <a:rPr lang="en-US" b="0" i="0" dirty="0">
                <a:solidFill>
                  <a:srgbClr val="111111"/>
                </a:solidFill>
                <a:effectLst/>
                <a:latin typeface="roboto" panose="02000000000000000000" pitchFamily="2" charset="0"/>
              </a:rPr>
              <a:t>Intermittent explosive disorder</a:t>
            </a:r>
          </a:p>
          <a:p>
            <a:pPr algn="l">
              <a:buFont typeface="Arial" panose="020B0604020202020204" pitchFamily="34" charset="0"/>
              <a:buChar char="•"/>
            </a:pPr>
            <a:r>
              <a:rPr lang="en-US" b="0" i="0" dirty="0">
                <a:solidFill>
                  <a:srgbClr val="111111"/>
                </a:solidFill>
                <a:effectLst/>
                <a:latin typeface="roboto" panose="02000000000000000000" pitchFamily="2" charset="0"/>
              </a:rPr>
              <a:t>Conduct disorder</a:t>
            </a:r>
          </a:p>
          <a:p>
            <a:pPr algn="l">
              <a:buFont typeface="Arial" panose="020B0604020202020204" pitchFamily="34" charset="0"/>
              <a:buChar char="•"/>
            </a:pPr>
            <a:r>
              <a:rPr lang="en-US" b="0" i="0" dirty="0">
                <a:solidFill>
                  <a:srgbClr val="111111"/>
                </a:solidFill>
                <a:effectLst/>
                <a:latin typeface="roboto" panose="02000000000000000000" pitchFamily="2" charset="0"/>
              </a:rPr>
              <a:t>Pyromania</a:t>
            </a:r>
          </a:p>
          <a:p>
            <a:pPr algn="l">
              <a:buFont typeface="Arial" panose="020B0604020202020204" pitchFamily="34" charset="0"/>
              <a:buChar char="•"/>
            </a:pPr>
            <a:r>
              <a:rPr lang="en-US" b="0" i="0" dirty="0">
                <a:solidFill>
                  <a:srgbClr val="111111"/>
                </a:solidFill>
                <a:effectLst/>
                <a:latin typeface="roboto" panose="02000000000000000000" pitchFamily="2" charset="0"/>
              </a:rPr>
              <a:t>Kleptomania</a:t>
            </a:r>
          </a:p>
          <a:p>
            <a:pPr algn="l">
              <a:buFont typeface="Arial" panose="020B0604020202020204" pitchFamily="34" charset="0"/>
              <a:buChar char="•"/>
            </a:pPr>
            <a:r>
              <a:rPr lang="en-US" b="0" i="0" dirty="0">
                <a:solidFill>
                  <a:srgbClr val="111111"/>
                </a:solidFill>
                <a:effectLst/>
                <a:latin typeface="roboto" panose="02000000000000000000" pitchFamily="2" charset="0"/>
              </a:rPr>
              <a:t>Other specified disruptive, impulse-control and conduct disorder</a:t>
            </a:r>
          </a:p>
          <a:p>
            <a:pPr algn="l">
              <a:buFont typeface="Arial" panose="020B0604020202020204" pitchFamily="34" charset="0"/>
              <a:buChar char="•"/>
            </a:pPr>
            <a:r>
              <a:rPr lang="en-US" b="0" i="0" dirty="0">
                <a:solidFill>
                  <a:srgbClr val="111111"/>
                </a:solidFill>
                <a:effectLst/>
                <a:latin typeface="roboto" panose="02000000000000000000" pitchFamily="2" charset="0"/>
              </a:rPr>
              <a:t>Unspecified disruptive, impulse-control, and conduct disorder</a:t>
            </a: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r>
              <a:rPr lang="en-US" sz="1300" dirty="0">
                <a:solidFill>
                  <a:srgbClr val="111111"/>
                </a:solidFill>
                <a:latin typeface="Helvetica" panose="020B0604020202020204" pitchFamily="34" charset="0"/>
                <a:ea typeface="Open Sans" panose="020B0606030504020204" pitchFamily="34" charset="0"/>
                <a:cs typeface="Open Sans" panose="020B0606030504020204" pitchFamily="34" charset="0"/>
              </a:rPr>
              <a:t>www.psychiatry.org/patients-families/disruptive-impulse-control-and-conduct-disorders/what-are-disruptive-impulse-control-and-conduct-disorders#:~:text=Disruptive%2C%20impulse-control%20and%20conduct%20disorders%20refer%20to%20a,people%20to%20behave%20angrily%20or%20aggressively%20toward%20people</a:t>
            </a: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Open Sans" panose="020B0606030504020204" pitchFamily="34" charset="0"/>
            </a:endParaRPr>
          </a:p>
          <a:p>
            <a:pPr algn="l" fontAlgn="base"/>
            <a:endParaRPr lang="en-US" sz="1200" b="0" i="0" dirty="0">
              <a:solidFill>
                <a:srgbClr val="545454"/>
              </a:solidFill>
              <a:effectLst/>
              <a:latin typeface="Open Sans" panose="020B0606030504020204" pitchFamily="34" charset="0"/>
            </a:endParaRPr>
          </a:p>
        </p:txBody>
      </p:sp>
    </p:spTree>
    <p:extLst>
      <p:ext uri="{BB962C8B-B14F-4D97-AF65-F5344CB8AC3E}">
        <p14:creationId xmlns:p14="http://schemas.microsoft.com/office/powerpoint/2010/main" val="4014732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Substance-Related and Addictive Disorders</a:t>
            </a:r>
            <a:endParaRPr lang="en-US" sz="1800" b="0" dirty="0">
              <a:effectLst/>
            </a:endParaRPr>
          </a:p>
          <a:p>
            <a:pPr algn="l"/>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r>
              <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rPr>
              <a:t>The lifetime rate for alcohol use disorder in teens is approximately 8% in the US. Illicit drug use rate is 2-3%. </a:t>
            </a: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r>
              <a:rPr lang="en-US" sz="1400" b="0" i="0" dirty="0">
                <a:solidFill>
                  <a:srgbClr val="303030"/>
                </a:solidFill>
                <a:effectLst/>
                <a:latin typeface="arial" panose="020B0604020202020204" pitchFamily="34" charset="0"/>
              </a:rPr>
              <a:t>Lifetime prevalence of mental disorders in U.S. adolescents: results from the National Comorbidity Survey Replication--Adolescent Supplement (NCS-A).</a:t>
            </a:r>
            <a:r>
              <a:rPr lang="en-US" sz="1400" b="0" i="1" dirty="0" err="1">
                <a:solidFill>
                  <a:srgbClr val="303030"/>
                </a:solidFill>
                <a:effectLst/>
                <a:latin typeface="arial" panose="020B0604020202020204" pitchFamily="34" charset="0"/>
              </a:rPr>
              <a:t>Merikangas</a:t>
            </a:r>
            <a:r>
              <a:rPr lang="en-US" sz="1400" b="0" i="1" dirty="0">
                <a:solidFill>
                  <a:srgbClr val="303030"/>
                </a:solidFill>
                <a:effectLst/>
                <a:latin typeface="arial" panose="020B0604020202020204" pitchFamily="34" charset="0"/>
              </a:rPr>
              <a:t> KR, He JP, Burstein M, Swanson SA, </a:t>
            </a:r>
            <a:r>
              <a:rPr lang="en-US" sz="1400" b="0" i="1" dirty="0" err="1">
                <a:solidFill>
                  <a:srgbClr val="303030"/>
                </a:solidFill>
                <a:effectLst/>
                <a:latin typeface="arial" panose="020B0604020202020204" pitchFamily="34" charset="0"/>
              </a:rPr>
              <a:t>Avenevoli</a:t>
            </a:r>
            <a:r>
              <a:rPr lang="en-US" sz="1400" b="0" i="1" dirty="0">
                <a:solidFill>
                  <a:srgbClr val="303030"/>
                </a:solidFill>
                <a:effectLst/>
                <a:latin typeface="arial" panose="020B0604020202020204" pitchFamily="34" charset="0"/>
              </a:rPr>
              <a:t> S, Cui L, </a:t>
            </a:r>
            <a:r>
              <a:rPr lang="en-US" sz="1400" b="0" i="1" dirty="0" err="1">
                <a:solidFill>
                  <a:srgbClr val="303030"/>
                </a:solidFill>
                <a:effectLst/>
                <a:latin typeface="arial" panose="020B0604020202020204" pitchFamily="34" charset="0"/>
              </a:rPr>
              <a:t>Benjet</a:t>
            </a:r>
            <a:r>
              <a:rPr lang="en-US" sz="1400" b="0" i="1" dirty="0">
                <a:solidFill>
                  <a:srgbClr val="303030"/>
                </a:solidFill>
                <a:effectLst/>
                <a:latin typeface="arial" panose="020B0604020202020204" pitchFamily="34" charset="0"/>
              </a:rPr>
              <a:t> C, Georgiades K, </a:t>
            </a:r>
            <a:r>
              <a:rPr lang="en-US" sz="1400" b="0" i="1" dirty="0" err="1">
                <a:solidFill>
                  <a:srgbClr val="303030"/>
                </a:solidFill>
                <a:effectLst/>
                <a:latin typeface="arial" panose="020B0604020202020204" pitchFamily="34" charset="0"/>
              </a:rPr>
              <a:t>Swendsen</a:t>
            </a:r>
            <a:r>
              <a:rPr lang="en-US" sz="1400" b="0" i="1" dirty="0">
                <a:solidFill>
                  <a:srgbClr val="303030"/>
                </a:solidFill>
                <a:effectLst/>
                <a:latin typeface="arial" panose="020B0604020202020204" pitchFamily="34" charset="0"/>
              </a:rPr>
              <a:t> J</a:t>
            </a:r>
          </a:p>
          <a:p>
            <a:pPr algn="l"/>
            <a:r>
              <a:rPr lang="en-US" sz="1400" b="0" i="1" dirty="0">
                <a:solidFill>
                  <a:srgbClr val="303030"/>
                </a:solidFill>
                <a:effectLst/>
                <a:latin typeface="arial" panose="020B0604020202020204" pitchFamily="34" charset="0"/>
              </a:rPr>
              <a:t>J Am </a:t>
            </a:r>
            <a:r>
              <a:rPr lang="en-US" sz="1400" b="0" i="1" dirty="0" err="1">
                <a:solidFill>
                  <a:srgbClr val="303030"/>
                </a:solidFill>
                <a:effectLst/>
                <a:latin typeface="arial" panose="020B0604020202020204" pitchFamily="34" charset="0"/>
              </a:rPr>
              <a:t>Acad</a:t>
            </a:r>
            <a:r>
              <a:rPr lang="en-US" sz="1400" b="0" i="1" dirty="0">
                <a:solidFill>
                  <a:srgbClr val="303030"/>
                </a:solidFill>
                <a:effectLst/>
                <a:latin typeface="arial" panose="020B0604020202020204" pitchFamily="34" charset="0"/>
              </a:rPr>
              <a:t> Child </a:t>
            </a:r>
            <a:r>
              <a:rPr lang="en-US" sz="1400" b="0" i="1" dirty="0" err="1">
                <a:solidFill>
                  <a:srgbClr val="303030"/>
                </a:solidFill>
                <a:effectLst/>
                <a:latin typeface="arial" panose="020B0604020202020204" pitchFamily="34" charset="0"/>
              </a:rPr>
              <a:t>Adolesc</a:t>
            </a:r>
            <a:r>
              <a:rPr lang="en-US" sz="1400" b="0" i="1" dirty="0">
                <a:solidFill>
                  <a:srgbClr val="303030"/>
                </a:solidFill>
                <a:effectLst/>
                <a:latin typeface="arial" panose="020B0604020202020204" pitchFamily="34" charset="0"/>
              </a:rPr>
              <a:t> Psychiatry. 2010 Oct; 49(10):980-9.</a:t>
            </a: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Open Sans" panose="020B0606030504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Open Sans" panose="020B0606030504020204" pitchFamily="34" charset="0"/>
            </a:endParaRPr>
          </a:p>
          <a:p>
            <a:pPr algn="l" fontAlgn="base"/>
            <a:endParaRPr lang="en-US" sz="1200" b="0" i="0" dirty="0">
              <a:solidFill>
                <a:srgbClr val="545454"/>
              </a:solidFill>
              <a:effectLst/>
              <a:latin typeface="Open Sans" panose="020B0606030504020204" pitchFamily="34" charset="0"/>
            </a:endParaRPr>
          </a:p>
        </p:txBody>
      </p:sp>
    </p:spTree>
    <p:extLst>
      <p:ext uri="{BB962C8B-B14F-4D97-AF65-F5344CB8AC3E}">
        <p14:creationId xmlns:p14="http://schemas.microsoft.com/office/powerpoint/2010/main" val="921139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lnSpcReduction="10000"/>
          </a:bodyPr>
          <a:lstStyle/>
          <a:p>
            <a:pPr rtl="0">
              <a:spcBef>
                <a:spcPts val="0"/>
              </a:spcBef>
              <a:spcAft>
                <a:spcPts val="0"/>
              </a:spcAft>
            </a:pPr>
            <a:r>
              <a:rPr lang="en-US" sz="1800" b="0" i="0" u="none" strike="noStrike" dirty="0">
                <a:solidFill>
                  <a:srgbClr val="000000"/>
                </a:solidFill>
                <a:effectLst/>
                <a:latin typeface="Helvetica" panose="020B0604020202020204" pitchFamily="34" charset="0"/>
                <a:cs typeface="Helvetica" panose="020B0604020202020204" pitchFamily="34" charset="0"/>
              </a:rPr>
              <a:t>Neurocognitive Disorders</a:t>
            </a:r>
            <a:endParaRPr lang="en-US" sz="1800" b="0" dirty="0">
              <a:effectLst/>
              <a:latin typeface="Helvetica" panose="020B0604020202020204" pitchFamily="34" charset="0"/>
              <a:cs typeface="Helvetica" panose="020B0604020202020204" pitchFamily="34" charset="0"/>
            </a:endParaRPr>
          </a:p>
          <a:p>
            <a:pPr algn="l"/>
            <a:endParaRPr lang="en-US" dirty="0">
              <a:solidFill>
                <a:srgbClr val="000000"/>
              </a:solidFill>
              <a:latin typeface="Helvetica" panose="020B0604020202020204" pitchFamily="34" charset="0"/>
              <a:ea typeface="Open Sans" panose="020B0606030504020204" pitchFamily="34" charset="0"/>
              <a:cs typeface="Helvetica" panose="020B0604020202020204" pitchFamily="34" charset="0"/>
            </a:endParaRPr>
          </a:p>
          <a:p>
            <a:pPr algn="l"/>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Neurocognitive disorders refer to disorder with cognitive decline</a:t>
            </a:r>
          </a:p>
          <a:p>
            <a:pPr algn="l"/>
            <a:endPar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endParaRPr>
          </a:p>
          <a:p>
            <a:pPr algn="l"/>
            <a:r>
              <a:rPr lang="en-US" b="0" i="0" dirty="0">
                <a:solidFill>
                  <a:srgbClr val="212121"/>
                </a:solidFill>
                <a:effectLst/>
                <a:latin typeface="Helvetica" panose="020B0604020202020204" pitchFamily="34" charset="0"/>
                <a:cs typeface="Helvetica" panose="020B0604020202020204" pitchFamily="34" charset="0"/>
              </a:rPr>
              <a:t>An estimated 6.2 million Americans age 65 and older are living with Alzheimer's dementia today. This number could grow to 13.8 million by 2060 barring the development of medical breakthroughs to prevent, slow or cure AD.</a:t>
            </a:r>
          </a:p>
          <a:p>
            <a:pPr algn="l"/>
            <a:endParaRPr lang="en-US" dirty="0">
              <a:solidFill>
                <a:srgbClr val="212121"/>
              </a:solidFill>
              <a:latin typeface="Helvetica" panose="020B0604020202020204" pitchFamily="34" charset="0"/>
              <a:ea typeface="Open Sans" panose="020B0606030504020204" pitchFamily="34" charset="0"/>
              <a:cs typeface="Helvetica" panose="020B0604020202020204" pitchFamily="34" charset="0"/>
            </a:endParaRPr>
          </a:p>
          <a:p>
            <a:pPr algn="l"/>
            <a:r>
              <a:rPr lang="en-US" b="0" i="0" dirty="0">
                <a:solidFill>
                  <a:srgbClr val="212121"/>
                </a:solidFill>
                <a:effectLst/>
                <a:latin typeface="Helvetica" panose="020B0604020202020204" pitchFamily="34" charset="0"/>
                <a:cs typeface="Helvetica" panose="020B0604020202020204" pitchFamily="34" charset="0"/>
              </a:rPr>
              <a:t>More than 11 million family members and other unpaid caregivers provided an estimated 15.3 billion hours of care to people with Alzheimer's or other dementias in 2020. </a:t>
            </a:r>
            <a:endPar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endParaRPr>
          </a:p>
          <a:p>
            <a:r>
              <a:rPr lang="en-US" sz="1400" i="0" dirty="0">
                <a:solidFill>
                  <a:srgbClr val="212121"/>
                </a:solidFill>
                <a:effectLst/>
                <a:latin typeface="Helvetica" panose="020B0604020202020204" pitchFamily="34" charset="0"/>
                <a:cs typeface="Helvetica" panose="020B0604020202020204" pitchFamily="34" charset="0"/>
              </a:rPr>
              <a:t>2021 Alzheimer's disease facts and figures</a:t>
            </a:r>
            <a:endParaRPr lang="en-US" sz="1400" dirty="0">
              <a:solidFill>
                <a:srgbClr val="111111"/>
              </a:solidFill>
              <a:latin typeface="Helvetica" panose="020B0604020202020204" pitchFamily="34" charset="0"/>
              <a:ea typeface="Open Sans" panose="020B0606030504020204" pitchFamily="34" charset="0"/>
              <a:cs typeface="Helvetica" panose="020B0604020202020204" pitchFamily="34" charset="0"/>
            </a:endParaRPr>
          </a:p>
          <a:p>
            <a:pPr algn="l"/>
            <a:r>
              <a:rPr lang="en-US" sz="1400" dirty="0">
                <a:solidFill>
                  <a:srgbClr val="111111"/>
                </a:solidFill>
                <a:latin typeface="Helvetica" panose="020B0604020202020204" pitchFamily="34" charset="0"/>
                <a:ea typeface="Open Sans" panose="020B0606030504020204" pitchFamily="34" charset="0"/>
                <a:cs typeface="Helvetica" panose="020B0604020202020204" pitchFamily="34" charset="0"/>
              </a:rPr>
              <a:t>pubmed.ncbi.nlm.nih.gov/33756057/</a:t>
            </a:r>
          </a:p>
          <a:p>
            <a:pPr algn="l"/>
            <a:endPar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endParaRPr>
          </a:p>
          <a:p>
            <a:pPr algn="l" fontAlgn="base"/>
            <a:endParaRPr lang="en-US" sz="1200" b="0" i="0" dirty="0">
              <a:solidFill>
                <a:srgbClr val="545454"/>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67475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lnSpcReduction="10000"/>
          </a:bodyPr>
          <a:lstStyle/>
          <a:p>
            <a:pPr rtl="0">
              <a:spcBef>
                <a:spcPts val="0"/>
              </a:spcBef>
              <a:spcAft>
                <a:spcPts val="0"/>
              </a:spcAft>
            </a:pPr>
            <a:r>
              <a:rPr lang="en-US" sz="1800" b="0" i="0" u="none" strike="noStrike" dirty="0">
                <a:solidFill>
                  <a:srgbClr val="000000"/>
                </a:solidFill>
                <a:effectLst/>
                <a:latin typeface="Helvetica" panose="020B0604020202020204" pitchFamily="34" charset="0"/>
                <a:cs typeface="Helvetica" panose="020B0604020202020204" pitchFamily="34" charset="0"/>
              </a:rPr>
              <a:t>Personality Disorders</a:t>
            </a:r>
            <a:endParaRPr lang="en-US" dirty="0">
              <a:solidFill>
                <a:srgbClr val="000000"/>
              </a:solidFill>
              <a:latin typeface="Helvetica" panose="020B0604020202020204" pitchFamily="34" charset="0"/>
              <a:ea typeface="Open Sans" panose="020B0606030504020204" pitchFamily="34" charset="0"/>
              <a:cs typeface="Helvetica" panose="020B0604020202020204" pitchFamily="34" charset="0"/>
            </a:endParaRPr>
          </a:p>
          <a:p>
            <a:pPr algn="l"/>
            <a:r>
              <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rPr>
              <a:t>Personality Disorders fit into one of three clusters:</a:t>
            </a:r>
          </a:p>
          <a:p>
            <a:pPr algn="l"/>
            <a:endPar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endParaRPr>
          </a:p>
          <a:p>
            <a:pPr algn="l"/>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A</a:t>
            </a:r>
          </a:p>
          <a:p>
            <a:pPr algn="l"/>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Paranoid Personality Disorder</a:t>
            </a:r>
          </a:p>
          <a:p>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Schizoid Personality Disorder</a:t>
            </a:r>
          </a:p>
          <a:p>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Schizotypal Personality Disorder</a:t>
            </a:r>
          </a:p>
          <a:p>
            <a:pPr algn="l"/>
            <a:b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br>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B</a:t>
            </a:r>
          </a:p>
          <a:p>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Antisocial Personality Disorder</a:t>
            </a:r>
          </a:p>
          <a:p>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Borderline Personality Disorder</a:t>
            </a:r>
          </a:p>
          <a:p>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Histrionic Personality Disorder</a:t>
            </a:r>
          </a:p>
          <a:p>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Narcissistic Personality Disorder</a:t>
            </a:r>
          </a:p>
          <a:p>
            <a:pPr algn="l"/>
            <a:endPar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endParaRPr>
          </a:p>
          <a:p>
            <a:pPr algn="l"/>
            <a:r>
              <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rPr>
              <a:t>C</a:t>
            </a:r>
          </a:p>
          <a:p>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Antisocial Personality Disorder</a:t>
            </a:r>
          </a:p>
          <a:p>
            <a:r>
              <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rPr>
              <a:t>Dependent </a:t>
            </a:r>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Personality Disorder</a:t>
            </a:r>
          </a:p>
          <a:p>
            <a:r>
              <a:rPr lang="en-US" i="0">
                <a:solidFill>
                  <a:srgbClr val="111111"/>
                </a:solidFill>
                <a:effectLst/>
                <a:latin typeface="Helvetica" panose="020B0604020202020204" pitchFamily="34" charset="0"/>
                <a:ea typeface="Open Sans" panose="020B0606030504020204" pitchFamily="34" charset="0"/>
                <a:cs typeface="Helvetica" panose="020B0604020202020204" pitchFamily="34" charset="0"/>
              </a:rPr>
              <a:t>Obsessive-Compulsive </a:t>
            </a:r>
            <a:r>
              <a:rPr lang="en-US">
                <a:solidFill>
                  <a:srgbClr val="111111"/>
                </a:solidFill>
                <a:latin typeface="Helvetica" panose="020B0604020202020204" pitchFamily="34" charset="0"/>
                <a:ea typeface="Open Sans" panose="020B0606030504020204" pitchFamily="34" charset="0"/>
                <a:cs typeface="Helvetica" panose="020B0604020202020204" pitchFamily="34" charset="0"/>
              </a:rPr>
              <a:t>Personality Disorder</a:t>
            </a:r>
          </a:p>
          <a:p>
            <a:pPr algn="l"/>
            <a:endPar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endParaRPr>
          </a:p>
          <a:p>
            <a:pPr algn="l" fontAlgn="base"/>
            <a:endParaRPr lang="en-US" sz="1200" b="0" i="0" dirty="0">
              <a:solidFill>
                <a:srgbClr val="545454"/>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81849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a:blip r:embed="rId2"/>
          <a:srcRect t="11685" b="11685"/>
          <a:stretch/>
        </p:blipFill>
        <p:spPr>
          <a:xfrm>
            <a:off x="643467" y="643467"/>
            <a:ext cx="10400354" cy="5313224"/>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643467" y="5914827"/>
            <a:ext cx="10938933" cy="369332"/>
          </a:xfrm>
          <a:prstGeom prst="rect">
            <a:avLst/>
          </a:prstGeom>
          <a:noFill/>
        </p:spPr>
        <p:txBody>
          <a:bodyPr wrap="square" rtlCol="0">
            <a:spAutoFit/>
          </a:bodyPr>
          <a:lstStyle/>
          <a:p>
            <a:r>
              <a:rPr lang="en-US" b="0" i="0" dirty="0">
                <a:solidFill>
                  <a:srgbClr val="1A1A1A"/>
                </a:solidFill>
                <a:effectLst/>
                <a:latin typeface="-apple-system"/>
              </a:rPr>
              <a:t>2019 - National Institute of Mental Health- </a:t>
            </a:r>
            <a:r>
              <a:rPr lang="en-US" dirty="0">
                <a:solidFill>
                  <a:srgbClr val="1A1A1A"/>
                </a:solidFill>
                <a:latin typeface="-apple-system"/>
              </a:rPr>
              <a:t>Rates of Personality Disorders and Borderline: 2001-2003</a:t>
            </a:r>
            <a:endParaRPr lang="en-US" dirty="0"/>
          </a:p>
        </p:txBody>
      </p:sp>
    </p:spTree>
    <p:extLst>
      <p:ext uri="{BB962C8B-B14F-4D97-AF65-F5344CB8AC3E}">
        <p14:creationId xmlns:p14="http://schemas.microsoft.com/office/powerpoint/2010/main" val="1711926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lnSpcReduction="10000"/>
          </a:bodyPr>
          <a:lstStyle/>
          <a:p>
            <a:pPr rtl="0">
              <a:spcBef>
                <a:spcPts val="0"/>
              </a:spcBef>
              <a:spcAft>
                <a:spcPts val="0"/>
              </a:spcAft>
            </a:pPr>
            <a:r>
              <a:rPr lang="en-US" sz="1800" b="0" i="0" u="none" strike="noStrike" dirty="0">
                <a:solidFill>
                  <a:srgbClr val="000000"/>
                </a:solidFill>
                <a:effectLst/>
                <a:latin typeface="Helvetica" panose="020B0604020202020204" pitchFamily="34" charset="0"/>
                <a:cs typeface="Helvetica" panose="020B0604020202020204" pitchFamily="34" charset="0"/>
              </a:rPr>
              <a:t>Paraphilic Disorders</a:t>
            </a:r>
          </a:p>
          <a:p>
            <a:pPr rtl="0">
              <a:spcBef>
                <a:spcPts val="0"/>
              </a:spcBef>
              <a:spcAft>
                <a:spcPts val="0"/>
              </a:spcAft>
            </a:pPr>
            <a:endParaRPr lang="en-US" dirty="0">
              <a:solidFill>
                <a:srgbClr val="000000"/>
              </a:solidFill>
              <a:latin typeface="Helvetica" panose="020B0604020202020204" pitchFamily="34" charset="0"/>
              <a:ea typeface="Open Sans" panose="020B0606030504020204" pitchFamily="34" charset="0"/>
              <a:cs typeface="Helvetica" panose="020B0604020202020204" pitchFamily="34" charset="0"/>
            </a:endParaRPr>
          </a:p>
          <a:p>
            <a:pPr rtl="0">
              <a:spcBef>
                <a:spcPts val="0"/>
              </a:spcBef>
              <a:spcAft>
                <a:spcPts val="0"/>
              </a:spcAft>
            </a:pPr>
            <a:r>
              <a:rPr lang="en-US" dirty="0"/>
              <a:t>Most people with atypical sexual interests do not have a mental disorder. To be diagnosed with a paraphilic disorder, DSM-5 requires that people with these interests: </a:t>
            </a:r>
          </a:p>
          <a:p>
            <a:pPr rtl="0">
              <a:spcBef>
                <a:spcPts val="0"/>
              </a:spcBef>
              <a:spcAft>
                <a:spcPts val="0"/>
              </a:spcAft>
            </a:pPr>
            <a:r>
              <a:rPr lang="en-US" dirty="0"/>
              <a:t>• feel personal distress about their interest, not merely distress resulting from society’s disapproval; or </a:t>
            </a:r>
          </a:p>
          <a:p>
            <a:pPr rtl="0">
              <a:spcBef>
                <a:spcPts val="0"/>
              </a:spcBef>
              <a:spcAft>
                <a:spcPts val="0"/>
              </a:spcAft>
            </a:pPr>
            <a:r>
              <a:rPr lang="en-US" dirty="0"/>
              <a:t>• have a sexual desire or behavior that involves another person’s psychological distress, injury, or death, or a desire for sexual behaviors involving unwilling persons or persons unable to give legal consent</a:t>
            </a:r>
            <a:endParaRPr lang="en-US" dirty="0">
              <a:solidFill>
                <a:srgbClr val="000000"/>
              </a:solidFill>
              <a:latin typeface="Helvetica" panose="020B0604020202020204" pitchFamily="34" charset="0"/>
              <a:ea typeface="Open Sans" panose="020B0606030504020204" pitchFamily="34" charset="0"/>
              <a:cs typeface="Helvetica" panose="020B0604020202020204" pitchFamily="34" charset="0"/>
            </a:endParaRPr>
          </a:p>
          <a:p>
            <a:pPr rtl="0">
              <a:spcBef>
                <a:spcPts val="0"/>
              </a:spcBef>
              <a:spcAft>
                <a:spcPts val="0"/>
              </a:spcAft>
            </a:pPr>
            <a:endParaRPr lang="en-US" dirty="0">
              <a:solidFill>
                <a:srgbClr val="000000"/>
              </a:solidFill>
              <a:latin typeface="Helvetica" panose="020B0604020202020204" pitchFamily="34" charset="0"/>
              <a:ea typeface="Open Sans" panose="020B0606030504020204" pitchFamily="34" charset="0"/>
              <a:cs typeface="Helvetica" panose="020B0604020202020204" pitchFamily="34" charset="0"/>
            </a:endParaRPr>
          </a:p>
          <a:p>
            <a:pPr rtl="0">
              <a:spcBef>
                <a:spcPts val="0"/>
              </a:spcBef>
              <a:spcAft>
                <a:spcPts val="0"/>
              </a:spcAft>
            </a:pPr>
            <a:r>
              <a:rPr lang="en-US" dirty="0">
                <a:solidFill>
                  <a:srgbClr val="000000"/>
                </a:solidFill>
                <a:latin typeface="Helvetica" panose="020B0604020202020204" pitchFamily="34" charset="0"/>
                <a:ea typeface="Open Sans" panose="020B0606030504020204" pitchFamily="34" charset="0"/>
                <a:cs typeface="Helvetica" panose="020B0604020202020204" pitchFamily="34" charset="0"/>
              </a:rPr>
              <a:t>APA</a:t>
            </a:r>
          </a:p>
          <a:p>
            <a:pPr rtl="0">
              <a:spcBef>
                <a:spcPts val="0"/>
              </a:spcBef>
              <a:spcAft>
                <a:spcPts val="0"/>
              </a:spcAft>
            </a:pPr>
            <a:r>
              <a:rPr lang="en-US" dirty="0">
                <a:hlinkClick r:id="rId3"/>
              </a:rPr>
              <a:t>APA_DSM-5-Paraphilic-Disorders (1).pdf</a:t>
            </a:r>
            <a:endPar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endParaRPr>
          </a:p>
          <a:p>
            <a:pPr algn="l" fontAlgn="base"/>
            <a:endParaRPr lang="en-US" sz="1200" b="0" i="0" dirty="0">
              <a:solidFill>
                <a:srgbClr val="545454"/>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67611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0"/>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807868"/>
            <a:ext cx="4602152" cy="5211118"/>
          </a:xfrm>
          <a:prstGeom prst="rect">
            <a:avLst/>
          </a:prstGeom>
        </p:spPr>
        <p:txBody>
          <a:bodyPr vert="horz" lIns="91440" tIns="45720" rIns="91440" bIns="45720" rtlCol="0">
            <a:normAutofit/>
          </a:bodyPr>
          <a:lstStyle/>
          <a:p>
            <a:pPr algn="l"/>
            <a:r>
              <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rPr>
              <a:t>Other mental disorders and additional codes</a:t>
            </a:r>
          </a:p>
          <a:p>
            <a:pPr algn="l"/>
            <a:endPar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endParaRPr>
          </a:p>
          <a:p>
            <a:pPr algn="l"/>
            <a:r>
              <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rPr>
              <a:t>Medication-induced movement disorders and other adverse effect of medication</a:t>
            </a:r>
          </a:p>
          <a:p>
            <a:pPr algn="l"/>
            <a:endPar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endParaRPr>
          </a:p>
          <a:p>
            <a:pPr algn="l"/>
            <a:r>
              <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rPr>
              <a:t>Other conditions that may be a focus of clinical attention. </a:t>
            </a:r>
            <a:endPar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endParaRPr>
          </a:p>
          <a:p>
            <a:pPr algn="l"/>
            <a:endParaRPr lang="en-US" dirty="0">
              <a:solidFill>
                <a:srgbClr val="111111"/>
              </a:solidFill>
              <a:latin typeface="Helvetica" panose="020B0604020202020204" pitchFamily="34" charset="0"/>
              <a:ea typeface="Open Sans" panose="020B0606030504020204" pitchFamily="34" charset="0"/>
              <a:cs typeface="Helvetica" panose="020B0604020202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endParaRPr>
          </a:p>
          <a:p>
            <a:pPr algn="l"/>
            <a:endParaRPr lang="en-US" i="0" dirty="0">
              <a:solidFill>
                <a:srgbClr val="111111"/>
              </a:solidFill>
              <a:effectLst/>
              <a:latin typeface="Helvetica" panose="020B0604020202020204" pitchFamily="34" charset="0"/>
              <a:ea typeface="Open Sans" panose="020B0606030504020204" pitchFamily="34" charset="0"/>
              <a:cs typeface="Helvetica" panose="020B0604020202020204" pitchFamily="34" charset="0"/>
            </a:endParaRPr>
          </a:p>
          <a:p>
            <a:pPr algn="l" fontAlgn="base"/>
            <a:endParaRPr lang="en-US" sz="1200" b="0" i="0" dirty="0">
              <a:solidFill>
                <a:srgbClr val="545454"/>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70119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427534"/>
            <a:ext cx="4602152" cy="6002932"/>
          </a:xfrm>
          <a:prstGeom prst="rect">
            <a:avLst/>
          </a:prstGeom>
        </p:spPr>
        <p:txBody>
          <a:bodyPr vert="horz" lIns="91440" tIns="45720" rIns="91440" bIns="45720" rtlCol="0">
            <a:noAutofit/>
          </a:bodyPr>
          <a:lstStyle/>
          <a:p>
            <a:pPr algn="l"/>
            <a:r>
              <a:rPr lang="en-US" b="0" i="0" dirty="0">
                <a:solidFill>
                  <a:srgbClr val="505050"/>
                </a:solidFill>
                <a:effectLst/>
                <a:latin typeface="Roboto" panose="020B0604020202020204" pitchFamily="2" charset="0"/>
              </a:rPr>
              <a:t>Any Mental Illness</a:t>
            </a:r>
          </a:p>
          <a:p>
            <a:pPr algn="l">
              <a:buFont typeface="Arial" panose="020B0604020202020204" pitchFamily="34" charset="0"/>
              <a:buChar char="•"/>
            </a:pPr>
            <a:r>
              <a:rPr lang="en-US" b="1" i="0" dirty="0">
                <a:solidFill>
                  <a:srgbClr val="293340"/>
                </a:solidFill>
                <a:effectLst/>
                <a:latin typeface="Open Sans" panose="020B0606030504020204" pitchFamily="34" charset="0"/>
              </a:rPr>
              <a:t>Any mental illness (AMI)</a:t>
            </a:r>
            <a:r>
              <a:rPr lang="en-US" b="0" i="0" dirty="0">
                <a:solidFill>
                  <a:srgbClr val="293340"/>
                </a:solidFill>
                <a:effectLst/>
                <a:latin typeface="Open Sans" panose="020B0606030504020204" pitchFamily="34" charset="0"/>
              </a:rPr>
              <a:t> is defined as a mental, behavioral, or emotional disorder. AMI can vary in impact, ranging from no impairment to mild, moderate, and even severe impairment (e.g., individuals with serious mental illness as defined below).</a:t>
            </a:r>
          </a:p>
          <a:p>
            <a:pPr>
              <a:spcAft>
                <a:spcPts val="600"/>
              </a:spcAft>
              <a:buClr>
                <a:schemeClr val="tx1">
                  <a:lumMod val="85000"/>
                  <a:lumOff val="15000"/>
                </a:schemeClr>
              </a:buClr>
            </a:pPr>
            <a:endParaRPr lang="en-US" b="0" i="0" dirty="0">
              <a:effectLst/>
            </a:endParaRPr>
          </a:p>
          <a:p>
            <a:pPr algn="l"/>
            <a:r>
              <a:rPr lang="en-US" b="0" i="0" dirty="0">
                <a:solidFill>
                  <a:srgbClr val="505050"/>
                </a:solidFill>
                <a:effectLst/>
                <a:latin typeface="Roboto" panose="02000000000000000000" pitchFamily="2" charset="0"/>
              </a:rPr>
              <a:t>Serious Mental Illness</a:t>
            </a:r>
          </a:p>
          <a:p>
            <a:pPr algn="l">
              <a:buFont typeface="Arial" panose="020B0604020202020204" pitchFamily="34" charset="0"/>
              <a:buChar char="•"/>
            </a:pPr>
            <a:r>
              <a:rPr lang="en-US" b="1" i="0" dirty="0">
                <a:solidFill>
                  <a:srgbClr val="293340"/>
                </a:solidFill>
                <a:effectLst/>
                <a:latin typeface="Open Sans" panose="020B0606030504020204" pitchFamily="34" charset="0"/>
              </a:rPr>
              <a:t>Serious mental illness (SMI)</a:t>
            </a:r>
            <a:r>
              <a:rPr lang="en-US" b="0" i="0" dirty="0">
                <a:solidFill>
                  <a:srgbClr val="293340"/>
                </a:solidFill>
                <a:effectLst/>
                <a:latin typeface="Open Sans" panose="020B0606030504020204" pitchFamily="34" charset="0"/>
              </a:rPr>
              <a:t> is defined as a mental, behavioral, or emotional disorder resulting in serious functional impairment, which substantially interferes with or limits one or more major life activities. The burden of mental illnesses is particularly concentrated among those who experience disability due to SMI.</a:t>
            </a:r>
          </a:p>
          <a:p>
            <a:pPr algn="l">
              <a:buFont typeface="Arial" panose="020B0604020202020204" pitchFamily="34" charset="0"/>
              <a:buChar char="•"/>
            </a:pPr>
            <a:endParaRPr lang="en-US" dirty="0">
              <a:solidFill>
                <a:srgbClr val="293340"/>
              </a:solidFill>
              <a:latin typeface="Open Sans" panose="020B0606030504020204" pitchFamily="34" charset="0"/>
            </a:endParaRPr>
          </a:p>
          <a:p>
            <a:pPr algn="l"/>
            <a:r>
              <a:rPr lang="en-US" b="0" i="0" dirty="0">
                <a:solidFill>
                  <a:srgbClr val="293340"/>
                </a:solidFill>
                <a:effectLst/>
                <a:latin typeface="Open Sans" panose="020B0606030504020204" pitchFamily="34" charset="0"/>
              </a:rPr>
              <a:t>From National Institute of Health 2021</a:t>
            </a:r>
          </a:p>
          <a:p>
            <a:pPr>
              <a:spcAft>
                <a:spcPts val="600"/>
              </a:spcAft>
              <a:buClr>
                <a:schemeClr val="tx1">
                  <a:lumMod val="85000"/>
                  <a:lumOff val="15000"/>
                </a:schemeClr>
              </a:buClr>
            </a:pPr>
            <a:endParaRPr lang="en-US" b="0" i="0" dirty="0">
              <a:effectLst/>
            </a:endParaRPr>
          </a:p>
        </p:txBody>
      </p:sp>
    </p:spTree>
    <p:extLst>
      <p:ext uri="{BB962C8B-B14F-4D97-AF65-F5344CB8AC3E}">
        <p14:creationId xmlns:p14="http://schemas.microsoft.com/office/powerpoint/2010/main" val="3998807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dirty="0"/>
              <a:t>Mental Health Integration</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sz="1800" dirty="0"/>
              <a:t>Week 2 Part 3- Suicide</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422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alphaModFix amt="35000"/>
          </a:blip>
          <a:srcRect t="14670" b="1061"/>
          <a:stretch/>
        </p:blipFill>
        <p:spPr>
          <a:xfrm>
            <a:off x="20" y="0"/>
            <a:ext cx="12191980" cy="6857999"/>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234696" y="2103120"/>
            <a:ext cx="4261104" cy="3849624"/>
          </a:xfrm>
          <a:prstGeom prst="rect">
            <a:avLst/>
          </a:prstGeom>
        </p:spPr>
        <p:txBody>
          <a:bodyPr vert="horz" lIns="91440" tIns="45720" rIns="91440" bIns="45720" rtlCol="0">
            <a:normAutofit/>
          </a:bodyPr>
          <a:lstStyle/>
          <a:p>
            <a:pPr indent="-182880">
              <a:spcAft>
                <a:spcPts val="600"/>
              </a:spcAft>
              <a:buClr>
                <a:schemeClr val="tx1">
                  <a:lumMod val="85000"/>
                  <a:lumOff val="15000"/>
                </a:schemeClr>
              </a:buClr>
              <a:buFont typeface="Garamond" pitchFamily="18" charset="0"/>
              <a:buChar char="◦"/>
            </a:pPr>
            <a:r>
              <a:rPr lang="en-US" dirty="0"/>
              <a:t>This part will include primary information about what to do if someone if struggling with suicidal ideation.</a:t>
            </a: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i="0" dirty="0">
              <a:effectLst/>
            </a:endParaRPr>
          </a:p>
          <a:p>
            <a:pPr indent="-182880">
              <a:spcAft>
                <a:spcPts val="600"/>
              </a:spcAft>
              <a:buClr>
                <a:schemeClr val="tx1">
                  <a:lumMod val="85000"/>
                  <a:lumOff val="15000"/>
                </a:schemeClr>
              </a:buClr>
              <a:buFont typeface="Garamond" pitchFamily="18" charset="0"/>
              <a:buChar char="◦"/>
            </a:pPr>
            <a:endParaRPr lang="en-US" i="0" dirty="0">
              <a:effectLst/>
            </a:endParaRPr>
          </a:p>
          <a:p>
            <a:pPr indent="-182880" fontAlgn="base">
              <a:spcAft>
                <a:spcPts val="600"/>
              </a:spcAft>
              <a:buClr>
                <a:schemeClr val="tx1">
                  <a:lumMod val="85000"/>
                  <a:lumOff val="15000"/>
                </a:schemeClr>
              </a:buClr>
              <a:buFont typeface="Garamond" pitchFamily="18" charset="0"/>
              <a:buChar char="◦"/>
            </a:pPr>
            <a:endParaRPr lang="en-US" b="0" i="0" dirty="0">
              <a:effectLst/>
            </a:endParaRPr>
          </a:p>
        </p:txBody>
      </p:sp>
      <p:sp>
        <p:nvSpPr>
          <p:cNvPr id="25" name="Rectangle 24">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339706086"/>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alphaModFix amt="35000"/>
          </a:blip>
          <a:srcRect t="14670" b="1061"/>
          <a:stretch/>
        </p:blipFill>
        <p:spPr>
          <a:xfrm>
            <a:off x="20" y="0"/>
            <a:ext cx="12191980" cy="6857999"/>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234696" y="2103120"/>
            <a:ext cx="4261104" cy="3849624"/>
          </a:xfrm>
          <a:prstGeom prst="rect">
            <a:avLst/>
          </a:prstGeom>
        </p:spPr>
        <p:txBody>
          <a:bodyPr vert="horz" lIns="91440" tIns="45720" rIns="91440" bIns="45720" rtlCol="0">
            <a:normAutofit/>
          </a:bodyPr>
          <a:lstStyle/>
          <a:p>
            <a:pPr indent="-182880">
              <a:spcAft>
                <a:spcPts val="600"/>
              </a:spcAft>
              <a:buClr>
                <a:schemeClr val="tx1">
                  <a:lumMod val="85000"/>
                  <a:lumOff val="15000"/>
                </a:schemeClr>
              </a:buClr>
              <a:buFont typeface="Garamond" pitchFamily="18" charset="0"/>
              <a:buChar char="◦"/>
            </a:pPr>
            <a:r>
              <a:rPr lang="en-US" dirty="0"/>
              <a:t>45,797 Suicides in the US in 2020</a:t>
            </a: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r>
              <a:rPr lang="en-US" dirty="0"/>
              <a:t>36,551 Males</a:t>
            </a: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r>
              <a:rPr lang="en-US" dirty="0"/>
              <a:t>9,428 Females</a:t>
            </a: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r>
              <a:rPr lang="en-US" dirty="0"/>
              <a:t>40,155 Whites</a:t>
            </a: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r>
              <a:rPr lang="en-US" dirty="0"/>
              <a:t>5,824 Non-whites</a:t>
            </a: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i="0" dirty="0">
              <a:effectLst/>
            </a:endParaRPr>
          </a:p>
          <a:p>
            <a:pPr indent="-182880">
              <a:spcAft>
                <a:spcPts val="600"/>
              </a:spcAft>
              <a:buClr>
                <a:schemeClr val="tx1">
                  <a:lumMod val="85000"/>
                  <a:lumOff val="15000"/>
                </a:schemeClr>
              </a:buClr>
              <a:buFont typeface="Garamond" pitchFamily="18" charset="0"/>
              <a:buChar char="◦"/>
            </a:pPr>
            <a:endParaRPr lang="en-US" i="0" dirty="0">
              <a:effectLst/>
            </a:endParaRPr>
          </a:p>
          <a:p>
            <a:pPr indent="-182880" fontAlgn="base">
              <a:spcAft>
                <a:spcPts val="600"/>
              </a:spcAft>
              <a:buClr>
                <a:schemeClr val="tx1">
                  <a:lumMod val="85000"/>
                  <a:lumOff val="15000"/>
                </a:schemeClr>
              </a:buClr>
              <a:buFont typeface="Garamond" pitchFamily="18" charset="0"/>
              <a:buChar char="◦"/>
            </a:pPr>
            <a:endParaRPr lang="en-US" b="0" i="0" dirty="0">
              <a:effectLst/>
            </a:endParaRPr>
          </a:p>
        </p:txBody>
      </p:sp>
      <p:sp>
        <p:nvSpPr>
          <p:cNvPr id="25" name="Rectangle 24">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170996553"/>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alphaModFix amt="35000"/>
          </a:blip>
          <a:srcRect t="14670" b="1061"/>
          <a:stretch/>
        </p:blipFill>
        <p:spPr>
          <a:xfrm>
            <a:off x="20" y="0"/>
            <a:ext cx="12191980" cy="6857999"/>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234696" y="2103120"/>
            <a:ext cx="4261104" cy="3849624"/>
          </a:xfrm>
          <a:prstGeom prst="rect">
            <a:avLst/>
          </a:prstGeom>
        </p:spPr>
        <p:txBody>
          <a:bodyPr vert="horz" lIns="91440" tIns="45720" rIns="91440" bIns="45720" rtlCol="0">
            <a:normAutofit/>
          </a:bodyPr>
          <a:lstStyle/>
          <a:p>
            <a:pPr>
              <a:spcAft>
                <a:spcPts val="600"/>
              </a:spcAft>
              <a:buClr>
                <a:schemeClr val="tx1">
                  <a:lumMod val="85000"/>
                  <a:lumOff val="15000"/>
                </a:schemeClr>
              </a:buClr>
            </a:pPr>
            <a:r>
              <a:rPr lang="en-US" dirty="0"/>
              <a:t>Attempts:</a:t>
            </a:r>
          </a:p>
          <a:p>
            <a:pPr>
              <a:spcAft>
                <a:spcPts val="600"/>
              </a:spcAft>
              <a:buClr>
                <a:schemeClr val="tx1">
                  <a:lumMod val="85000"/>
                  <a:lumOff val="15000"/>
                </a:schemeClr>
              </a:buClr>
            </a:pPr>
            <a:r>
              <a:rPr lang="en-US" dirty="0"/>
              <a:t>1,149,475 Attempts in 2020</a:t>
            </a:r>
          </a:p>
          <a:p>
            <a:pPr>
              <a:spcAft>
                <a:spcPts val="600"/>
              </a:spcAft>
              <a:buClr>
                <a:schemeClr val="tx1">
                  <a:lumMod val="85000"/>
                  <a:lumOff val="15000"/>
                </a:schemeClr>
              </a:buClr>
            </a:pPr>
            <a:r>
              <a:rPr lang="en-US" dirty="0"/>
              <a:t>25:1 ratio of attempts per suicide</a:t>
            </a:r>
          </a:p>
          <a:p>
            <a:pPr>
              <a:spcAft>
                <a:spcPts val="600"/>
              </a:spcAft>
              <a:buClr>
                <a:schemeClr val="tx1">
                  <a:lumMod val="85000"/>
                  <a:lumOff val="15000"/>
                </a:schemeClr>
              </a:buClr>
            </a:pPr>
            <a:r>
              <a:rPr lang="en-US" dirty="0"/>
              <a:t>3:1 female to male attempt ratio</a:t>
            </a:r>
          </a:p>
          <a:p>
            <a:pPr>
              <a:spcAft>
                <a:spcPts val="600"/>
              </a:spcAft>
              <a:buClr>
                <a:schemeClr val="tx1">
                  <a:lumMod val="85000"/>
                  <a:lumOff val="15000"/>
                </a:schemeClr>
              </a:buClr>
            </a:pPr>
            <a:r>
              <a:rPr lang="en-US" dirty="0"/>
              <a:t>3.9:1 Male to female suicide ratio</a:t>
            </a:r>
          </a:p>
          <a:p>
            <a:pPr>
              <a:spcAft>
                <a:spcPts val="600"/>
              </a:spcAft>
              <a:buClr>
                <a:schemeClr val="tx1">
                  <a:lumMod val="85000"/>
                  <a:lumOff val="15000"/>
                </a:schemeClr>
              </a:buCl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i="0" dirty="0">
              <a:effectLst/>
            </a:endParaRPr>
          </a:p>
          <a:p>
            <a:pPr indent="-182880">
              <a:spcAft>
                <a:spcPts val="600"/>
              </a:spcAft>
              <a:buClr>
                <a:schemeClr val="tx1">
                  <a:lumMod val="85000"/>
                  <a:lumOff val="15000"/>
                </a:schemeClr>
              </a:buClr>
              <a:buFont typeface="Garamond" pitchFamily="18" charset="0"/>
              <a:buChar char="◦"/>
            </a:pPr>
            <a:endParaRPr lang="en-US" i="0" dirty="0">
              <a:effectLst/>
            </a:endParaRPr>
          </a:p>
          <a:p>
            <a:pPr indent="-182880" fontAlgn="base">
              <a:spcAft>
                <a:spcPts val="600"/>
              </a:spcAft>
              <a:buClr>
                <a:schemeClr val="tx1">
                  <a:lumMod val="85000"/>
                  <a:lumOff val="15000"/>
                </a:schemeClr>
              </a:buClr>
              <a:buFont typeface="Garamond" pitchFamily="18" charset="0"/>
              <a:buChar char="◦"/>
            </a:pPr>
            <a:endParaRPr lang="en-US" b="0" i="0" dirty="0">
              <a:effectLst/>
            </a:endParaRPr>
          </a:p>
        </p:txBody>
      </p:sp>
      <p:sp>
        <p:nvSpPr>
          <p:cNvPr id="25" name="Rectangle 24">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084434073"/>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alphaModFix amt="35000"/>
          </a:blip>
          <a:srcRect t="14670" b="1061"/>
          <a:stretch/>
        </p:blipFill>
        <p:spPr>
          <a:xfrm>
            <a:off x="20" y="0"/>
            <a:ext cx="12191980" cy="6857999"/>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234696" y="2103120"/>
            <a:ext cx="4261104" cy="3849624"/>
          </a:xfrm>
          <a:prstGeom prst="rect">
            <a:avLst/>
          </a:prstGeom>
        </p:spPr>
        <p:txBody>
          <a:bodyPr vert="horz" lIns="91440" tIns="45720" rIns="91440" bIns="45720" rtlCol="0">
            <a:normAutofit lnSpcReduction="10000"/>
          </a:bodyPr>
          <a:lstStyle/>
          <a:p>
            <a:pPr>
              <a:spcAft>
                <a:spcPts val="600"/>
              </a:spcAft>
              <a:buClr>
                <a:schemeClr val="tx1">
                  <a:lumMod val="85000"/>
                  <a:lumOff val="15000"/>
                </a:schemeClr>
              </a:buClr>
            </a:pPr>
            <a:r>
              <a:rPr lang="en-US" dirty="0"/>
              <a:t>Groups with higher suicide risk:</a:t>
            </a:r>
          </a:p>
          <a:p>
            <a:pPr>
              <a:spcAft>
                <a:spcPts val="600"/>
              </a:spcAft>
              <a:buClr>
                <a:schemeClr val="tx1">
                  <a:lumMod val="85000"/>
                  <a:lumOff val="15000"/>
                </a:schemeClr>
              </a:buClr>
            </a:pPr>
            <a:r>
              <a:rPr lang="en-US" dirty="0"/>
              <a:t>American Indian/ Alaska Native</a:t>
            </a:r>
          </a:p>
          <a:p>
            <a:pPr>
              <a:spcAft>
                <a:spcPts val="600"/>
              </a:spcAft>
              <a:buClr>
                <a:schemeClr val="tx1">
                  <a:lumMod val="85000"/>
                  <a:lumOff val="15000"/>
                </a:schemeClr>
              </a:buClr>
            </a:pPr>
            <a:r>
              <a:rPr lang="en-US" dirty="0"/>
              <a:t>Whites</a:t>
            </a:r>
          </a:p>
          <a:p>
            <a:pPr>
              <a:spcAft>
                <a:spcPts val="600"/>
              </a:spcAft>
              <a:buClr>
                <a:schemeClr val="tx1">
                  <a:lumMod val="85000"/>
                  <a:lumOff val="15000"/>
                </a:schemeClr>
              </a:buClr>
            </a:pPr>
            <a:r>
              <a:rPr lang="en-US" dirty="0"/>
              <a:t>Veterans</a:t>
            </a:r>
          </a:p>
          <a:p>
            <a:pPr>
              <a:spcAft>
                <a:spcPts val="600"/>
              </a:spcAft>
              <a:buClr>
                <a:schemeClr val="tx1">
                  <a:lumMod val="85000"/>
                  <a:lumOff val="15000"/>
                </a:schemeClr>
              </a:buClr>
            </a:pPr>
            <a:r>
              <a:rPr lang="en-US" dirty="0"/>
              <a:t>People who live in rural areas</a:t>
            </a:r>
          </a:p>
          <a:p>
            <a:pPr>
              <a:spcAft>
                <a:spcPts val="600"/>
              </a:spcAft>
              <a:buClr>
                <a:schemeClr val="tx1">
                  <a:lumMod val="85000"/>
                  <a:lumOff val="15000"/>
                </a:schemeClr>
              </a:buClr>
            </a:pPr>
            <a:r>
              <a:rPr lang="en-US" dirty="0"/>
              <a:t>LGBTQ young people</a:t>
            </a:r>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a:spcAft>
                <a:spcPts val="600"/>
              </a:spcAft>
              <a:buClr>
                <a:schemeClr val="tx1">
                  <a:lumMod val="85000"/>
                  <a:lumOff val="15000"/>
                </a:schemeClr>
              </a:buClr>
            </a:pPr>
            <a:r>
              <a:rPr lang="en-US" dirty="0"/>
              <a:t>According to the CDC 2021</a:t>
            </a:r>
          </a:p>
          <a:p>
            <a:pPr>
              <a:spcAft>
                <a:spcPts val="600"/>
              </a:spcAft>
              <a:buClr>
                <a:schemeClr val="tx1">
                  <a:lumMod val="85000"/>
                  <a:lumOff val="15000"/>
                </a:schemeClr>
              </a:buCl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i="0" dirty="0">
              <a:effectLst/>
            </a:endParaRPr>
          </a:p>
          <a:p>
            <a:pPr indent="-182880">
              <a:spcAft>
                <a:spcPts val="600"/>
              </a:spcAft>
              <a:buClr>
                <a:schemeClr val="tx1">
                  <a:lumMod val="85000"/>
                  <a:lumOff val="15000"/>
                </a:schemeClr>
              </a:buClr>
              <a:buFont typeface="Garamond" pitchFamily="18" charset="0"/>
              <a:buChar char="◦"/>
            </a:pPr>
            <a:endParaRPr lang="en-US" i="0" dirty="0">
              <a:effectLst/>
            </a:endParaRPr>
          </a:p>
          <a:p>
            <a:pPr indent="-182880" fontAlgn="base">
              <a:spcAft>
                <a:spcPts val="600"/>
              </a:spcAft>
              <a:buClr>
                <a:schemeClr val="tx1">
                  <a:lumMod val="85000"/>
                  <a:lumOff val="15000"/>
                </a:schemeClr>
              </a:buClr>
              <a:buFont typeface="Garamond" pitchFamily="18" charset="0"/>
              <a:buChar char="◦"/>
            </a:pPr>
            <a:endParaRPr lang="en-US" b="0" i="0" dirty="0">
              <a:effectLst/>
            </a:endParaRPr>
          </a:p>
        </p:txBody>
      </p:sp>
      <p:sp>
        <p:nvSpPr>
          <p:cNvPr id="25" name="Rectangle 24">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3237616184"/>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alphaModFix amt="35000"/>
          </a:blip>
          <a:srcRect t="14670" b="1061"/>
          <a:stretch/>
        </p:blipFill>
        <p:spPr>
          <a:xfrm>
            <a:off x="20" y="0"/>
            <a:ext cx="12191980" cy="6857999"/>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234696" y="2103120"/>
            <a:ext cx="4261104" cy="3849624"/>
          </a:xfrm>
          <a:prstGeom prst="rect">
            <a:avLst/>
          </a:prstGeom>
        </p:spPr>
        <p:txBody>
          <a:bodyPr vert="horz" lIns="91440" tIns="45720" rIns="91440" bIns="45720" rtlCol="0">
            <a:normAutofit/>
          </a:bodyPr>
          <a:lstStyle/>
          <a:p>
            <a:pPr>
              <a:spcAft>
                <a:spcPts val="600"/>
              </a:spcAft>
              <a:buClr>
                <a:schemeClr val="tx1">
                  <a:lumMod val="85000"/>
                  <a:lumOff val="15000"/>
                </a:schemeClr>
              </a:buClr>
            </a:pPr>
            <a:r>
              <a:rPr lang="en-US" dirty="0"/>
              <a:t>Means matter</a:t>
            </a:r>
          </a:p>
          <a:p>
            <a:pPr>
              <a:spcAft>
                <a:spcPts val="600"/>
              </a:spcAft>
              <a:buClr>
                <a:schemeClr val="tx1">
                  <a:lumMod val="85000"/>
                  <a:lumOff val="15000"/>
                </a:schemeClr>
              </a:buClr>
            </a:pPr>
            <a:endParaRPr lang="en-US" dirty="0"/>
          </a:p>
          <a:p>
            <a:pPr>
              <a:spcAft>
                <a:spcPts val="600"/>
              </a:spcAft>
              <a:buClr>
                <a:schemeClr val="tx1">
                  <a:lumMod val="85000"/>
                  <a:lumOff val="15000"/>
                </a:schemeClr>
              </a:buClr>
            </a:pPr>
            <a:r>
              <a:rPr lang="en-US" dirty="0"/>
              <a:t>Firearms are used in more than 50% of suicides</a:t>
            </a:r>
          </a:p>
          <a:p>
            <a:pPr>
              <a:spcAft>
                <a:spcPts val="600"/>
              </a:spcAft>
              <a:buClr>
                <a:schemeClr val="tx1">
                  <a:lumMod val="85000"/>
                  <a:lumOff val="15000"/>
                </a:schemeClr>
              </a:buClr>
            </a:pPr>
            <a:r>
              <a:rPr lang="en-US" dirty="0"/>
              <a:t>Suffocation in 29%</a:t>
            </a:r>
          </a:p>
          <a:p>
            <a:pPr>
              <a:spcAft>
                <a:spcPts val="600"/>
              </a:spcAft>
              <a:buClr>
                <a:schemeClr val="tx1">
                  <a:lumMod val="85000"/>
                  <a:lumOff val="15000"/>
                </a:schemeClr>
              </a:buClr>
            </a:pPr>
            <a:r>
              <a:rPr lang="en-US" dirty="0"/>
              <a:t>Poisoning 13%</a:t>
            </a:r>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i="0" dirty="0">
              <a:effectLst/>
            </a:endParaRPr>
          </a:p>
          <a:p>
            <a:pPr indent="-182880">
              <a:spcAft>
                <a:spcPts val="600"/>
              </a:spcAft>
              <a:buClr>
                <a:schemeClr val="tx1">
                  <a:lumMod val="85000"/>
                  <a:lumOff val="15000"/>
                </a:schemeClr>
              </a:buClr>
              <a:buFont typeface="Garamond" pitchFamily="18" charset="0"/>
              <a:buChar char="◦"/>
            </a:pPr>
            <a:endParaRPr lang="en-US" i="0" dirty="0">
              <a:effectLst/>
            </a:endParaRPr>
          </a:p>
          <a:p>
            <a:pPr indent="-182880" fontAlgn="base">
              <a:spcAft>
                <a:spcPts val="600"/>
              </a:spcAft>
              <a:buClr>
                <a:schemeClr val="tx1">
                  <a:lumMod val="85000"/>
                  <a:lumOff val="15000"/>
                </a:schemeClr>
              </a:buClr>
              <a:buFont typeface="Garamond" pitchFamily="18" charset="0"/>
              <a:buChar char="◦"/>
            </a:pPr>
            <a:endParaRPr lang="en-US" b="0" i="0" dirty="0">
              <a:effectLst/>
            </a:endParaRPr>
          </a:p>
        </p:txBody>
      </p:sp>
      <p:sp>
        <p:nvSpPr>
          <p:cNvPr id="25" name="Rectangle 24">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597717324"/>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alphaModFix amt="35000"/>
          </a:blip>
          <a:srcRect t="14670" b="1061"/>
          <a:stretch/>
        </p:blipFill>
        <p:spPr>
          <a:xfrm>
            <a:off x="20" y="0"/>
            <a:ext cx="12191980" cy="6857999"/>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234696" y="2103120"/>
            <a:ext cx="4261104" cy="3849624"/>
          </a:xfrm>
          <a:prstGeom prst="rect">
            <a:avLst/>
          </a:prstGeom>
        </p:spPr>
        <p:txBody>
          <a:bodyPr vert="horz" lIns="91440" tIns="45720" rIns="91440" bIns="45720" rtlCol="0">
            <a:normAutofit/>
          </a:bodyPr>
          <a:lstStyle/>
          <a:p>
            <a:pPr>
              <a:spcAft>
                <a:spcPts val="600"/>
              </a:spcAft>
              <a:buClr>
                <a:schemeClr val="tx1">
                  <a:lumMod val="85000"/>
                  <a:lumOff val="15000"/>
                </a:schemeClr>
              </a:buClr>
            </a:pPr>
            <a:r>
              <a:rPr lang="en-US" dirty="0"/>
              <a:t>Malcolm Gladwell, Town Gas, and Coupling.</a:t>
            </a:r>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i="0" dirty="0">
              <a:effectLst/>
            </a:endParaRPr>
          </a:p>
          <a:p>
            <a:pPr indent="-182880">
              <a:spcAft>
                <a:spcPts val="600"/>
              </a:spcAft>
              <a:buClr>
                <a:schemeClr val="tx1">
                  <a:lumMod val="85000"/>
                  <a:lumOff val="15000"/>
                </a:schemeClr>
              </a:buClr>
              <a:buFont typeface="Garamond" pitchFamily="18" charset="0"/>
              <a:buChar char="◦"/>
            </a:pPr>
            <a:endParaRPr lang="en-US" i="0" dirty="0">
              <a:effectLst/>
            </a:endParaRPr>
          </a:p>
          <a:p>
            <a:pPr indent="-182880" fontAlgn="base">
              <a:spcAft>
                <a:spcPts val="600"/>
              </a:spcAft>
              <a:buClr>
                <a:schemeClr val="tx1">
                  <a:lumMod val="85000"/>
                  <a:lumOff val="15000"/>
                </a:schemeClr>
              </a:buClr>
              <a:buFont typeface="Garamond" pitchFamily="18" charset="0"/>
              <a:buChar char="◦"/>
            </a:pPr>
            <a:endParaRPr lang="en-US" b="0" i="0" dirty="0">
              <a:effectLst/>
            </a:endParaRPr>
          </a:p>
        </p:txBody>
      </p:sp>
      <p:sp>
        <p:nvSpPr>
          <p:cNvPr id="25" name="Rectangle 24">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3386875999"/>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alphaModFix amt="35000"/>
          </a:blip>
          <a:srcRect t="14670" b="1061"/>
          <a:stretch/>
        </p:blipFill>
        <p:spPr>
          <a:xfrm>
            <a:off x="20" y="0"/>
            <a:ext cx="12191980" cy="6857999"/>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234696" y="2103120"/>
            <a:ext cx="4261104" cy="3849624"/>
          </a:xfrm>
          <a:prstGeom prst="rect">
            <a:avLst/>
          </a:prstGeom>
        </p:spPr>
        <p:txBody>
          <a:bodyPr vert="horz" lIns="91440" tIns="45720" rIns="91440" bIns="45720" rtlCol="0">
            <a:normAutofit/>
          </a:bodyPr>
          <a:lstStyle/>
          <a:p>
            <a:pPr>
              <a:spcAft>
                <a:spcPts val="600"/>
              </a:spcAft>
              <a:buClr>
                <a:schemeClr val="tx1">
                  <a:lumMod val="85000"/>
                  <a:lumOff val="15000"/>
                </a:schemeClr>
              </a:buClr>
            </a:pPr>
            <a:r>
              <a:rPr lang="en-US" dirty="0"/>
              <a:t>How to talk about suicide with someone who may be suicidal.</a:t>
            </a:r>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i="0" dirty="0">
              <a:effectLst/>
            </a:endParaRPr>
          </a:p>
          <a:p>
            <a:pPr indent="-182880">
              <a:spcAft>
                <a:spcPts val="600"/>
              </a:spcAft>
              <a:buClr>
                <a:schemeClr val="tx1">
                  <a:lumMod val="85000"/>
                  <a:lumOff val="15000"/>
                </a:schemeClr>
              </a:buClr>
              <a:buFont typeface="Garamond" pitchFamily="18" charset="0"/>
              <a:buChar char="◦"/>
            </a:pPr>
            <a:endParaRPr lang="en-US" i="0" dirty="0">
              <a:effectLst/>
            </a:endParaRPr>
          </a:p>
          <a:p>
            <a:pPr indent="-182880" fontAlgn="base">
              <a:spcAft>
                <a:spcPts val="600"/>
              </a:spcAft>
              <a:buClr>
                <a:schemeClr val="tx1">
                  <a:lumMod val="85000"/>
                  <a:lumOff val="15000"/>
                </a:schemeClr>
              </a:buClr>
              <a:buFont typeface="Garamond" pitchFamily="18" charset="0"/>
              <a:buChar char="◦"/>
            </a:pPr>
            <a:endParaRPr lang="en-US" b="0" i="0" dirty="0">
              <a:effectLst/>
            </a:endParaRPr>
          </a:p>
        </p:txBody>
      </p:sp>
      <p:sp>
        <p:nvSpPr>
          <p:cNvPr id="25" name="Rectangle 24">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612699062"/>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alphaModFix amt="35000"/>
          </a:blip>
          <a:srcRect t="14670" b="1061"/>
          <a:stretch/>
        </p:blipFill>
        <p:spPr>
          <a:xfrm>
            <a:off x="20" y="0"/>
            <a:ext cx="12191980" cy="6857999"/>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234696" y="2103120"/>
            <a:ext cx="4261104" cy="3849624"/>
          </a:xfrm>
          <a:prstGeom prst="rect">
            <a:avLst/>
          </a:prstGeom>
        </p:spPr>
        <p:txBody>
          <a:bodyPr vert="horz" lIns="91440" tIns="45720" rIns="91440" bIns="45720" rtlCol="0">
            <a:normAutofit/>
          </a:bodyPr>
          <a:lstStyle/>
          <a:p>
            <a:pPr>
              <a:spcAft>
                <a:spcPts val="600"/>
              </a:spcAft>
              <a:buClr>
                <a:schemeClr val="tx1">
                  <a:lumMod val="85000"/>
                  <a:lumOff val="15000"/>
                </a:schemeClr>
              </a:buClr>
            </a:pPr>
            <a:r>
              <a:rPr lang="en-US" dirty="0"/>
              <a:t>You cannot control the outcome, but you can often make a difference.</a:t>
            </a:r>
          </a:p>
          <a:p>
            <a:pPr>
              <a:spcAft>
                <a:spcPts val="600"/>
              </a:spcAft>
              <a:buClr>
                <a:schemeClr val="tx1">
                  <a:lumMod val="85000"/>
                  <a:lumOff val="15000"/>
                </a:schemeClr>
              </a:buClr>
            </a:pPr>
            <a:endParaRPr lang="en-US" dirty="0"/>
          </a:p>
          <a:p>
            <a:pPr>
              <a:spcAft>
                <a:spcPts val="600"/>
              </a:spcAft>
              <a:buClr>
                <a:schemeClr val="tx1">
                  <a:lumMod val="85000"/>
                  <a:lumOff val="15000"/>
                </a:schemeClr>
              </a:buClr>
            </a:pPr>
            <a:r>
              <a:rPr lang="en-US" dirty="0"/>
              <a:t>3 Stories</a:t>
            </a:r>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i="0" dirty="0">
              <a:effectLst/>
            </a:endParaRPr>
          </a:p>
          <a:p>
            <a:pPr indent="-182880">
              <a:spcAft>
                <a:spcPts val="600"/>
              </a:spcAft>
              <a:buClr>
                <a:schemeClr val="tx1">
                  <a:lumMod val="85000"/>
                  <a:lumOff val="15000"/>
                </a:schemeClr>
              </a:buClr>
              <a:buFont typeface="Garamond" pitchFamily="18" charset="0"/>
              <a:buChar char="◦"/>
            </a:pPr>
            <a:endParaRPr lang="en-US" i="0" dirty="0">
              <a:effectLst/>
            </a:endParaRPr>
          </a:p>
          <a:p>
            <a:pPr indent="-182880" fontAlgn="base">
              <a:spcAft>
                <a:spcPts val="600"/>
              </a:spcAft>
              <a:buClr>
                <a:schemeClr val="tx1">
                  <a:lumMod val="85000"/>
                  <a:lumOff val="15000"/>
                </a:schemeClr>
              </a:buClr>
              <a:buFont typeface="Garamond" pitchFamily="18" charset="0"/>
              <a:buChar char="◦"/>
            </a:pPr>
            <a:endParaRPr lang="en-US" b="0" i="0" dirty="0">
              <a:effectLst/>
            </a:endParaRPr>
          </a:p>
        </p:txBody>
      </p:sp>
      <p:sp>
        <p:nvSpPr>
          <p:cNvPr id="25" name="Rectangle 24">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3886170586"/>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alphaModFix amt="35000"/>
          </a:blip>
          <a:srcRect t="14670" b="1061"/>
          <a:stretch/>
        </p:blipFill>
        <p:spPr>
          <a:xfrm>
            <a:off x="20" y="0"/>
            <a:ext cx="12191980" cy="6857999"/>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234696" y="2103120"/>
            <a:ext cx="4261104" cy="3849624"/>
          </a:xfrm>
          <a:prstGeom prst="rect">
            <a:avLst/>
          </a:prstGeom>
        </p:spPr>
        <p:txBody>
          <a:bodyPr vert="horz" lIns="91440" tIns="45720" rIns="91440" bIns="45720" rtlCol="0">
            <a:normAutofit/>
          </a:bodyPr>
          <a:lstStyle/>
          <a:p>
            <a:pPr>
              <a:spcAft>
                <a:spcPts val="600"/>
              </a:spcAft>
              <a:buClr>
                <a:schemeClr val="tx1">
                  <a:lumMod val="85000"/>
                  <a:lumOff val="15000"/>
                </a:schemeClr>
              </a:buClr>
            </a:pPr>
            <a:r>
              <a:rPr lang="en-US" dirty="0"/>
              <a:t>The importance of boundaries</a:t>
            </a:r>
          </a:p>
          <a:p>
            <a:pPr>
              <a:spcAft>
                <a:spcPts val="600"/>
              </a:spcAft>
              <a:buClr>
                <a:schemeClr val="tx1">
                  <a:lumMod val="85000"/>
                  <a:lumOff val="15000"/>
                </a:schemeClr>
              </a:buClr>
            </a:pPr>
            <a:endParaRPr lang="en-US" dirty="0"/>
          </a:p>
          <a:p>
            <a:pPr>
              <a:spcAft>
                <a:spcPts val="600"/>
              </a:spcAft>
              <a:buClr>
                <a:schemeClr val="tx1">
                  <a:lumMod val="85000"/>
                  <a:lumOff val="15000"/>
                </a:schemeClr>
              </a:buClr>
            </a:pPr>
            <a:r>
              <a:rPr lang="en-US" dirty="0"/>
              <a:t>The importance of forgiveness</a:t>
            </a:r>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a:spcAft>
                <a:spcPts val="600"/>
              </a:spcAft>
              <a:buClr>
                <a:schemeClr val="tx1">
                  <a:lumMod val="85000"/>
                  <a:lumOff val="15000"/>
                </a:schemeClr>
              </a:buCl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endParaRPr lang="en-US" i="0" dirty="0">
              <a:effectLst/>
            </a:endParaRPr>
          </a:p>
          <a:p>
            <a:pPr indent="-182880">
              <a:spcAft>
                <a:spcPts val="600"/>
              </a:spcAft>
              <a:buClr>
                <a:schemeClr val="tx1">
                  <a:lumMod val="85000"/>
                  <a:lumOff val="15000"/>
                </a:schemeClr>
              </a:buClr>
              <a:buFont typeface="Garamond" pitchFamily="18" charset="0"/>
              <a:buChar char="◦"/>
            </a:pPr>
            <a:endParaRPr lang="en-US" i="0" dirty="0">
              <a:effectLst/>
            </a:endParaRPr>
          </a:p>
          <a:p>
            <a:pPr indent="-182880" fontAlgn="base">
              <a:spcAft>
                <a:spcPts val="600"/>
              </a:spcAft>
              <a:buClr>
                <a:schemeClr val="tx1">
                  <a:lumMod val="85000"/>
                  <a:lumOff val="15000"/>
                </a:schemeClr>
              </a:buClr>
              <a:buFont typeface="Garamond" pitchFamily="18" charset="0"/>
              <a:buChar char="◦"/>
            </a:pPr>
            <a:endParaRPr lang="en-US" b="0" i="0" dirty="0">
              <a:effectLst/>
            </a:endParaRPr>
          </a:p>
        </p:txBody>
      </p:sp>
      <p:sp>
        <p:nvSpPr>
          <p:cNvPr id="25" name="Rectangle 24">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88129261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a:blip r:embed="rId2"/>
          <a:srcRect t="11685" b="11685"/>
          <a:stretch/>
        </p:blipFill>
        <p:spPr>
          <a:xfrm>
            <a:off x="643467" y="643467"/>
            <a:ext cx="10400354" cy="5313224"/>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643467" y="6036816"/>
            <a:ext cx="9864112" cy="369332"/>
          </a:xfrm>
          <a:prstGeom prst="rect">
            <a:avLst/>
          </a:prstGeom>
          <a:noFill/>
        </p:spPr>
        <p:txBody>
          <a:bodyPr wrap="square" rtlCol="0">
            <a:spAutoFit/>
          </a:bodyPr>
          <a:lstStyle/>
          <a:p>
            <a:r>
              <a:rPr lang="en-US" b="0" i="0" dirty="0">
                <a:solidFill>
                  <a:srgbClr val="1A1A1A"/>
                </a:solidFill>
                <a:effectLst/>
                <a:latin typeface="-apple-system"/>
              </a:rPr>
              <a:t>2019 Date- National Institute of Mental Health- Annual rate of mental illness</a:t>
            </a:r>
            <a:endParaRPr lang="en-US" dirty="0"/>
          </a:p>
        </p:txBody>
      </p:sp>
    </p:spTree>
    <p:extLst>
      <p:ext uri="{BB962C8B-B14F-4D97-AF65-F5344CB8AC3E}">
        <p14:creationId xmlns:p14="http://schemas.microsoft.com/office/powerpoint/2010/main" val="84390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a:blip r:embed="rId2"/>
          <a:srcRect t="11685" b="11685"/>
          <a:stretch/>
        </p:blipFill>
        <p:spPr>
          <a:xfrm>
            <a:off x="643467" y="643467"/>
            <a:ext cx="10400354" cy="5313224"/>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643467" y="5916193"/>
            <a:ext cx="9543270" cy="646331"/>
          </a:xfrm>
          <a:prstGeom prst="rect">
            <a:avLst/>
          </a:prstGeom>
          <a:noFill/>
        </p:spPr>
        <p:txBody>
          <a:bodyPr wrap="square" rtlCol="0">
            <a:spAutoFit/>
          </a:bodyPr>
          <a:lstStyle/>
          <a:p>
            <a:r>
              <a:rPr lang="en-US" b="0" i="0" dirty="0">
                <a:solidFill>
                  <a:srgbClr val="1A1A1A"/>
                </a:solidFill>
                <a:effectLst/>
                <a:latin typeface="-apple-system"/>
              </a:rPr>
              <a:t>2019- National Institute of Mental Health- Mental health services received in the past 12 months among US adults with Mental Illness</a:t>
            </a:r>
            <a:endParaRPr lang="en-US" dirty="0"/>
          </a:p>
        </p:txBody>
      </p:sp>
    </p:spTree>
    <p:extLst>
      <p:ext uri="{BB962C8B-B14F-4D97-AF65-F5344CB8AC3E}">
        <p14:creationId xmlns:p14="http://schemas.microsoft.com/office/powerpoint/2010/main" val="241093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a:blip r:embed="rId2"/>
          <a:srcRect t="11685" b="11685"/>
          <a:stretch/>
        </p:blipFill>
        <p:spPr>
          <a:xfrm>
            <a:off x="643467" y="643467"/>
            <a:ext cx="10400354" cy="5313224"/>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643467" y="6036816"/>
            <a:ext cx="10666217" cy="369332"/>
          </a:xfrm>
          <a:prstGeom prst="rect">
            <a:avLst/>
          </a:prstGeom>
          <a:noFill/>
        </p:spPr>
        <p:txBody>
          <a:bodyPr wrap="square" rtlCol="0">
            <a:spAutoFit/>
          </a:bodyPr>
          <a:lstStyle/>
          <a:p>
            <a:r>
              <a:rPr lang="en-US" b="0" i="0" dirty="0">
                <a:solidFill>
                  <a:srgbClr val="1A1A1A"/>
                </a:solidFill>
                <a:effectLst/>
                <a:latin typeface="-apple-system"/>
              </a:rPr>
              <a:t>2019- National Institute of Mental Health- Past Year Prevalence of Severe Mental Illness</a:t>
            </a:r>
            <a:endParaRPr lang="en-US" dirty="0"/>
          </a:p>
        </p:txBody>
      </p:sp>
    </p:spTree>
    <p:extLst>
      <p:ext uri="{BB962C8B-B14F-4D97-AF65-F5344CB8AC3E}">
        <p14:creationId xmlns:p14="http://schemas.microsoft.com/office/powerpoint/2010/main" val="54123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a:blip r:embed="rId2"/>
          <a:srcRect t="11685" b="11685"/>
          <a:stretch/>
        </p:blipFill>
        <p:spPr>
          <a:xfrm>
            <a:off x="643467" y="643467"/>
            <a:ext cx="10400354" cy="5313224"/>
          </a:xfrm>
          <a:prstGeom prst="rect">
            <a:avLst/>
          </a:prstGeom>
        </p:spPr>
      </p:pic>
      <p:sp>
        <p:nvSpPr>
          <p:cNvPr id="3" name="TextBox 2">
            <a:extLst>
              <a:ext uri="{FF2B5EF4-FFF2-40B4-BE49-F238E27FC236}">
                <a16:creationId xmlns:a16="http://schemas.microsoft.com/office/drawing/2014/main" id="{6A2CF4CE-9CA8-43FC-879C-3E084C2EB884}"/>
              </a:ext>
            </a:extLst>
          </p:cNvPr>
          <p:cNvSpPr txBox="1"/>
          <p:nvPr/>
        </p:nvSpPr>
        <p:spPr>
          <a:xfrm>
            <a:off x="643467" y="5914827"/>
            <a:ext cx="10938933" cy="646331"/>
          </a:xfrm>
          <a:prstGeom prst="rect">
            <a:avLst/>
          </a:prstGeom>
          <a:noFill/>
        </p:spPr>
        <p:txBody>
          <a:bodyPr wrap="square" rtlCol="0">
            <a:spAutoFit/>
          </a:bodyPr>
          <a:lstStyle/>
          <a:p>
            <a:r>
              <a:rPr lang="en-US" b="0" i="0" dirty="0">
                <a:solidFill>
                  <a:srgbClr val="1A1A1A"/>
                </a:solidFill>
                <a:effectLst/>
                <a:latin typeface="-apple-system"/>
              </a:rPr>
              <a:t>2019 - National Institute of Mental Health- Mental health services received in the past 12 months among US adults with SMI</a:t>
            </a:r>
            <a:endParaRPr lang="en-US" dirty="0"/>
          </a:p>
        </p:txBody>
      </p:sp>
    </p:spTree>
    <p:extLst>
      <p:ext uri="{BB962C8B-B14F-4D97-AF65-F5344CB8AC3E}">
        <p14:creationId xmlns:p14="http://schemas.microsoft.com/office/powerpoint/2010/main" val="293221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A0E23D-A3A4-47DA-BC99-547484BBF5BB}"/>
              </a:ext>
            </a:extLst>
          </p:cNvPr>
          <p:cNvPicPr>
            <a:picLocks noGrp="1" noChangeAspect="1"/>
          </p:cNvPicPr>
          <p:nvPr>
            <p:ph idx="1"/>
          </p:nvPr>
        </p:nvPicPr>
        <p:blipFill rotWithShape="1">
          <a:blip r:embed="rId2"/>
          <a:srcRect t="33482" r="9091" b="32384"/>
          <a:stretch/>
        </p:blipFill>
        <p:spPr>
          <a:xfrm>
            <a:off x="20" y="-1"/>
            <a:ext cx="12191980" cy="6857999"/>
          </a:xfrm>
          <a:prstGeom prst="rect">
            <a:avLst/>
          </a:prstGeom>
        </p:spPr>
      </p:pic>
      <p:sp>
        <p:nvSpPr>
          <p:cNvPr id="17"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2CF4CE-9CA8-43FC-879C-3E084C2EB884}"/>
              </a:ext>
            </a:extLst>
          </p:cNvPr>
          <p:cNvSpPr txBox="1"/>
          <p:nvPr/>
        </p:nvSpPr>
        <p:spPr>
          <a:xfrm>
            <a:off x="774043" y="427534"/>
            <a:ext cx="4602152" cy="6002932"/>
          </a:xfrm>
          <a:prstGeom prst="rect">
            <a:avLst/>
          </a:prstGeom>
        </p:spPr>
        <p:txBody>
          <a:bodyPr vert="horz" lIns="91440" tIns="45720" rIns="91440" bIns="45720" rtlCol="0">
            <a:noAutofit/>
          </a:bodyPr>
          <a:lstStyle/>
          <a:p>
            <a:pPr algn="l"/>
            <a:r>
              <a:rPr lang="en-US" sz="1600" b="0" i="0" dirty="0">
                <a:solidFill>
                  <a:srgbClr val="505050"/>
                </a:solidFill>
                <a:effectLst/>
                <a:latin typeface="Roboto" panose="02000000000000000000" pitchFamily="2" charset="0"/>
              </a:rPr>
              <a:t>Prevalence of Any Mental Illness (AMI)</a:t>
            </a:r>
          </a:p>
          <a:p>
            <a:pPr marL="742950" lvl="1" indent="-285750" algn="l">
              <a:buFont typeface="Arial" panose="020B0604020202020204" pitchFamily="34" charset="0"/>
              <a:buChar char="•"/>
            </a:pPr>
            <a:r>
              <a:rPr lang="en-US" sz="1600" b="0" i="0" dirty="0">
                <a:solidFill>
                  <a:srgbClr val="293340"/>
                </a:solidFill>
                <a:effectLst/>
                <a:latin typeface="Open Sans" panose="020B0606030504020204" pitchFamily="34" charset="0"/>
              </a:rPr>
              <a:t>In 2019, there were an estimated 51.5 million adults aged 18 or older in the United States with AMI. This number represented 20.6% of all U.S. adults.</a:t>
            </a:r>
          </a:p>
          <a:p>
            <a:pPr marL="742950" lvl="1" indent="-285750" algn="l">
              <a:buFont typeface="Arial" panose="020B0604020202020204" pitchFamily="34" charset="0"/>
              <a:buChar char="•"/>
            </a:pPr>
            <a:r>
              <a:rPr lang="en-US" sz="1600" b="0" i="0" dirty="0">
                <a:solidFill>
                  <a:srgbClr val="293340"/>
                </a:solidFill>
                <a:effectLst/>
                <a:latin typeface="Open Sans" panose="020B0606030504020204" pitchFamily="34" charset="0"/>
              </a:rPr>
              <a:t>The prevalence of AMI was higher among females (24.5%) than males (16.3%).</a:t>
            </a:r>
          </a:p>
          <a:p>
            <a:pPr marL="742950" lvl="1" indent="-285750" algn="l">
              <a:buFont typeface="Arial" panose="020B0604020202020204" pitchFamily="34" charset="0"/>
              <a:buChar char="•"/>
            </a:pPr>
            <a:r>
              <a:rPr lang="en-US" sz="1600" b="0" i="0" dirty="0">
                <a:solidFill>
                  <a:srgbClr val="293340"/>
                </a:solidFill>
                <a:effectLst/>
                <a:latin typeface="Open Sans" panose="020B0606030504020204" pitchFamily="34" charset="0"/>
              </a:rPr>
              <a:t>Young adults aged 18-25 years had the highest prevalence of AMI (29.4%) compared to adults aged 26-49 years (25.0%) and aged 50 and older (14.1%).</a:t>
            </a:r>
          </a:p>
          <a:p>
            <a:pPr marL="742950" lvl="1" indent="-285750" algn="l">
              <a:buFont typeface="Arial" panose="020B0604020202020204" pitchFamily="34" charset="0"/>
              <a:buChar char="•"/>
            </a:pPr>
            <a:r>
              <a:rPr lang="en-US" sz="1600" b="0" i="0" dirty="0">
                <a:solidFill>
                  <a:srgbClr val="293340"/>
                </a:solidFill>
                <a:effectLst/>
                <a:latin typeface="Open Sans" panose="020B0606030504020204" pitchFamily="34" charset="0"/>
              </a:rPr>
              <a:t>The prevalence of AMI was highest among the adults reporting two or more races (31.7%), followed by White adults (22.2%). The prevalence of AMI was lowest among Asian adults (14.4%).</a:t>
            </a:r>
          </a:p>
          <a:p>
            <a:pPr algn="l"/>
            <a:endParaRPr lang="en-US" sz="1600" dirty="0">
              <a:solidFill>
                <a:srgbClr val="293340"/>
              </a:solidFill>
              <a:latin typeface="Open Sans" panose="020B0606030504020204" pitchFamily="34" charset="0"/>
            </a:endParaRPr>
          </a:p>
          <a:p>
            <a:pPr algn="l"/>
            <a:endParaRPr lang="en-US" sz="1600" dirty="0">
              <a:solidFill>
                <a:srgbClr val="293340"/>
              </a:solidFill>
              <a:latin typeface="Open Sans" panose="020B0606030504020204" pitchFamily="34" charset="0"/>
            </a:endParaRPr>
          </a:p>
          <a:p>
            <a:pPr algn="l"/>
            <a:r>
              <a:rPr lang="en-US" sz="1600" b="0" i="0" dirty="0">
                <a:solidFill>
                  <a:srgbClr val="293340"/>
                </a:solidFill>
                <a:effectLst/>
                <a:latin typeface="Open Sans" panose="020B0606030504020204" pitchFamily="34" charset="0"/>
              </a:rPr>
              <a:t>From National Institute of Health 2021</a:t>
            </a:r>
          </a:p>
          <a:p>
            <a:pPr>
              <a:spcAft>
                <a:spcPts val="600"/>
              </a:spcAft>
              <a:buClr>
                <a:schemeClr val="tx1">
                  <a:lumMod val="85000"/>
                  <a:lumOff val="15000"/>
                </a:schemeClr>
              </a:buClr>
            </a:pPr>
            <a:endParaRPr lang="en-US" sz="1600" b="0" i="0" dirty="0">
              <a:effectLst/>
            </a:endParaRPr>
          </a:p>
        </p:txBody>
      </p:sp>
    </p:spTree>
    <p:extLst>
      <p:ext uri="{BB962C8B-B14F-4D97-AF65-F5344CB8AC3E}">
        <p14:creationId xmlns:p14="http://schemas.microsoft.com/office/powerpoint/2010/main" val="3440185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3.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{386DF514-6C58-49B9-B3F5-F32BA4E9BB38}tf11531919_win32</Template>
  <TotalTime>47540</TotalTime>
  <Words>2577</Words>
  <Application>Microsoft Office PowerPoint</Application>
  <PresentationFormat>Widescreen</PresentationFormat>
  <Paragraphs>355</Paragraphs>
  <Slides>49</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-apple-system</vt:lpstr>
      <vt:lpstr>Arial</vt:lpstr>
      <vt:lpstr>Arial</vt:lpstr>
      <vt:lpstr>Avenir Next LT Pro</vt:lpstr>
      <vt:lpstr>Avenir Next LT Pro Light</vt:lpstr>
      <vt:lpstr>Calibri</vt:lpstr>
      <vt:lpstr>Garamond</vt:lpstr>
      <vt:lpstr>Helvetica</vt:lpstr>
      <vt:lpstr>inherit</vt:lpstr>
      <vt:lpstr>Open Sans</vt:lpstr>
      <vt:lpstr>roboto</vt:lpstr>
      <vt:lpstr>roboto</vt:lpstr>
      <vt:lpstr>SavonVTI</vt:lpstr>
      <vt:lpstr>Mental Health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Health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Health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Integration</dc:title>
  <dc:creator>Eugenia Appelhans</dc:creator>
  <cp:lastModifiedBy>Eugenia Appelhans</cp:lastModifiedBy>
  <cp:revision>3</cp:revision>
  <dcterms:created xsi:type="dcterms:W3CDTF">2021-11-22T22:48:52Z</dcterms:created>
  <dcterms:modified xsi:type="dcterms:W3CDTF">2022-03-16T12:04:27Z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