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73" r:id="rId4"/>
    <p:sldId id="272" r:id="rId5"/>
    <p:sldId id="274" r:id="rId6"/>
    <p:sldId id="277" r:id="rId7"/>
    <p:sldId id="276" r:id="rId8"/>
    <p:sldId id="275" r:id="rId9"/>
    <p:sldId id="278" r:id="rId10"/>
    <p:sldId id="283" r:id="rId11"/>
    <p:sldId id="282" r:id="rId12"/>
    <p:sldId id="281" r:id="rId13"/>
    <p:sldId id="280" r:id="rId14"/>
    <p:sldId id="279" r:id="rId15"/>
    <p:sldId id="284" r:id="rId16"/>
    <p:sldId id="286" r:id="rId17"/>
    <p:sldId id="285" r:id="rId18"/>
    <p:sldId id="287" r:id="rId19"/>
    <p:sldId id="291" r:id="rId20"/>
    <p:sldId id="290" r:id="rId21"/>
    <p:sldId id="289" r:id="rId22"/>
    <p:sldId id="288" r:id="rId23"/>
    <p:sldId id="292" r:id="rId24"/>
    <p:sldId id="295" r:id="rId25"/>
    <p:sldId id="294" r:id="rId26"/>
    <p:sldId id="293" r:id="rId27"/>
    <p:sldId id="296" r:id="rId28"/>
    <p:sldId id="300" r:id="rId29"/>
    <p:sldId id="299" r:id="rId30"/>
    <p:sldId id="298" r:id="rId31"/>
    <p:sldId id="29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4215" autoAdjust="0"/>
  </p:normalViewPr>
  <p:slideViewPr>
    <p:cSldViewPr snapToGrid="0">
      <p:cViewPr varScale="1">
        <p:scale>
          <a:sx n="56" d="100"/>
          <a:sy n="56" d="100"/>
        </p:scale>
        <p:origin x="90" y="111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5</a:t>
            </a:r>
            <a:r>
              <a:rPr lang="uk-UA" sz="1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.1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Теорії, що відкидають монотеїзм</a:t>
            </a:r>
            <a:endParaRPr lang="uk-UA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42535" y="1596177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Агностицизм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B0F0E5-2BB9-4B8B-A3E3-B88410E175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14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Теорії, що відкидають монотеїзм</a:t>
            </a:r>
            <a:endParaRPr lang="uk-UA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42535" y="1596177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Агностицизм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Еволюція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97AA99-3DF0-45C1-8FE0-9547D3959C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22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Теорії, що відкидають монотеїзм</a:t>
            </a:r>
            <a:endParaRPr lang="uk-UA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42535" y="1596177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Агностицизм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Еволюція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Політеїзм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DD27B4-D19C-46E0-B046-C717FB9315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46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Теорії, що відкидають монотеїзм</a:t>
            </a:r>
            <a:endParaRPr lang="uk-UA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42535" y="1596177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Агностицизм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Еволюція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Політеїзм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Пантеїзм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BC6B69-6442-4635-B5EE-AB73D25882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58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Теорії, що відкидають монотеїзм</a:t>
            </a:r>
            <a:endParaRPr lang="uk-UA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42535" y="1596177"/>
            <a:ext cx="6473080" cy="473458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Агностицизм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Еволюція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Політеїзм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Пантеїзм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C6B3E1-A589-48B6-8561-98544CDF3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10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Імена Бога</a:t>
            </a:r>
            <a:endParaRPr lang="uk-UA" sz="115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42534" y="1596177"/>
            <a:ext cx="5930545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Єгова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17AB12-0E73-4657-9E39-DD86E4B497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96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Імена Бога</a:t>
            </a:r>
            <a:endParaRPr lang="uk-UA" sz="115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42534" y="1596177"/>
            <a:ext cx="5930545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Єгова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Елохім/ Бог – ΘΕΟΣ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C396CD-5D8B-44B3-9018-D0B5AB9DB6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90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Імена Бога</a:t>
            </a:r>
            <a:endParaRPr lang="uk-UA" sz="115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42534" y="1596177"/>
            <a:ext cx="5930545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Єгова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Елохім/ Бог – ΘΕΟΣ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Адонай</a:t>
            </a: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/ </a:t>
            </a:r>
            <a:r>
              <a:rPr lang="uk-UA" sz="4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Кюріос</a:t>
            </a: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ΚΥΡΙΟΣ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8AA90C-9446-4CCA-BFC8-5062F33678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83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Триєдність Бога: Історичний огляд оман та розвиток вчення про Трійцю</a:t>
            </a:r>
            <a:endParaRPr lang="uk-UA" sz="287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5930545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Монархіанство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адопціанство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гностицизма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A7D540-3D76-4D47-BE44-E7F35C73FE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27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Триєдність Бога: Історичний огляд оман та розвиток вчення про Трійцю</a:t>
            </a:r>
            <a:endParaRPr lang="uk-UA" sz="287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5930545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Монархіанство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адопціанство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гностицизма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Модалізм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савеліанство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097" y="1914224"/>
            <a:ext cx="5151733" cy="37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43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Докази існування Бога</a:t>
            </a:r>
            <a:endParaRPr lang="uk-UA" sz="5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Космологічний – створений світ каже про Творця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021B63-50F0-42E4-AB0D-61A14F0F7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56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Триєдність Бога: Історичний огляд оман та розвиток вчення про Трійцю</a:t>
            </a:r>
            <a:endParaRPr lang="uk-UA" sz="287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5930545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Монархіанство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адопціанство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гностицизма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Модалізм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савеліанство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Аріанство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6C8CF2-9242-48DC-8BB2-613C16F8AC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4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Триєдність Бога: Історичний огляд оман та розвиток вчення про Трійцю</a:t>
            </a:r>
            <a:endParaRPr lang="uk-UA" sz="287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5930545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Монархіанство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адопціанство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гностицизма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Модалізм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савеліанство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Аріанство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Нікейський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собор 325 р.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AC4E5D-F8E0-469F-AE00-3CDA452343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13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Триєдність Бога: Історичний огляд оман та розвиток вчення про Трійцю</a:t>
            </a:r>
            <a:endParaRPr lang="uk-UA" sz="287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5930545" cy="473458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Монархіанство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адопціанство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гностицизма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Модалізм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або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савеліанство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Аріанство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Нікейський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собор 325 р.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Вселенський собор у Константинополі 381 р.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9C550C-1E11-4F2E-ABAF-BC92FB11B0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35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Біблійне підґрунтя вчення про Трійцю</a:t>
            </a:r>
            <a:endParaRPr lang="uk-UA" sz="857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6140894" cy="47345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Старий Заповіт: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1:26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C1DA74-CF1E-42C7-8D21-619F45B3FB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11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Біблійне підґрунтя вчення про Трійцю</a:t>
            </a:r>
            <a:endParaRPr lang="uk-UA" sz="857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6140894" cy="47345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Старий Заповіт: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1:26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Псалом 110:1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28A2DB-E926-4B55-98DC-F8941F9FD1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14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Біблійне підґрунтя вчення про Трійцю</a:t>
            </a:r>
            <a:endParaRPr lang="uk-UA" sz="857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6140894" cy="47345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Старий Заповіт: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1:26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Псалом 109:1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19:24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F419A0-CA18-45AC-A662-B992FFBAF1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16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Біблійне підґрунтя вчення про Трійцю</a:t>
            </a:r>
            <a:endParaRPr lang="uk-UA" sz="857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6140894" cy="47345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Старий Заповіт: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1:26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Псалом 109:1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19:24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Ісаї 7:14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23ACAB-B948-48B1-B3A0-B69A048F3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53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Біблійне підґрунтя вчення про Трійцю</a:t>
            </a:r>
            <a:endParaRPr lang="uk-UA" sz="255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6140894" cy="47345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Новий Заповіт: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Дії 5:3-4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3AC6FB-AC25-46DF-B084-99013250D4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77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Біблійне підґрунтя вчення про Трійцю</a:t>
            </a:r>
            <a:endParaRPr lang="uk-UA" sz="255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6140894" cy="47345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Новий Заповіт: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Дії 5:3-4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28:19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063983-A0E7-4BCD-B5DD-515671AE04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548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Біблійне підґрунтя вчення про Трійцю</a:t>
            </a:r>
            <a:endParaRPr lang="uk-UA" sz="255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6140894" cy="47345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Новий Заповіт: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Дії 5:3-4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28:19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Луки 1:35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F1156F-6C03-4C6E-B880-2A1178F90D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89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Докази існування Бога</a:t>
            </a:r>
            <a:endParaRPr lang="uk-UA" sz="5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Космологічний – створений світ каже про Творця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Телеологічний аргумент, </a:t>
            </a:r>
            <a:r>
              <a:rPr lang="uk-UA" sz="2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або причинно-наслідковий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5D230D-EE9F-4176-8345-FC205061BB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3252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Біблійне підґрунтя вчення про Трійцю</a:t>
            </a:r>
            <a:endParaRPr lang="uk-UA" sz="255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6140894" cy="47345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Новий Заповіт: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Дії 5:3-4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28:19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Луки 1:35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</a:t>
            </a:r>
            <a:r>
              <a:rPr lang="uk-UA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Коринтян</a:t>
            </a: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13:13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950078-809C-4EFB-83AA-16C415457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066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Біблійне підґрунтя вчення про Трійцю</a:t>
            </a:r>
            <a:endParaRPr lang="uk-UA" sz="255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843174"/>
            <a:ext cx="6140894" cy="473458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Новий Заповіт: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Дії 5:3-4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28:19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Луки 1:35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</a:t>
            </a:r>
            <a:r>
              <a:rPr lang="uk-UA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Коринтян</a:t>
            </a: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13:13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</a:t>
            </a:r>
            <a:r>
              <a:rPr lang="uk-UA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Коринтян</a:t>
            </a: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2:4-8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265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Докази існування Бога</a:t>
            </a:r>
            <a:endParaRPr lang="uk-UA" sz="5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Космологічний – створений світ каже про Творця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Телеологічний аргумент, або причинно-наслідковий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Антропологічний аргумент – людина має усвідомлення   добра та зла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C9C136-87EC-4573-91D3-582841ADED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44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Докази існування Бога</a:t>
            </a:r>
            <a:endParaRPr lang="uk-UA" sz="5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Моральний аргумент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E104F3-F885-44E1-B357-950FA674B4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591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Докази існування Бога</a:t>
            </a:r>
            <a:endParaRPr lang="uk-UA" sz="5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Моральний аргумент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Онтологічний аргумент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454AF9-DCE1-4FEF-BA95-B5DB1F6578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44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Докази існування Бога</a:t>
            </a:r>
            <a:endParaRPr lang="uk-UA" sz="5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Моральний аргумент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Онтологічний аргумент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Універсальність віри в існування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864C8-C75E-4319-82FC-523F5D0640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3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Докази існування Бога</a:t>
            </a:r>
            <a:endParaRPr lang="uk-UA" sz="5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596177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Моральний аргумент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Онтологічний аргумент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Універсальність віри в існування Бога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Доказ з Писання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72050A-F370-4468-9ED3-38A6DB4E62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84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Теорії, що відкидають монотеїзм</a:t>
            </a:r>
            <a:endParaRPr lang="uk-UA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42535" y="1596177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Атеїзм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EEA935-177A-4CD0-B0E7-541008F01D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4747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239</TotalTime>
  <Words>416</Words>
  <Application>Microsoft Office PowerPoint</Application>
  <PresentationFormat>Широкоэкранный</PresentationFormat>
  <Paragraphs>129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Tw Cen MT</vt:lpstr>
      <vt:lpstr>Капля</vt:lpstr>
      <vt:lpstr>Богослов’я 1</vt:lpstr>
      <vt:lpstr>Докази існування Бога</vt:lpstr>
      <vt:lpstr>Докази існування Бога</vt:lpstr>
      <vt:lpstr>Докази існування Бога</vt:lpstr>
      <vt:lpstr>Докази існування Бога</vt:lpstr>
      <vt:lpstr>Докази існування Бога</vt:lpstr>
      <vt:lpstr>Докази існування Бога</vt:lpstr>
      <vt:lpstr>Докази існування Бога</vt:lpstr>
      <vt:lpstr>Теорії, що відкидають монотеїзм</vt:lpstr>
      <vt:lpstr>Теорії, що відкидають монотеїзм</vt:lpstr>
      <vt:lpstr>Теорії, що відкидають монотеїзм</vt:lpstr>
      <vt:lpstr>Теорії, що відкидають монотеїзм</vt:lpstr>
      <vt:lpstr>Теорії, що відкидають монотеїзм</vt:lpstr>
      <vt:lpstr>Теорії, що відкидають монотеїзм</vt:lpstr>
      <vt:lpstr>Імена Бога</vt:lpstr>
      <vt:lpstr>Імена Бога</vt:lpstr>
      <vt:lpstr>Імена Бога</vt:lpstr>
      <vt:lpstr>Триєдність Бога: Історичний огляд оман та розвиток вчення про Трійцю</vt:lpstr>
      <vt:lpstr>Триєдність Бога: Історичний огляд оман та розвиток вчення про Трійцю</vt:lpstr>
      <vt:lpstr>Триєдність Бога: Історичний огляд оман та розвиток вчення про Трійцю</vt:lpstr>
      <vt:lpstr>Триєдність Бога: Історичний огляд оман та розвиток вчення про Трійцю</vt:lpstr>
      <vt:lpstr>Триєдність Бога: Історичний огляд оман та розвиток вчення про Трійцю</vt:lpstr>
      <vt:lpstr>Біблійне підґрунтя вчення про Трійцю</vt:lpstr>
      <vt:lpstr>Біблійне підґрунтя вчення про Трійцю</vt:lpstr>
      <vt:lpstr>Біблійне підґрунтя вчення про Трійцю</vt:lpstr>
      <vt:lpstr>Біблійне підґрунтя вчення про Трійцю</vt:lpstr>
      <vt:lpstr>Біблійне підґрунтя вчення про Трійцю</vt:lpstr>
      <vt:lpstr>Біблійне підґрунтя вчення про Трійцю</vt:lpstr>
      <vt:lpstr>Біблійне підґрунтя вчення про Трійцю</vt:lpstr>
      <vt:lpstr>Біблійне підґрунтя вчення про Трійцю</vt:lpstr>
      <vt:lpstr>Біблійне підґрунтя вчення про Трійцю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31</cp:revision>
  <dcterms:created xsi:type="dcterms:W3CDTF">2021-03-08T18:15:17Z</dcterms:created>
  <dcterms:modified xsi:type="dcterms:W3CDTF">2021-12-21T15:07:15Z</dcterms:modified>
</cp:coreProperties>
</file>