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2" r:id="rId6"/>
    <p:sldId id="258" r:id="rId7"/>
    <p:sldId id="268" r:id="rId8"/>
    <p:sldId id="267" r:id="rId9"/>
    <p:sldId id="259" r:id="rId10"/>
    <p:sldId id="271" r:id="rId11"/>
    <p:sldId id="270" r:id="rId12"/>
    <p:sldId id="269" r:id="rId13"/>
    <p:sldId id="266" r:id="rId14"/>
  </p:sldIdLst>
  <p:sldSz cx="12192000" cy="6858000"/>
  <p:notesSz cx="6858000" cy="91440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 " userId="c726af99-6aec-42d0-916d-4571e4c7215a" providerId="ADAL" clId="{AE92D065-83DC-4743-8CA4-25383EC3B409}"/>
    <pc:docChg chg="custSel delSld modSld">
      <pc:chgData name=" " userId="c726af99-6aec-42d0-916d-4571e4c7215a" providerId="ADAL" clId="{AE92D065-83DC-4743-8CA4-25383EC3B409}" dt="2020-07-15T16:49:25.011" v="12" actId="12"/>
      <pc:docMkLst>
        <pc:docMk/>
      </pc:docMkLst>
      <pc:sldChg chg="del">
        <pc:chgData name=" " userId="c726af99-6aec-42d0-916d-4571e4c7215a" providerId="ADAL" clId="{AE92D065-83DC-4743-8CA4-25383EC3B409}" dt="2020-07-15T16:48:47.668" v="1" actId="2696"/>
        <pc:sldMkLst>
          <pc:docMk/>
          <pc:sldMk cId="3207896099" sldId="257"/>
        </pc:sldMkLst>
      </pc:sldChg>
      <pc:sldChg chg="modSp del">
        <pc:chgData name=" " userId="c726af99-6aec-42d0-916d-4571e4c7215a" providerId="ADAL" clId="{AE92D065-83DC-4743-8CA4-25383EC3B409}" dt="2020-07-15T16:48:57.037" v="5" actId="2696"/>
        <pc:sldMkLst>
          <pc:docMk/>
          <pc:sldMk cId="524398773" sldId="260"/>
        </pc:sldMkLst>
        <pc:spChg chg="mod">
          <ac:chgData name=" " userId="c726af99-6aec-42d0-916d-4571e4c7215a" providerId="ADAL" clId="{AE92D065-83DC-4743-8CA4-25383EC3B409}" dt="2020-07-15T16:48:56.019" v="4" actId="6549"/>
          <ac:spMkLst>
            <pc:docMk/>
            <pc:sldMk cId="524398773" sldId="260"/>
            <ac:spMk id="3" creationId="{11D5FDCB-8247-45DC-8001-BA4F68240F69}"/>
          </ac:spMkLst>
        </pc:spChg>
      </pc:sldChg>
      <pc:sldChg chg="del">
        <pc:chgData name=" " userId="c726af99-6aec-42d0-916d-4571e4c7215a" providerId="ADAL" clId="{AE92D065-83DC-4743-8CA4-25383EC3B409}" dt="2020-07-15T16:48:46.689" v="0" actId="2696"/>
        <pc:sldMkLst>
          <pc:docMk/>
          <pc:sldMk cId="336567568" sldId="261"/>
        </pc:sldMkLst>
      </pc:sldChg>
      <pc:sldChg chg="modSp">
        <pc:chgData name=" " userId="c726af99-6aec-42d0-916d-4571e4c7215a" providerId="ADAL" clId="{AE92D065-83DC-4743-8CA4-25383EC3B409}" dt="2020-07-15T16:49:04.688" v="6" actId="5793"/>
        <pc:sldMkLst>
          <pc:docMk/>
          <pc:sldMk cId="1805030989" sldId="263"/>
        </pc:sldMkLst>
        <pc:spChg chg="mod">
          <ac:chgData name=" " userId="c726af99-6aec-42d0-916d-4571e4c7215a" providerId="ADAL" clId="{AE92D065-83DC-4743-8CA4-25383EC3B409}" dt="2020-07-15T16:49:04.688" v="6" actId="5793"/>
          <ac:spMkLst>
            <pc:docMk/>
            <pc:sldMk cId="1805030989" sldId="263"/>
            <ac:spMk id="3" creationId="{11D5FDCB-8247-45DC-8001-BA4F68240F69}"/>
          </ac:spMkLst>
        </pc:spChg>
      </pc:sldChg>
      <pc:sldChg chg="modSp">
        <pc:chgData name=" " userId="c726af99-6aec-42d0-916d-4571e4c7215a" providerId="ADAL" clId="{AE92D065-83DC-4743-8CA4-25383EC3B409}" dt="2020-07-15T16:49:12.550" v="9" actId="27636"/>
        <pc:sldMkLst>
          <pc:docMk/>
          <pc:sldMk cId="1989157820" sldId="264"/>
        </pc:sldMkLst>
        <pc:spChg chg="mod">
          <ac:chgData name=" " userId="c726af99-6aec-42d0-916d-4571e4c7215a" providerId="ADAL" clId="{AE92D065-83DC-4743-8CA4-25383EC3B409}" dt="2020-07-15T16:49:12.550" v="9" actId="27636"/>
          <ac:spMkLst>
            <pc:docMk/>
            <pc:sldMk cId="1989157820" sldId="264"/>
            <ac:spMk id="3" creationId="{11D5FDCB-8247-45DC-8001-BA4F68240F69}"/>
          </ac:spMkLst>
        </pc:spChg>
      </pc:sldChg>
      <pc:sldChg chg="modSp">
        <pc:chgData name=" " userId="c726af99-6aec-42d0-916d-4571e4c7215a" providerId="ADAL" clId="{AE92D065-83DC-4743-8CA4-25383EC3B409}" dt="2020-07-15T16:49:08.393" v="7" actId="5793"/>
        <pc:sldMkLst>
          <pc:docMk/>
          <pc:sldMk cId="1687867907" sldId="265"/>
        </pc:sldMkLst>
        <pc:spChg chg="mod">
          <ac:chgData name=" " userId="c726af99-6aec-42d0-916d-4571e4c7215a" providerId="ADAL" clId="{AE92D065-83DC-4743-8CA4-25383EC3B409}" dt="2020-07-15T16:49:08.393" v="7" actId="5793"/>
          <ac:spMkLst>
            <pc:docMk/>
            <pc:sldMk cId="1687867907" sldId="265"/>
            <ac:spMk id="3" creationId="{11D5FDCB-8247-45DC-8001-BA4F68240F69}"/>
          </ac:spMkLst>
        </pc:spChg>
      </pc:sldChg>
      <pc:sldChg chg="modSp">
        <pc:chgData name=" " userId="c726af99-6aec-42d0-916d-4571e4c7215a" providerId="ADAL" clId="{AE92D065-83DC-4743-8CA4-25383EC3B409}" dt="2020-07-15T16:49:25.011" v="12" actId="12"/>
        <pc:sldMkLst>
          <pc:docMk/>
          <pc:sldMk cId="2474029086" sldId="266"/>
        </pc:sldMkLst>
        <pc:spChg chg="mod">
          <ac:chgData name=" " userId="c726af99-6aec-42d0-916d-4571e4c7215a" providerId="ADAL" clId="{AE92D065-83DC-4743-8CA4-25383EC3B409}" dt="2020-07-15T16:49:25.011" v="12" actId="12"/>
          <ac:spMkLst>
            <pc:docMk/>
            <pc:sldMk cId="2474029086" sldId="266"/>
            <ac:spMk id="3" creationId="{11D5FDCB-8247-45DC-8001-BA4F68240F6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A9AF3C-C34D-42A4-A83E-1E6FFFF157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73D4701-5D1C-4C2E-BB7F-2D3FC0E671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0E90A73-01B3-47FF-9B73-BF473A20E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CBDF-F5C2-4E16-AD43-8C6D9F51E9CD}" type="datetimeFigureOut">
              <a:rPr lang="ru-UA" smtClean="0"/>
              <a:t>12/05/2022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385D8F0-C1F0-460D-B0D7-89284D0A6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EEE4195-815B-45FA-9A01-18A3A965B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8B7BE-CB00-4B65-92F6-E2DD60E44F6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0622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A15933-FC02-41C0-9E47-DB312BB14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BBE8C30-7FBC-4DB2-99D6-61F01372FC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F94C54A-EB5E-48E7-863E-50C6F2A25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CBDF-F5C2-4E16-AD43-8C6D9F51E9CD}" type="datetimeFigureOut">
              <a:rPr lang="ru-UA" smtClean="0"/>
              <a:t>12/05/2022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B4B783B-471D-463E-8845-731F3F29B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C902A1-8BC9-4B5D-96A0-60B168044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8B7BE-CB00-4B65-92F6-E2DD60E44F6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7820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1C7E83C-F4DE-45B9-A344-F7555D42A5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00568F5-DAA2-4D81-B76F-3F60454DB3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207C9B4-B3AD-46B2-8FA2-E08952CD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CBDF-F5C2-4E16-AD43-8C6D9F51E9CD}" type="datetimeFigureOut">
              <a:rPr lang="ru-UA" smtClean="0"/>
              <a:t>12/05/2022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1768E7B-4404-4A17-9BBF-CF41C8C65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C680482-E33B-4796-BBE8-6C84451F8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8B7BE-CB00-4B65-92F6-E2DD60E44F6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67447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5B2767-D71F-4B85-B239-F362C45E5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24F9DF-C985-4CB2-A5E3-B34DC1B22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D00638-4E2E-483B-9A8A-1C54B465A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CBDF-F5C2-4E16-AD43-8C6D9F51E9CD}" type="datetimeFigureOut">
              <a:rPr lang="ru-UA" smtClean="0"/>
              <a:t>12/05/2022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6EBCD05-AA10-483F-BC80-8FB03FEB8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253F17-352D-46B1-8F80-4A2B2E8DA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8B7BE-CB00-4B65-92F6-E2DD60E44F6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78794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2F5B49-C308-4AD4-8541-FC8ADAF7D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75F728B-2F48-42E9-8DAE-7361AD7AF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653AD7-42B3-4605-9672-D3430320D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CBDF-F5C2-4E16-AD43-8C6D9F51E9CD}" type="datetimeFigureOut">
              <a:rPr lang="ru-UA" smtClean="0"/>
              <a:t>12/05/2022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AC4A22-1E4C-4435-A737-DA798568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A97B099-8724-4F3E-8107-83BC5EF93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8B7BE-CB00-4B65-92F6-E2DD60E44F6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624817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F87031-E09B-477D-BA8A-B553D1F70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F7AE40-E4E3-4567-960D-BF3E3B95B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59797EB-0F42-420C-94FD-CD63962C86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746983-B217-4E71-B248-D4FCA9207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CBDF-F5C2-4E16-AD43-8C6D9F51E9CD}" type="datetimeFigureOut">
              <a:rPr lang="ru-UA" smtClean="0"/>
              <a:t>12/05/2022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9F8DFC-C35F-4513-9F22-FD6BD80AB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7B1B782-781D-493A-862C-517EF01BD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8B7BE-CB00-4B65-92F6-E2DD60E44F6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11275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E776C6-E994-4CBC-8AAB-3DF44C91D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0B4C8C9-3E76-4BFA-B2E6-7D3CCF7EFB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01AB080-EE5E-4786-A007-3AA104A12C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9418C5B-6EEE-4441-904B-32AFCC66AD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A70A09A-AC5E-4749-BB03-20FC14DB94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C59A8E4-60DE-4D4D-AE76-E09E58435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CBDF-F5C2-4E16-AD43-8C6D9F51E9CD}" type="datetimeFigureOut">
              <a:rPr lang="ru-UA" smtClean="0"/>
              <a:t>12/05/2022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45DFC0A-E4AF-4562-BD7F-CCD0A23C2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D88291F-58F5-49DF-8D10-9EA3F26C0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8B7BE-CB00-4B65-92F6-E2DD60E44F6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06814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614825-DE9D-47DF-A037-F718B6ECB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44396BC-A97F-48ED-A7F4-18475293B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CBDF-F5C2-4E16-AD43-8C6D9F51E9CD}" type="datetimeFigureOut">
              <a:rPr lang="ru-UA" smtClean="0"/>
              <a:t>12/05/2022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33D4B3E-F2C1-4682-87B5-7B92664F3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DFFA42C-DCA6-4475-8222-1954DF9EC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8B7BE-CB00-4B65-92F6-E2DD60E44F6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28548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B6C6843-6995-409E-8092-1C135A337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CBDF-F5C2-4E16-AD43-8C6D9F51E9CD}" type="datetimeFigureOut">
              <a:rPr lang="ru-UA" smtClean="0"/>
              <a:t>12/05/2022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A7323D3-F3AB-4A8B-8364-689A3481C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AA795B3-85CC-457C-A6D8-C7325C382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8B7BE-CB00-4B65-92F6-E2DD60E44F6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76094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BC14BB-8A23-42EE-A557-768A343A2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1EE2C1-4E99-4C1B-BC2E-D034EE0B4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05E8484-329B-4558-8614-7776D3C44D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90FF71E-E475-4E2A-9914-032FDD4D2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CBDF-F5C2-4E16-AD43-8C6D9F51E9CD}" type="datetimeFigureOut">
              <a:rPr lang="ru-UA" smtClean="0"/>
              <a:t>12/05/2022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50F8F65-BBB9-4E43-B7F6-2062366F6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723C2AC-FC79-4598-A77F-2E623FAB8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8B7BE-CB00-4B65-92F6-E2DD60E44F6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2912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C2D863-AAFA-4821-BCA3-5D2F71ECA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D662939-4A83-40B6-999E-D749BFE5D3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E023CA-D626-4276-952F-109A2A0387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D5824BD-9C7E-4BED-8B09-DA3306332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BCBDF-F5C2-4E16-AD43-8C6D9F51E9CD}" type="datetimeFigureOut">
              <a:rPr lang="ru-UA" smtClean="0"/>
              <a:t>12/05/2022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20B4231-3452-48C1-9CDD-391131988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EDDC8E-64D1-48AA-841C-449D7B5E1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8B7BE-CB00-4B65-92F6-E2DD60E44F6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74607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B3C87B-7FED-48C1-8613-A9E6E1243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Зразок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646F140-722B-4A80-9963-0E21A3167D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Зразок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1DB39B1-8088-4415-AA15-D8BA0A2E7E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BCBDF-F5C2-4E16-AD43-8C6D9F51E9CD}" type="datetimeFigureOut">
              <a:rPr lang="ru-UA" smtClean="0"/>
              <a:t>12/05/2022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A48BE2-F1EA-4A85-8D2A-9816B3DC51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E17EF07-B911-4F20-A877-B45C1ADAFC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8B7BE-CB00-4B65-92F6-E2DD60E44F6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31406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C25E37B-0A05-4324-A6FC-C1D7820C0D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67BEDC-8AF3-407B-87E8-5001DB9E0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9517" y="-938306"/>
            <a:ext cx="9144000" cy="2387600"/>
          </a:xfrm>
        </p:spPr>
        <p:txBody>
          <a:bodyPr/>
          <a:lstStyle/>
          <a:p>
            <a:r>
              <a:rPr lang="uk" b="1" dirty="0"/>
              <a:t>ПРОБЛЕМА ТЕОДИЦЕЇ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1D5FDCB-8247-45DC-8001-BA4F68240F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8529" y="2581835"/>
            <a:ext cx="10165977" cy="4020671"/>
          </a:xfrm>
        </p:spPr>
        <p:txBody>
          <a:bodyPr>
            <a:normAutofit/>
          </a:bodyPr>
          <a:lstStyle/>
          <a:p>
            <a:pPr algn="l"/>
            <a:r>
              <a:rPr lang="uk" sz="2800" i="1" dirty="0"/>
              <a:t>Чому Бог допускає муку і біль? </a:t>
            </a:r>
            <a:br>
              <a:rPr lang="ru-RU" sz="2800" i="1" dirty="0"/>
            </a:br>
            <a:br>
              <a:rPr lang="ru-RU" sz="2800" i="1" dirty="0"/>
            </a:br>
            <a:r>
              <a:rPr lang="uk" sz="2800" i="1" dirty="0"/>
              <a:t>Суть проблеми теодицеї (дослівно: Бог - справедливість, тобто проблема "виправдання Бога") полягає саме в наступному: як поєднати наявність у світі зла з християнським уявленням про те, що світ створений і ним керує Всемогутній і Всевеличний Бог.</a:t>
            </a:r>
            <a:br>
              <a:rPr lang="ru-RU" sz="2800" i="1" dirty="0"/>
            </a:br>
            <a:endParaRPr lang="ru-UA" sz="2800" dirty="0"/>
          </a:p>
        </p:txBody>
      </p:sp>
    </p:spTree>
    <p:extLst>
      <p:ext uri="{BB962C8B-B14F-4D97-AF65-F5344CB8AC3E}">
        <p14:creationId xmlns:p14="http://schemas.microsoft.com/office/powerpoint/2010/main" val="12376466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C25E37B-0A05-4324-A6FC-C1D7820C0D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67BEDC-8AF3-407B-87E8-5001DB9E0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7625" y="-626035"/>
            <a:ext cx="11362765" cy="2387600"/>
          </a:xfrm>
        </p:spPr>
        <p:txBody>
          <a:bodyPr>
            <a:normAutofit/>
          </a:bodyPr>
          <a:lstStyle/>
          <a:p>
            <a:r>
              <a:rPr lang="uk" b="1" dirty="0"/>
              <a:t>Логічна формулювання теодицеї</a:t>
            </a:r>
            <a:endParaRPr lang="ru-UA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1D5FDCB-8247-45DC-8001-BA4F68240F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729" y="2202328"/>
            <a:ext cx="11547661" cy="4655671"/>
          </a:xfrm>
        </p:spPr>
        <p:txBody>
          <a:bodyPr>
            <a:normAutofit lnSpcReduction="10000"/>
          </a:bodyPr>
          <a:lstStyle/>
          <a:p>
            <a:pPr algn="l"/>
            <a:r>
              <a:rPr lang="uk" i="1" dirty="0"/>
              <a:t>Якщо прийняти будь-які з них, то, мабуть, слід відкинути четверту.</a:t>
            </a:r>
            <a:br>
              <a:rPr lang="ru-RU" i="1" dirty="0"/>
            </a:br>
            <a:endParaRPr lang="ru-UA" dirty="0"/>
          </a:p>
          <a:p>
            <a:pPr marL="457200" lvl="0" indent="-457200" algn="l">
              <a:buFont typeface="+mj-lt"/>
              <a:buAutoNum type="arabicPeriod"/>
            </a:pPr>
            <a:r>
              <a:rPr lang="uk" i="1" dirty="0"/>
              <a:t>Якщо Бог існує, Бог вседобрий і всемогутній, щоб досягти всього, чого бажає, то зла не повинно бути.</a:t>
            </a:r>
            <a:br>
              <a:rPr lang="ru-RU" i="1" dirty="0"/>
            </a:br>
            <a:endParaRPr lang="ru-UA" dirty="0"/>
          </a:p>
          <a:p>
            <a:pPr marL="457200" lvl="0" indent="-457200" algn="l">
              <a:buFont typeface="+mj-lt"/>
              <a:buAutoNum type="arabicPeriod"/>
            </a:pPr>
            <a:r>
              <a:rPr lang="uk" i="1" dirty="0"/>
              <a:t>Якщо Бог існує і бажає лише добра, але зло існує, то Бог не досягає всього, чого бажає. Значить, він не всемогутній.</a:t>
            </a:r>
            <a:br>
              <a:rPr lang="ru-RU" i="1" dirty="0"/>
            </a:br>
            <a:endParaRPr lang="ru-UA" dirty="0"/>
          </a:p>
          <a:p>
            <a:pPr marL="457200" lvl="0" indent="-457200" algn="l">
              <a:buFont typeface="+mj-lt"/>
              <a:buAutoNum type="arabicPeriod"/>
            </a:pPr>
            <a:r>
              <a:rPr lang="uk" i="1" dirty="0"/>
              <a:t>Якщо Бог існує і всемогутній, і зло також існує, то Бог бажає існування зла. Значить, він не всеблагий.</a:t>
            </a:r>
            <a:br>
              <a:rPr lang="ru-RU" i="1" dirty="0"/>
            </a:br>
            <a:endParaRPr lang="ru-UA" dirty="0"/>
          </a:p>
          <a:p>
            <a:pPr marL="457200" indent="-457200" algn="l">
              <a:buFont typeface="+mj-lt"/>
              <a:buAutoNum type="arabicPeriod"/>
            </a:pPr>
            <a:r>
              <a:rPr lang="uk" i="1" dirty="0"/>
              <a:t>Нарешті, якщо Бог – це істота, яка і всемогутня і всеблага, і, тим щонайменше, зло існує, такий Бог не існує.</a:t>
            </a:r>
            <a:endParaRPr lang="ru-UA" sz="3600" dirty="0"/>
          </a:p>
        </p:txBody>
      </p:sp>
    </p:spTree>
    <p:extLst>
      <p:ext uri="{BB962C8B-B14F-4D97-AF65-F5344CB8AC3E}">
        <p14:creationId xmlns:p14="http://schemas.microsoft.com/office/powerpoint/2010/main" val="2474029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C25E37B-0A05-4324-A6FC-C1D7820C0D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67BEDC-8AF3-407B-87E8-5001DB9E0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0134" y="-195729"/>
            <a:ext cx="11362765" cy="2387600"/>
          </a:xfrm>
        </p:spPr>
        <p:txBody>
          <a:bodyPr>
            <a:normAutofit fontScale="90000"/>
          </a:bodyPr>
          <a:lstStyle/>
          <a:p>
            <a:r>
              <a:rPr lang="uk" b="1" dirty="0"/>
              <a:t>Унікальна значимість проблеми зла:</a:t>
            </a:r>
            <a:br>
              <a:rPr lang="ru-RU" b="1" dirty="0"/>
            </a:br>
            <a:endParaRPr lang="ru-UA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1D5FDCB-8247-45DC-8001-BA4F68240F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5118" y="2387601"/>
            <a:ext cx="11167781" cy="4214906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uk" sz="2800" i="1" dirty="0"/>
              <a:t>Це аргумент №</a:t>
            </a:r>
            <a:r>
              <a:rPr lang="uk" sz="2800" i="1"/>
              <a:t>1 теїзму </a:t>
            </a:r>
            <a:r>
              <a:rPr lang="uk" sz="2800" i="1" dirty="0"/>
              <a:t>проти віри в існування Бога Біблії.</a:t>
            </a:r>
            <a:br>
              <a:rPr lang="ru-RU" sz="2800" i="1" dirty="0"/>
            </a:br>
            <a:endParaRPr lang="uk" sz="2800" i="1" dirty="0"/>
          </a:p>
          <a:p>
            <a:pPr marL="514350" lvl="0" indent="-514350" algn="l">
              <a:buFont typeface="+mj-lt"/>
              <a:buAutoNum type="arabicPeriod"/>
            </a:pPr>
            <a:r>
              <a:rPr lang="uk" sz="2800" i="1" dirty="0"/>
              <a:t>Універсальність зла та страждання (кожна без винятку людина стикається зі злом та стражданням)</a:t>
            </a:r>
            <a:br>
              <a:rPr lang="ru-RU" sz="2800" i="1" dirty="0"/>
            </a:br>
            <a:endParaRPr lang="ru-UA" sz="2800" dirty="0"/>
          </a:p>
          <a:p>
            <a:pPr marL="514350" lvl="0" indent="-514350" algn="l">
              <a:buFont typeface="+mj-lt"/>
              <a:buAutoNum type="arabicPeriod"/>
            </a:pPr>
            <a:r>
              <a:rPr lang="uk" sz="2800" i="1" dirty="0"/>
              <a:t>Реальність та глибоке проникнення у життя.</a:t>
            </a:r>
            <a:br>
              <a:rPr lang="ru-RU" sz="2800" i="1" dirty="0"/>
            </a:br>
            <a:endParaRPr lang="ru-UA" sz="2800" dirty="0"/>
          </a:p>
        </p:txBody>
      </p:sp>
    </p:spTree>
    <p:extLst>
      <p:ext uri="{BB962C8B-B14F-4D97-AF65-F5344CB8AC3E}">
        <p14:creationId xmlns:p14="http://schemas.microsoft.com/office/powerpoint/2010/main" val="2372421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C25E37B-0A05-4324-A6FC-C1D7820C0D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67BEDC-8AF3-407B-87E8-5001DB9E0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7625" y="-626035"/>
            <a:ext cx="11362765" cy="2387600"/>
          </a:xfrm>
        </p:spPr>
        <p:txBody>
          <a:bodyPr>
            <a:normAutofit/>
          </a:bodyPr>
          <a:lstStyle/>
          <a:p>
            <a:r>
              <a:rPr lang="uk" b="1" dirty="0"/>
              <a:t>Зло можна поділити на кілька категорій:</a:t>
            </a:r>
            <a:endParaRPr lang="ru-UA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1D5FDCB-8247-45DC-8001-BA4F68240F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5116" y="2777566"/>
            <a:ext cx="11167781" cy="4214906"/>
          </a:xfrm>
        </p:spPr>
        <p:txBody>
          <a:bodyPr>
            <a:normAutofit/>
          </a:bodyPr>
          <a:lstStyle/>
          <a:p>
            <a:pPr marL="457200" lvl="0" indent="-457200" algn="l">
              <a:buFont typeface="+mj-lt"/>
              <a:buAutoNum type="arabicPeriod"/>
            </a:pPr>
            <a:r>
              <a:rPr lang="uk" sz="3200" i="1" dirty="0"/>
              <a:t>Природне зло – посухи, повені, землетруси.</a:t>
            </a:r>
            <a:br>
              <a:rPr lang="ru-RU" sz="3200" i="1" dirty="0"/>
            </a:br>
            <a:endParaRPr lang="ru-UA" sz="3200" dirty="0"/>
          </a:p>
        </p:txBody>
      </p:sp>
    </p:spTree>
    <p:extLst>
      <p:ext uri="{BB962C8B-B14F-4D97-AF65-F5344CB8AC3E}">
        <p14:creationId xmlns:p14="http://schemas.microsoft.com/office/powerpoint/2010/main" val="218348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C25E37B-0A05-4324-A6FC-C1D7820C0D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67BEDC-8AF3-407B-87E8-5001DB9E0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7625" y="-626035"/>
            <a:ext cx="11362765" cy="2387600"/>
          </a:xfrm>
        </p:spPr>
        <p:txBody>
          <a:bodyPr>
            <a:normAutofit/>
          </a:bodyPr>
          <a:lstStyle/>
          <a:p>
            <a:r>
              <a:rPr lang="uk" b="1" dirty="0"/>
              <a:t>Зло можна поділити на кілька категорій:</a:t>
            </a:r>
            <a:endParaRPr lang="ru-UA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1D5FDCB-8247-45DC-8001-BA4F68240F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5116" y="2777566"/>
            <a:ext cx="11167781" cy="4214906"/>
          </a:xfrm>
        </p:spPr>
        <p:txBody>
          <a:bodyPr>
            <a:normAutofit/>
          </a:bodyPr>
          <a:lstStyle/>
          <a:p>
            <a:pPr marL="457200" lvl="0" indent="-457200" algn="l">
              <a:buFont typeface="+mj-lt"/>
              <a:buAutoNum type="arabicPeriod"/>
            </a:pPr>
            <a:r>
              <a:rPr lang="uk" sz="3200" i="1" dirty="0"/>
              <a:t>Природне зло – посухи, повені, землетруси.</a:t>
            </a:r>
            <a:br>
              <a:rPr lang="ru-RU" sz="3200" i="1" dirty="0"/>
            </a:br>
            <a:endParaRPr lang="ru-UA" sz="3200" dirty="0"/>
          </a:p>
          <a:p>
            <a:pPr marL="457200" lvl="0" indent="-457200" algn="l">
              <a:buFont typeface="+mj-lt"/>
              <a:buAutoNum type="arabicPeriod"/>
            </a:pPr>
            <a:r>
              <a:rPr lang="uk" sz="3200" i="1" dirty="0"/>
              <a:t>Фізичне зло – хвороби, біль, смерть.</a:t>
            </a:r>
            <a:br>
              <a:rPr lang="ru-RU" sz="3200" i="1" dirty="0"/>
            </a:br>
            <a:endParaRPr lang="ru-UA" sz="3200" dirty="0"/>
          </a:p>
        </p:txBody>
      </p:sp>
    </p:spTree>
    <p:extLst>
      <p:ext uri="{BB962C8B-B14F-4D97-AF65-F5344CB8AC3E}">
        <p14:creationId xmlns:p14="http://schemas.microsoft.com/office/powerpoint/2010/main" val="3542617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C25E37B-0A05-4324-A6FC-C1D7820C0D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67BEDC-8AF3-407B-87E8-5001DB9E0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7625" y="-626035"/>
            <a:ext cx="11362765" cy="2387600"/>
          </a:xfrm>
        </p:spPr>
        <p:txBody>
          <a:bodyPr>
            <a:normAutofit/>
          </a:bodyPr>
          <a:lstStyle/>
          <a:p>
            <a:r>
              <a:rPr lang="uk" b="1" dirty="0"/>
              <a:t>Зло можна поділити на кілька категорій:</a:t>
            </a:r>
            <a:endParaRPr lang="ru-UA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1D5FDCB-8247-45DC-8001-BA4F68240F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5116" y="2777566"/>
            <a:ext cx="11167781" cy="4214906"/>
          </a:xfrm>
        </p:spPr>
        <p:txBody>
          <a:bodyPr>
            <a:normAutofit/>
          </a:bodyPr>
          <a:lstStyle/>
          <a:p>
            <a:pPr marL="457200" lvl="0" indent="-457200" algn="l">
              <a:buFont typeface="+mj-lt"/>
              <a:buAutoNum type="arabicPeriod"/>
            </a:pPr>
            <a:r>
              <a:rPr lang="uk" sz="3200" i="1" dirty="0"/>
              <a:t>Природне зло – посухи, повені, землетруси.</a:t>
            </a:r>
            <a:br>
              <a:rPr lang="ru-RU" sz="3200" i="1" dirty="0"/>
            </a:br>
            <a:endParaRPr lang="ru-UA" sz="3200" dirty="0"/>
          </a:p>
          <a:p>
            <a:pPr marL="457200" lvl="0" indent="-457200" algn="l">
              <a:buFont typeface="+mj-lt"/>
              <a:buAutoNum type="arabicPeriod"/>
            </a:pPr>
            <a:r>
              <a:rPr lang="uk" sz="3200" i="1" dirty="0"/>
              <a:t>Фізичне зло – хвороби, біль, смерть.</a:t>
            </a:r>
            <a:br>
              <a:rPr lang="ru-RU" sz="3200" i="1" dirty="0"/>
            </a:br>
            <a:endParaRPr lang="ru-UA" sz="3200" dirty="0"/>
          </a:p>
          <a:p>
            <a:pPr marL="457200" indent="-457200" algn="l">
              <a:buFont typeface="+mj-lt"/>
              <a:buAutoNum type="arabicPeriod"/>
            </a:pPr>
            <a:r>
              <a:rPr lang="uk" sz="3200" i="1" dirty="0"/>
              <a:t>Моральне зло – зради,невірність, гріх.</a:t>
            </a:r>
            <a:endParaRPr lang="ru-UA" sz="3600" dirty="0"/>
          </a:p>
        </p:txBody>
      </p:sp>
    </p:spTree>
    <p:extLst>
      <p:ext uri="{BB962C8B-B14F-4D97-AF65-F5344CB8AC3E}">
        <p14:creationId xmlns:p14="http://schemas.microsoft.com/office/powerpoint/2010/main" val="2525761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C25E37B-0A05-4324-A6FC-C1D7820C0D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67BEDC-8AF3-407B-87E8-5001DB9E0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7625" y="-626035"/>
            <a:ext cx="11362765" cy="2387600"/>
          </a:xfrm>
        </p:spPr>
        <p:txBody>
          <a:bodyPr>
            <a:normAutofit/>
          </a:bodyPr>
          <a:lstStyle/>
          <a:p>
            <a:r>
              <a:rPr lang="uk" b="1" dirty="0"/>
              <a:t>Логічна формулювання теодицеї</a:t>
            </a:r>
            <a:endParaRPr lang="ru-UA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1D5FDCB-8247-45DC-8001-BA4F68240F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729" y="2202328"/>
            <a:ext cx="11547661" cy="4655671"/>
          </a:xfrm>
        </p:spPr>
        <p:txBody>
          <a:bodyPr>
            <a:normAutofit/>
          </a:bodyPr>
          <a:lstStyle/>
          <a:p>
            <a:pPr algn="l"/>
            <a:r>
              <a:rPr lang="uk" i="1" dirty="0"/>
              <a:t>На перший погляд, існує внутрішня логічна суперечність про спільне прийняття наступних чотирьох передумов:</a:t>
            </a:r>
            <a:br>
              <a:rPr lang="ru-RU" i="1" dirty="0"/>
            </a:br>
            <a:endParaRPr lang="ru-UA" dirty="0"/>
          </a:p>
          <a:p>
            <a:pPr marL="457200" lvl="0" indent="-457200" algn="l">
              <a:buFont typeface="+mj-lt"/>
              <a:buAutoNum type="arabicPeriod"/>
            </a:pPr>
            <a:r>
              <a:rPr lang="uk" i="1" dirty="0"/>
              <a:t>Бог існує</a:t>
            </a:r>
            <a:br>
              <a:rPr lang="ru-RU" i="1" dirty="0"/>
            </a:b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638413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C25E37B-0A05-4324-A6FC-C1D7820C0D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67BEDC-8AF3-407B-87E8-5001DB9E0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7625" y="-626035"/>
            <a:ext cx="11362765" cy="2387600"/>
          </a:xfrm>
        </p:spPr>
        <p:txBody>
          <a:bodyPr>
            <a:normAutofit/>
          </a:bodyPr>
          <a:lstStyle/>
          <a:p>
            <a:r>
              <a:rPr lang="uk" b="1" dirty="0"/>
              <a:t>Логічна формулювання теодицеї</a:t>
            </a:r>
            <a:endParaRPr lang="ru-UA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1D5FDCB-8247-45DC-8001-BA4F68240F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729" y="2202328"/>
            <a:ext cx="11547661" cy="4655671"/>
          </a:xfrm>
        </p:spPr>
        <p:txBody>
          <a:bodyPr>
            <a:normAutofit/>
          </a:bodyPr>
          <a:lstStyle/>
          <a:p>
            <a:pPr algn="l"/>
            <a:r>
              <a:rPr lang="uk" i="1" dirty="0"/>
              <a:t>На перший погляд, існує внутрішня логічна суперечність про спільне прийняття наступних чотирьох передумов:</a:t>
            </a:r>
            <a:br>
              <a:rPr lang="ru-RU" i="1" dirty="0"/>
            </a:br>
            <a:endParaRPr lang="ru-UA" dirty="0"/>
          </a:p>
          <a:p>
            <a:pPr marL="457200" lvl="0" indent="-457200" algn="l">
              <a:buFont typeface="+mj-lt"/>
              <a:buAutoNum type="arabicPeriod"/>
            </a:pPr>
            <a:r>
              <a:rPr lang="uk" i="1" dirty="0"/>
              <a:t>Бог існує</a:t>
            </a:r>
            <a:br>
              <a:rPr lang="ru-RU" i="1" dirty="0"/>
            </a:br>
            <a:endParaRPr lang="ru-UA" dirty="0"/>
          </a:p>
          <a:p>
            <a:pPr marL="457200" lvl="0" indent="-457200" algn="l">
              <a:buFont typeface="+mj-lt"/>
              <a:buAutoNum type="arabicPeriod"/>
            </a:pPr>
            <a:r>
              <a:rPr lang="uk" i="1" dirty="0"/>
              <a:t>Бог вседобрий</a:t>
            </a:r>
            <a:br>
              <a:rPr lang="ru-RU" i="1" dirty="0"/>
            </a:b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796619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C25E37B-0A05-4324-A6FC-C1D7820C0D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67BEDC-8AF3-407B-87E8-5001DB9E0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7625" y="-626035"/>
            <a:ext cx="11362765" cy="2387600"/>
          </a:xfrm>
        </p:spPr>
        <p:txBody>
          <a:bodyPr>
            <a:normAutofit/>
          </a:bodyPr>
          <a:lstStyle/>
          <a:p>
            <a:r>
              <a:rPr lang="uk" b="1" dirty="0"/>
              <a:t>Логічна формулювання теодицеї</a:t>
            </a:r>
            <a:endParaRPr lang="ru-UA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1D5FDCB-8247-45DC-8001-BA4F68240F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729" y="2202328"/>
            <a:ext cx="11547661" cy="4655671"/>
          </a:xfrm>
        </p:spPr>
        <p:txBody>
          <a:bodyPr>
            <a:normAutofit/>
          </a:bodyPr>
          <a:lstStyle/>
          <a:p>
            <a:pPr algn="l"/>
            <a:r>
              <a:rPr lang="uk" i="1" dirty="0"/>
              <a:t>На перший погляд, існує внутрішня логічна суперечність про спільне прийняття наступних чотирьох передумов:</a:t>
            </a:r>
            <a:br>
              <a:rPr lang="ru-RU" i="1" dirty="0"/>
            </a:br>
            <a:endParaRPr lang="ru-UA" dirty="0"/>
          </a:p>
          <a:p>
            <a:pPr marL="457200" lvl="0" indent="-457200" algn="l">
              <a:buFont typeface="+mj-lt"/>
              <a:buAutoNum type="arabicPeriod"/>
            </a:pPr>
            <a:r>
              <a:rPr lang="uk" i="1" dirty="0"/>
              <a:t>Бог існує</a:t>
            </a:r>
            <a:br>
              <a:rPr lang="ru-RU" i="1" dirty="0"/>
            </a:br>
            <a:endParaRPr lang="ru-UA" dirty="0"/>
          </a:p>
          <a:p>
            <a:pPr marL="457200" lvl="0" indent="-457200" algn="l">
              <a:buFont typeface="+mj-lt"/>
              <a:buAutoNum type="arabicPeriod"/>
            </a:pPr>
            <a:r>
              <a:rPr lang="uk" i="1" dirty="0"/>
              <a:t>Бог вседобрий</a:t>
            </a:r>
            <a:br>
              <a:rPr lang="ru-RU" i="1" dirty="0"/>
            </a:br>
            <a:endParaRPr lang="ru-UA" dirty="0"/>
          </a:p>
          <a:p>
            <a:pPr marL="457200" lvl="0" indent="-457200" algn="l">
              <a:buFont typeface="+mj-lt"/>
              <a:buAutoNum type="arabicPeriod"/>
            </a:pPr>
            <a:r>
              <a:rPr lang="uk" i="1" dirty="0"/>
              <a:t>Бог всемогутній</a:t>
            </a:r>
            <a:br>
              <a:rPr lang="ru-RU" i="1" dirty="0"/>
            </a:b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695463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C25E37B-0A05-4324-A6FC-C1D7820C0D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67BEDC-8AF3-407B-87E8-5001DB9E0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7625" y="-626035"/>
            <a:ext cx="11362765" cy="2387600"/>
          </a:xfrm>
        </p:spPr>
        <p:txBody>
          <a:bodyPr>
            <a:normAutofit/>
          </a:bodyPr>
          <a:lstStyle/>
          <a:p>
            <a:r>
              <a:rPr lang="uk" b="1" dirty="0"/>
              <a:t>Логічна формулювання теодицеї</a:t>
            </a:r>
            <a:endParaRPr lang="ru-UA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1D5FDCB-8247-45DC-8001-BA4F68240F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729" y="2202328"/>
            <a:ext cx="11547661" cy="4655671"/>
          </a:xfrm>
        </p:spPr>
        <p:txBody>
          <a:bodyPr>
            <a:normAutofit/>
          </a:bodyPr>
          <a:lstStyle/>
          <a:p>
            <a:pPr algn="l"/>
            <a:r>
              <a:rPr lang="uk" i="1" dirty="0"/>
              <a:t>На перший погляд, існує внутрішня логічна суперечність про спільне прийняття наступних чотирьох передумов:</a:t>
            </a:r>
            <a:br>
              <a:rPr lang="ru-RU" i="1" dirty="0"/>
            </a:br>
            <a:endParaRPr lang="ru-UA" dirty="0"/>
          </a:p>
          <a:p>
            <a:pPr marL="457200" lvl="0" indent="-457200" algn="l">
              <a:buFont typeface="+mj-lt"/>
              <a:buAutoNum type="arabicPeriod"/>
            </a:pPr>
            <a:r>
              <a:rPr lang="uk" i="1" dirty="0"/>
              <a:t>Бог існує</a:t>
            </a:r>
            <a:br>
              <a:rPr lang="ru-RU" i="1" dirty="0"/>
            </a:br>
            <a:endParaRPr lang="ru-UA" dirty="0"/>
          </a:p>
          <a:p>
            <a:pPr marL="457200" lvl="0" indent="-457200" algn="l">
              <a:buFont typeface="+mj-lt"/>
              <a:buAutoNum type="arabicPeriod"/>
            </a:pPr>
            <a:r>
              <a:rPr lang="uk" i="1" dirty="0"/>
              <a:t>Бог вседобрий</a:t>
            </a:r>
            <a:br>
              <a:rPr lang="ru-RU" i="1" dirty="0"/>
            </a:br>
            <a:endParaRPr lang="ru-UA" dirty="0"/>
          </a:p>
          <a:p>
            <a:pPr marL="457200" lvl="0" indent="-457200" algn="l">
              <a:buFont typeface="+mj-lt"/>
              <a:buAutoNum type="arabicPeriod"/>
            </a:pPr>
            <a:r>
              <a:rPr lang="uk" i="1" dirty="0"/>
              <a:t>Бог всемогутній</a:t>
            </a:r>
            <a:br>
              <a:rPr lang="ru-RU" i="1" dirty="0"/>
            </a:br>
            <a:endParaRPr lang="ru-UA" dirty="0"/>
          </a:p>
          <a:p>
            <a:pPr marL="457200" indent="-457200" algn="l">
              <a:buFont typeface="+mj-lt"/>
              <a:buAutoNum type="arabicPeriod"/>
            </a:pPr>
            <a:r>
              <a:rPr lang="uk" i="1" dirty="0"/>
              <a:t>Зло існує</a:t>
            </a:r>
            <a:endParaRPr lang="ru-UA" sz="3600" dirty="0"/>
          </a:p>
        </p:txBody>
      </p:sp>
    </p:spTree>
    <p:extLst>
      <p:ext uri="{BB962C8B-B14F-4D97-AF65-F5344CB8AC3E}">
        <p14:creationId xmlns:p14="http://schemas.microsoft.com/office/powerpoint/2010/main" val="16465348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DFA92B14E29BF4890D4BC2BAC32BD07" ma:contentTypeVersion="8" ma:contentTypeDescription="Create a new document." ma:contentTypeScope="" ma:versionID="5d2e94e2c74cab8680faffd20e15374a">
  <xsd:schema xmlns:xsd="http://www.w3.org/2001/XMLSchema" xmlns:xs="http://www.w3.org/2001/XMLSchema" xmlns:p="http://schemas.microsoft.com/office/2006/metadata/properties" xmlns:ns3="75646f33-f6ff-4721-bb2b-e35215f11779" targetNamespace="http://schemas.microsoft.com/office/2006/metadata/properties" ma:root="true" ma:fieldsID="b7f9734280fefb32ffb8ac23f077cd48" ns3:_="">
    <xsd:import namespace="75646f33-f6ff-4721-bb2b-e35215f1177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646f33-f6ff-4721-bb2b-e35215f117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AD8995-40AA-47E8-A50A-7FF9C4A244E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2F55D59-E711-4381-9019-AD0D44C54C67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75646f33-f6ff-4721-bb2b-e35215f11779"/>
    <ds:schemaRef ds:uri="http://purl.org/dc/terms/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DDFCDC43-7814-4ACB-8C6B-6FEBE4030E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646f33-f6ff-4721-bb2b-e35215f117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404</Words>
  <Application>Microsoft Office PowerPoint</Application>
  <PresentationFormat>Широкоэкранный</PresentationFormat>
  <Paragraphs>39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ПРОБЛЕМА ТЕОДИЦЕЇ</vt:lpstr>
      <vt:lpstr>Унікальна значимість проблеми зла: </vt:lpstr>
      <vt:lpstr>Зло можна поділити на кілька категорій:</vt:lpstr>
      <vt:lpstr>Зло можна поділити на кілька категорій:</vt:lpstr>
      <vt:lpstr>Зло можна поділити на кілька категорій:</vt:lpstr>
      <vt:lpstr>Логічна формулювання теодицеї</vt:lpstr>
      <vt:lpstr>Логічна формулювання теодицеї</vt:lpstr>
      <vt:lpstr>Логічна формулювання теодицеї</vt:lpstr>
      <vt:lpstr>Логічна формулювання теодицеї</vt:lpstr>
      <vt:lpstr>Логічна формулювання теодицеї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ПРОБЛЕМА ТЕОДЕЦИИ</dc:title>
  <dc:creator>Ruslan</dc:creator>
  <cp:lastModifiedBy>Ruslan Lvov</cp:lastModifiedBy>
  <cp:revision>6</cp:revision>
  <dcterms:created xsi:type="dcterms:W3CDTF">2020-07-15T15:28:11Z</dcterms:created>
  <dcterms:modified xsi:type="dcterms:W3CDTF">2022-12-05T21:20:14Z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0x0101004DFA92B14E29BF4890D4BC2BAC32BD07</vt:lpwstr>
  </property>
</Properties>
</file>