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8" r:id="rId4"/>
    <p:sldId id="259" r:id="rId5"/>
    <p:sldId id="260" r:id="rId6"/>
    <p:sldId id="263" r:id="rId7"/>
    <p:sldId id="265" r:id="rId8"/>
    <p:sldId id="261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FA9F-FCDA-48BC-A85D-6E5EBAD7CD2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F4433-E26F-44C4-BE7C-DFF9E733B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FA9F-FCDA-48BC-A85D-6E5EBAD7CD2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F4433-E26F-44C4-BE7C-DFF9E733B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FA9F-FCDA-48BC-A85D-6E5EBAD7CD2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F4433-E26F-44C4-BE7C-DFF9E733B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FA9F-FCDA-48BC-A85D-6E5EBAD7CD2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F4433-E26F-44C4-BE7C-DFF9E733B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FA9F-FCDA-48BC-A85D-6E5EBAD7CD2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F4433-E26F-44C4-BE7C-DFF9E733B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FA9F-FCDA-48BC-A85D-6E5EBAD7CD2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F4433-E26F-44C4-BE7C-DFF9E733B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FA9F-FCDA-48BC-A85D-6E5EBAD7CD2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F4433-E26F-44C4-BE7C-DFF9E733B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FA9F-FCDA-48BC-A85D-6E5EBAD7CD2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F4433-E26F-44C4-BE7C-DFF9E733B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FA9F-FCDA-48BC-A85D-6E5EBAD7CD2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F4433-E26F-44C4-BE7C-DFF9E733B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FA9F-FCDA-48BC-A85D-6E5EBAD7CD2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F4433-E26F-44C4-BE7C-DFF9E733B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EFA9F-FCDA-48BC-A85D-6E5EBAD7CD2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F4433-E26F-44C4-BE7C-DFF9E733B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EFA9F-FCDA-48BC-A85D-6E5EBAD7CD2F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F4433-E26F-44C4-BE7C-DFF9E733B6C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ee the source image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8610600" cy="323165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Preacher, Preparation, 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</a:t>
            </a:r>
          </a:p>
          <a:p>
            <a:pPr algn="ctr"/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class on making and preaching sermons</a:t>
            </a: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733800"/>
            <a:ext cx="285219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30</a:t>
            </a:r>
          </a:p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Presenting </a:t>
            </a:r>
          </a:p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Sermon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95497" y="3657600"/>
            <a:ext cx="3116558" cy="230832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Use 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Meaningful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Gestures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52400"/>
            <a:ext cx="8397620" cy="6555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Kinds of Gestures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publicspeakingpower.com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indent="-914400">
              <a:buAutoNum type="arabicPeriod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Descriptive Gestures</a:t>
            </a:r>
          </a:p>
          <a:p>
            <a:pPr marL="914400" indent="-914400">
              <a:buAutoNum type="arabicPeriod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Emphatic or Emotional</a:t>
            </a:r>
          </a:p>
          <a:p>
            <a:pPr marL="914400" indent="-914400">
              <a:buAutoNum type="arabicPeriod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Suggestive </a:t>
            </a:r>
          </a:p>
          <a:p>
            <a:pPr marL="914400" indent="-914400">
              <a:buAutoNum type="arabicPeriod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Prompting </a:t>
            </a:r>
          </a:p>
          <a:p>
            <a:pPr marL="914400" indent="-914400"/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raise your hand </a:t>
            </a:r>
          </a:p>
          <a:p>
            <a:pPr marL="914400" indent="-914400"/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- clapping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57200"/>
            <a:ext cx="682302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Importance of Gestures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Support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Distraction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rtoon about non-verbal communication 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81000"/>
            <a:ext cx="8382000" cy="57912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1" y="-25656"/>
            <a:ext cx="8867116" cy="69066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371600"/>
            <a:ext cx="7391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Communication is: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7% Verbal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38% </a:t>
            </a:r>
            <a:r>
              <a:rPr lang="en-US" sz="5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Paraverbal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55% Non-verbal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52400"/>
            <a:ext cx="8397620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Kinds of Gestures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publicspeakingpower.com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indent="-914400">
              <a:buAutoNum type="arabicPeriod"/>
            </a:pP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Descriptive Gestures</a:t>
            </a:r>
          </a:p>
          <a:p>
            <a:pPr marL="1371600" lvl="1" indent="-914400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Comparisons </a:t>
            </a:r>
          </a:p>
          <a:p>
            <a:pPr marL="1371600" lvl="1" indent="-914400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Depict size or shape </a:t>
            </a:r>
          </a:p>
          <a:p>
            <a:pPr marL="1371600" lvl="1" indent="-914400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Movement </a:t>
            </a:r>
          </a:p>
          <a:p>
            <a:pPr marL="1371600" lvl="1" indent="-914400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Placement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52400"/>
            <a:ext cx="8397620" cy="70173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Kinds of Gestures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publicspeakingpower.com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indent="-914400">
              <a:buAutoNum type="arabicPeriod"/>
            </a:pP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Descriptive Gestures</a:t>
            </a:r>
          </a:p>
          <a:p>
            <a:pPr marL="914400" indent="-914400">
              <a:buAutoNum type="arabicPeriod"/>
            </a:pP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Emphatic or Emotional</a:t>
            </a:r>
          </a:p>
          <a:p>
            <a:pPr marL="1371600" lvl="1" indent="-914400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sadness </a:t>
            </a:r>
          </a:p>
          <a:p>
            <a:pPr marL="1371600" lvl="1" indent="-914400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anger </a:t>
            </a:r>
          </a:p>
          <a:p>
            <a:pPr marL="1371600" lvl="1" indent="-914400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happiness </a:t>
            </a:r>
          </a:p>
          <a:p>
            <a:pPr marL="1371600" lvl="1" indent="-914400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457200"/>
            <a:ext cx="8129274" cy="6005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52400"/>
            <a:ext cx="8397620" cy="72943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Kinds of Gestures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publicspeakingpower.com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indent="-914400">
              <a:buAutoNum type="arabicPeriod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Descriptive Gestures</a:t>
            </a:r>
          </a:p>
          <a:p>
            <a:pPr marL="914400" indent="-914400">
              <a:buAutoNum type="arabicPeriod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Emphatic or Emotional</a:t>
            </a:r>
          </a:p>
          <a:p>
            <a:pPr marL="914400" indent="-914400">
              <a:buAutoNum type="arabicPeriod"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Suggestive </a:t>
            </a:r>
          </a:p>
          <a:p>
            <a:pPr marL="1371600" lvl="1" indent="-914400"/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Open/crossed arms </a:t>
            </a:r>
          </a:p>
          <a:p>
            <a:pPr marL="1371600" lvl="1" indent="-914400"/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Shrug</a:t>
            </a:r>
          </a:p>
          <a:p>
            <a:pPr marL="1371600" lvl="1" indent="-914400"/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Turning</a:t>
            </a:r>
          </a:p>
          <a:p>
            <a:pPr marL="1371600" lvl="1" indent="-914400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8561</TotalTime>
  <Words>38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3</cp:revision>
  <dcterms:created xsi:type="dcterms:W3CDTF">2019-09-28T18:20:46Z</dcterms:created>
  <dcterms:modified xsi:type="dcterms:W3CDTF">2019-10-28T14:13:20Z</dcterms:modified>
</cp:coreProperties>
</file>