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3" r:id="rId7"/>
    <p:sldId id="265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FA9F-FCDA-48BC-A85D-6E5EBAD7CD2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4433-E26F-44C4-BE7C-DFF9E73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28521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30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Presenting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5497" y="3657600"/>
            <a:ext cx="3116558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Use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Meaningful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Gestures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97620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Kinds of Gestures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publicspeakingpower.com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 Gestures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Emphatic or Emotional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Suggestive 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Prompting </a:t>
            </a:r>
          </a:p>
          <a:p>
            <a:pPr marL="914400" indent="-914400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raise your hand </a:t>
            </a:r>
          </a:p>
          <a:p>
            <a:pPr marL="914400" indent="-914400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clapping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68230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Gestures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Support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Distraction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toon about non-verbal communication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382000" cy="5791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-25656"/>
            <a:ext cx="8867116" cy="690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is: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7% Verbal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38%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Paraverbal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55% Non-verbal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9762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Kinds of Gestures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publicspeakingpower.com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 Gestures</a:t>
            </a:r>
          </a:p>
          <a:p>
            <a:pPr marL="1371600" lvl="1" indent="-914400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Comparisons </a:t>
            </a:r>
          </a:p>
          <a:p>
            <a:pPr marL="1371600" lvl="1" indent="-914400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Depict size or shape </a:t>
            </a:r>
          </a:p>
          <a:p>
            <a:pPr marL="1371600" lvl="1" indent="-914400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Movement </a:t>
            </a:r>
          </a:p>
          <a:p>
            <a:pPr marL="1371600" lvl="1" indent="-914400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Placement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97620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Kinds of Gestures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publicspeakingpower.com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 Gestures</a:t>
            </a:r>
          </a:p>
          <a:p>
            <a:pPr marL="914400" indent="-914400">
              <a:buAutoNum type="arabicPeriod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Emphatic or Emotional</a:t>
            </a:r>
          </a:p>
          <a:p>
            <a:pPr marL="1371600" lvl="1" indent="-914400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sadness </a:t>
            </a:r>
          </a:p>
          <a:p>
            <a:pPr marL="1371600" lvl="1" indent="-914400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anger </a:t>
            </a:r>
          </a:p>
          <a:p>
            <a:pPr marL="1371600" lvl="1" indent="-914400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happiness </a:t>
            </a:r>
          </a:p>
          <a:p>
            <a:pPr marL="1371600" lvl="1" indent="-914400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129274" cy="60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97620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Kinds of Gestures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publicspeakingpower.com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 Gestures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Emphatic or Emotional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Suggestive </a:t>
            </a:r>
          </a:p>
          <a:p>
            <a:pPr marL="1371600" lvl="1" indent="-914400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Open/crossed arms </a:t>
            </a:r>
          </a:p>
          <a:p>
            <a:pPr marL="1371600" lvl="1" indent="-914400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Shrug</a:t>
            </a:r>
          </a:p>
          <a:p>
            <a:pPr marL="1371600" lvl="1" indent="-914400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Turning</a:t>
            </a:r>
          </a:p>
          <a:p>
            <a:pPr marL="1371600" lvl="1" indent="-914400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8561</TotalTime>
  <Words>38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2019-09-28T18:20:46Z</dcterms:created>
  <dcterms:modified xsi:type="dcterms:W3CDTF">2019-10-28T14:13:20Z</dcterms:modified>
</cp:coreProperties>
</file>