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diagrams/colors3.xml" ContentType="application/vnd.openxmlformats-officedocument.drawingml.diagramColors+xml"/>
  <Override PartName="/ppt/notesSlides/notesSlide5.xml" ContentType="application/vnd.openxmlformats-officedocument.presentationml.notesSlid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2"/>
  </p:sldMasterIdLst>
  <p:notesMasterIdLst>
    <p:notesMasterId r:id="rId14"/>
  </p:notesMasterIdLst>
  <p:handoutMasterIdLst>
    <p:handoutMasterId r:id="rId15"/>
  </p:handoutMasterIdLst>
  <p:sldIdLst>
    <p:sldId id="686" r:id="rId3"/>
    <p:sldId id="687" r:id="rId4"/>
    <p:sldId id="688" r:id="rId5"/>
    <p:sldId id="689" r:id="rId6"/>
    <p:sldId id="690" r:id="rId7"/>
    <p:sldId id="692" r:id="rId8"/>
    <p:sldId id="691" r:id="rId9"/>
    <p:sldId id="693" r:id="rId10"/>
    <p:sldId id="694" r:id="rId11"/>
    <p:sldId id="695" r:id="rId12"/>
    <p:sldId id="69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1219" autoAdjust="0"/>
  </p:normalViewPr>
  <p:slideViewPr>
    <p:cSldViewPr snapToGrid="0" showGuides="1">
      <p:cViewPr>
        <p:scale>
          <a:sx n="60" d="100"/>
          <a:sy n="60" d="100"/>
        </p:scale>
        <p:origin x="-1062" y="-22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586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12E55B-A886-4C5B-B11A-E603FE334198}" type="doc">
      <dgm:prSet loTypeId="urn:microsoft.com/office/officeart/2005/8/layout/orgChart1" loCatId="hierarchy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s-MX"/>
        </a:p>
      </dgm:t>
    </dgm:pt>
    <dgm:pt modelId="{2459B897-7535-4281-97C1-EC0049C98E08}">
      <dgm:prSet/>
      <dgm:spPr/>
      <dgm:t>
        <a:bodyPr/>
        <a:lstStyle/>
        <a:p>
          <a:endParaRPr lang="es-MX" dirty="0"/>
        </a:p>
      </dgm:t>
    </dgm:pt>
    <dgm:pt modelId="{DFF5A138-F5B0-41A2-8C31-E53F9D579767}" type="parTrans" cxnId="{CBBC4DFF-3912-4DA2-B9D3-7F957BB4048B}">
      <dgm:prSet/>
      <dgm:spPr/>
      <dgm:t>
        <a:bodyPr/>
        <a:lstStyle/>
        <a:p>
          <a:endParaRPr lang="es-MX"/>
        </a:p>
      </dgm:t>
    </dgm:pt>
    <dgm:pt modelId="{AAFE8BBB-9A0A-423A-A495-989F58D558C3}" type="sibTrans" cxnId="{CBBC4DFF-3912-4DA2-B9D3-7F957BB4048B}">
      <dgm:prSet/>
      <dgm:spPr/>
      <dgm:t>
        <a:bodyPr/>
        <a:lstStyle/>
        <a:p>
          <a:endParaRPr lang="es-MX"/>
        </a:p>
      </dgm:t>
    </dgm:pt>
    <dgm:pt modelId="{DFB7C4F7-9D1E-4B7B-BD4E-03DDC1EF3356}">
      <dgm:prSet/>
      <dgm:spPr/>
      <dgm:t>
        <a:bodyPr/>
        <a:lstStyle/>
        <a:p>
          <a:endParaRPr lang="es-MX" dirty="0"/>
        </a:p>
      </dgm:t>
    </dgm:pt>
    <dgm:pt modelId="{CFC9C433-D1F1-4AF3-91A0-5524D5F50109}" type="parTrans" cxnId="{24AEA233-7089-4041-9E89-DF7B06B134EB}">
      <dgm:prSet/>
      <dgm:spPr/>
      <dgm:t>
        <a:bodyPr/>
        <a:lstStyle/>
        <a:p>
          <a:endParaRPr lang="es-MX"/>
        </a:p>
      </dgm:t>
    </dgm:pt>
    <dgm:pt modelId="{9463A23F-2920-462E-96E4-113D68116B4C}" type="sibTrans" cxnId="{24AEA233-7089-4041-9E89-DF7B06B134EB}">
      <dgm:prSet/>
      <dgm:spPr/>
      <dgm:t>
        <a:bodyPr/>
        <a:lstStyle/>
        <a:p>
          <a:endParaRPr lang="es-MX"/>
        </a:p>
      </dgm:t>
    </dgm:pt>
    <dgm:pt modelId="{5C91FE83-E91F-4C3B-A53E-AEC1D443B64D}" type="asst">
      <dgm:prSet/>
      <dgm:spPr/>
      <dgm:t>
        <a:bodyPr/>
        <a:lstStyle/>
        <a:p>
          <a:endParaRPr lang="es-MX" dirty="0"/>
        </a:p>
      </dgm:t>
    </dgm:pt>
    <dgm:pt modelId="{F9030AD6-1791-451D-B079-D64D83B141C4}" type="parTrans" cxnId="{00D6E0F6-8C5F-4AB3-91DE-44B1EA9F910D}">
      <dgm:prSet/>
      <dgm:spPr/>
      <dgm:t>
        <a:bodyPr/>
        <a:lstStyle/>
        <a:p>
          <a:endParaRPr lang="es-MX"/>
        </a:p>
      </dgm:t>
    </dgm:pt>
    <dgm:pt modelId="{18C79B33-C845-4097-A3FC-CA76ED3109EC}" type="sibTrans" cxnId="{00D6E0F6-8C5F-4AB3-91DE-44B1EA9F910D}">
      <dgm:prSet/>
      <dgm:spPr/>
      <dgm:t>
        <a:bodyPr/>
        <a:lstStyle/>
        <a:p>
          <a:endParaRPr lang="es-MX"/>
        </a:p>
      </dgm:t>
    </dgm:pt>
    <dgm:pt modelId="{C3BC28B8-F38E-45DC-8282-76C85C9E8C52}">
      <dgm:prSet/>
      <dgm:spPr/>
      <dgm:t>
        <a:bodyPr/>
        <a:lstStyle/>
        <a:p>
          <a:endParaRPr lang="es-MX" dirty="0"/>
        </a:p>
      </dgm:t>
    </dgm:pt>
    <dgm:pt modelId="{7082DBD1-F7CB-48F2-8A18-5C866BF65632}" type="parTrans" cxnId="{CA7BA192-3E29-4C1A-A7A6-C63FE80EE460}">
      <dgm:prSet/>
      <dgm:spPr/>
      <dgm:t>
        <a:bodyPr/>
        <a:lstStyle/>
        <a:p>
          <a:endParaRPr lang="es-MX"/>
        </a:p>
      </dgm:t>
    </dgm:pt>
    <dgm:pt modelId="{4F253F44-374A-4373-9D3E-D2CB7C5166A9}" type="sibTrans" cxnId="{CA7BA192-3E29-4C1A-A7A6-C63FE80EE460}">
      <dgm:prSet/>
      <dgm:spPr/>
      <dgm:t>
        <a:bodyPr/>
        <a:lstStyle/>
        <a:p>
          <a:endParaRPr lang="es-MX"/>
        </a:p>
      </dgm:t>
    </dgm:pt>
    <dgm:pt modelId="{4B383FBC-A164-4CD8-B859-B08510560060}">
      <dgm:prSet/>
      <dgm:spPr/>
      <dgm:t>
        <a:bodyPr/>
        <a:lstStyle/>
        <a:p>
          <a:endParaRPr lang="es-MX" dirty="0"/>
        </a:p>
      </dgm:t>
    </dgm:pt>
    <dgm:pt modelId="{90DEE5C4-8985-4F8C-A769-E0E0C3E19E69}" type="parTrans" cxnId="{0BE66659-46DC-4C0A-8C87-5D07897BA248}">
      <dgm:prSet/>
      <dgm:spPr/>
      <dgm:t>
        <a:bodyPr/>
        <a:lstStyle/>
        <a:p>
          <a:endParaRPr lang="es-MX"/>
        </a:p>
      </dgm:t>
    </dgm:pt>
    <dgm:pt modelId="{D83D131F-DC72-4D77-8F0A-EF213684F213}" type="sibTrans" cxnId="{0BE66659-46DC-4C0A-8C87-5D07897BA248}">
      <dgm:prSet/>
      <dgm:spPr/>
      <dgm:t>
        <a:bodyPr/>
        <a:lstStyle/>
        <a:p>
          <a:endParaRPr lang="es-MX"/>
        </a:p>
      </dgm:t>
    </dgm:pt>
    <dgm:pt modelId="{4B7C7A81-9268-4CA8-92E4-5B9ADE4A14E2}">
      <dgm:prSet/>
      <dgm:spPr/>
      <dgm:t>
        <a:bodyPr/>
        <a:lstStyle/>
        <a:p>
          <a:endParaRPr lang="es-MX" dirty="0"/>
        </a:p>
      </dgm:t>
    </dgm:pt>
    <dgm:pt modelId="{C2D89B4E-BB2C-483A-BE9D-C384A4E61140}" type="parTrans" cxnId="{E80380AB-088F-4440-BE62-891496C66928}">
      <dgm:prSet/>
      <dgm:spPr/>
      <dgm:t>
        <a:bodyPr/>
        <a:lstStyle/>
        <a:p>
          <a:endParaRPr lang="es-MX"/>
        </a:p>
      </dgm:t>
    </dgm:pt>
    <dgm:pt modelId="{170EC31D-10EC-4EF9-B4C2-FFA0FC7D6C18}" type="sibTrans" cxnId="{E80380AB-088F-4440-BE62-891496C66928}">
      <dgm:prSet/>
      <dgm:spPr/>
      <dgm:t>
        <a:bodyPr/>
        <a:lstStyle/>
        <a:p>
          <a:endParaRPr lang="es-MX"/>
        </a:p>
      </dgm:t>
    </dgm:pt>
    <dgm:pt modelId="{D30CC2E2-111B-4E7A-8669-55E68EA7D1F9}">
      <dgm:prSet/>
      <dgm:spPr/>
      <dgm:t>
        <a:bodyPr/>
        <a:lstStyle/>
        <a:p>
          <a:endParaRPr lang="es-MX" dirty="0"/>
        </a:p>
      </dgm:t>
    </dgm:pt>
    <dgm:pt modelId="{BA51EF4B-0ECD-446F-80ED-56E18964FE12}" type="parTrans" cxnId="{332AF6CB-0B0C-46E1-BEF6-94730594DE96}">
      <dgm:prSet/>
      <dgm:spPr/>
      <dgm:t>
        <a:bodyPr/>
        <a:lstStyle/>
        <a:p>
          <a:endParaRPr lang="es-MX"/>
        </a:p>
      </dgm:t>
    </dgm:pt>
    <dgm:pt modelId="{4E9A9775-F105-420C-9A8F-43F887174826}" type="sibTrans" cxnId="{332AF6CB-0B0C-46E1-BEF6-94730594DE96}">
      <dgm:prSet/>
      <dgm:spPr/>
      <dgm:t>
        <a:bodyPr/>
        <a:lstStyle/>
        <a:p>
          <a:endParaRPr lang="es-MX"/>
        </a:p>
      </dgm:t>
    </dgm:pt>
    <dgm:pt modelId="{4EB67754-555F-4A2A-9D60-2E6D6B7D16C4}" type="pres">
      <dgm:prSet presAssocID="{5D12E55B-A886-4C5B-B11A-E603FE334198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43219BFF-1A17-47C1-BBEE-6F9185A063EA}" type="pres">
      <dgm:prSet presAssocID="{2459B897-7535-4281-97C1-EC0049C98E08}" presName="hierRoot1" presStyleCnt="0">
        <dgm:presLayoutVars>
          <dgm:hierBranch val="init"/>
        </dgm:presLayoutVars>
      </dgm:prSet>
      <dgm:spPr/>
    </dgm:pt>
    <dgm:pt modelId="{D4F79477-AF4F-4CCC-80E1-A2C4B3A3D74E}" type="pres">
      <dgm:prSet presAssocID="{2459B897-7535-4281-97C1-EC0049C98E08}" presName="rootComposite1" presStyleCnt="0"/>
      <dgm:spPr/>
    </dgm:pt>
    <dgm:pt modelId="{2E49080A-1807-4BC9-8772-AC7E426D76E0}" type="pres">
      <dgm:prSet presAssocID="{2459B897-7535-4281-97C1-EC0049C98E08}" presName="rootText1" presStyleLbl="node0" presStyleIdx="0" presStyleCnt="1" custLinFactNeighborX="32420" custLinFactNeighborY="-2372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2415599-03C7-4012-9BC2-E1215D60F3E7}" type="pres">
      <dgm:prSet presAssocID="{2459B897-7535-4281-97C1-EC0049C98E08}" presName="rootConnector1" presStyleLbl="node1" presStyleIdx="0" presStyleCnt="0"/>
      <dgm:spPr/>
      <dgm:t>
        <a:bodyPr/>
        <a:lstStyle/>
        <a:p>
          <a:endParaRPr lang="es-MX"/>
        </a:p>
      </dgm:t>
    </dgm:pt>
    <dgm:pt modelId="{82E6CCA2-10A0-4472-9361-1D54A6A5516B}" type="pres">
      <dgm:prSet presAssocID="{2459B897-7535-4281-97C1-EC0049C98E08}" presName="hierChild2" presStyleCnt="0"/>
      <dgm:spPr/>
    </dgm:pt>
    <dgm:pt modelId="{5FB0BEE7-F58F-4BBA-942E-516B47AEF355}" type="pres">
      <dgm:prSet presAssocID="{CFC9C433-D1F1-4AF3-91A0-5524D5F50109}" presName="Name37" presStyleLbl="parChTrans1D2" presStyleIdx="0" presStyleCnt="3"/>
      <dgm:spPr/>
      <dgm:t>
        <a:bodyPr/>
        <a:lstStyle/>
        <a:p>
          <a:endParaRPr lang="es-MX"/>
        </a:p>
      </dgm:t>
    </dgm:pt>
    <dgm:pt modelId="{6A60EBB6-8C9B-4419-BE2A-F25858018345}" type="pres">
      <dgm:prSet presAssocID="{DFB7C4F7-9D1E-4B7B-BD4E-03DDC1EF3356}" presName="hierRoot2" presStyleCnt="0">
        <dgm:presLayoutVars>
          <dgm:hierBranch val="init"/>
        </dgm:presLayoutVars>
      </dgm:prSet>
      <dgm:spPr/>
    </dgm:pt>
    <dgm:pt modelId="{CA506AB6-B6C2-4AFF-B420-80365B2222E4}" type="pres">
      <dgm:prSet presAssocID="{DFB7C4F7-9D1E-4B7B-BD4E-03DDC1EF3356}" presName="rootComposite" presStyleCnt="0"/>
      <dgm:spPr/>
    </dgm:pt>
    <dgm:pt modelId="{C3D2D1BE-8815-4217-B492-C776B2E59D3D}" type="pres">
      <dgm:prSet presAssocID="{DFB7C4F7-9D1E-4B7B-BD4E-03DDC1EF3356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F14F018-0B31-40F2-AB10-C1C8A52920D4}" type="pres">
      <dgm:prSet presAssocID="{DFB7C4F7-9D1E-4B7B-BD4E-03DDC1EF3356}" presName="rootConnector" presStyleLbl="node2" presStyleIdx="0" presStyleCnt="3"/>
      <dgm:spPr/>
      <dgm:t>
        <a:bodyPr/>
        <a:lstStyle/>
        <a:p>
          <a:endParaRPr lang="es-MX"/>
        </a:p>
      </dgm:t>
    </dgm:pt>
    <dgm:pt modelId="{8C568DF9-06A2-40BC-8697-B5723713FB80}" type="pres">
      <dgm:prSet presAssocID="{DFB7C4F7-9D1E-4B7B-BD4E-03DDC1EF3356}" presName="hierChild4" presStyleCnt="0"/>
      <dgm:spPr/>
    </dgm:pt>
    <dgm:pt modelId="{0534CF4A-31B2-4FED-8EA9-AF2B2E0C0667}" type="pres">
      <dgm:prSet presAssocID="{DFB7C4F7-9D1E-4B7B-BD4E-03DDC1EF3356}" presName="hierChild5" presStyleCnt="0"/>
      <dgm:spPr/>
    </dgm:pt>
    <dgm:pt modelId="{2AE88028-4A08-47A0-92B3-5AF4D2840503}" type="pres">
      <dgm:prSet presAssocID="{F9030AD6-1791-451D-B079-D64D83B141C4}" presName="Name111" presStyleLbl="parChTrans1D3" presStyleIdx="0" presStyleCnt="2"/>
      <dgm:spPr/>
      <dgm:t>
        <a:bodyPr/>
        <a:lstStyle/>
        <a:p>
          <a:endParaRPr lang="es-MX"/>
        </a:p>
      </dgm:t>
    </dgm:pt>
    <dgm:pt modelId="{39EB5A77-D8D4-4548-A768-A6D052E3A5E7}" type="pres">
      <dgm:prSet presAssocID="{5C91FE83-E91F-4C3B-A53E-AEC1D443B64D}" presName="hierRoot3" presStyleCnt="0">
        <dgm:presLayoutVars>
          <dgm:hierBranch val="init"/>
        </dgm:presLayoutVars>
      </dgm:prSet>
      <dgm:spPr/>
    </dgm:pt>
    <dgm:pt modelId="{4AEC9D3C-A155-43FA-BF06-99A93E988328}" type="pres">
      <dgm:prSet presAssocID="{5C91FE83-E91F-4C3B-A53E-AEC1D443B64D}" presName="rootComposite3" presStyleCnt="0"/>
      <dgm:spPr/>
    </dgm:pt>
    <dgm:pt modelId="{E5FAF8D1-8FB8-4077-8107-2044FF6C6BA9}" type="pres">
      <dgm:prSet presAssocID="{5C91FE83-E91F-4C3B-A53E-AEC1D443B64D}" presName="rootText3" presStyleLbl="asst2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BACECD8-4EC5-48B1-AB62-A8C4627939AE}" type="pres">
      <dgm:prSet presAssocID="{5C91FE83-E91F-4C3B-A53E-AEC1D443B64D}" presName="rootConnector3" presStyleLbl="asst2" presStyleIdx="0" presStyleCnt="1"/>
      <dgm:spPr/>
      <dgm:t>
        <a:bodyPr/>
        <a:lstStyle/>
        <a:p>
          <a:endParaRPr lang="es-MX"/>
        </a:p>
      </dgm:t>
    </dgm:pt>
    <dgm:pt modelId="{08170931-92D7-42D4-8972-77AE2C004FE9}" type="pres">
      <dgm:prSet presAssocID="{5C91FE83-E91F-4C3B-A53E-AEC1D443B64D}" presName="hierChild6" presStyleCnt="0"/>
      <dgm:spPr/>
    </dgm:pt>
    <dgm:pt modelId="{9DE6281D-A07B-4476-9320-37FC26CAC50E}" type="pres">
      <dgm:prSet presAssocID="{7082DBD1-F7CB-48F2-8A18-5C866BF65632}" presName="Name37" presStyleLbl="parChTrans1D4" presStyleIdx="0" presStyleCnt="1"/>
      <dgm:spPr/>
      <dgm:t>
        <a:bodyPr/>
        <a:lstStyle/>
        <a:p>
          <a:endParaRPr lang="es-MX"/>
        </a:p>
      </dgm:t>
    </dgm:pt>
    <dgm:pt modelId="{C7FD93AE-6911-431C-B906-F14B03C762F7}" type="pres">
      <dgm:prSet presAssocID="{C3BC28B8-F38E-45DC-8282-76C85C9E8C52}" presName="hierRoot2" presStyleCnt="0">
        <dgm:presLayoutVars>
          <dgm:hierBranch val="init"/>
        </dgm:presLayoutVars>
      </dgm:prSet>
      <dgm:spPr/>
    </dgm:pt>
    <dgm:pt modelId="{9AA496EE-4CE1-4370-97F3-46CA20BE5AA5}" type="pres">
      <dgm:prSet presAssocID="{C3BC28B8-F38E-45DC-8282-76C85C9E8C52}" presName="rootComposite" presStyleCnt="0"/>
      <dgm:spPr/>
    </dgm:pt>
    <dgm:pt modelId="{FBCE55C9-0817-4470-95D1-C7A767CF8157}" type="pres">
      <dgm:prSet presAssocID="{C3BC28B8-F38E-45DC-8282-76C85C9E8C52}" presName="rootText" presStyleLbl="node4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6F67182-1A36-4D2B-9C56-BB0D884809CA}" type="pres">
      <dgm:prSet presAssocID="{C3BC28B8-F38E-45DC-8282-76C85C9E8C52}" presName="rootConnector" presStyleLbl="node4" presStyleIdx="0" presStyleCnt="1"/>
      <dgm:spPr/>
      <dgm:t>
        <a:bodyPr/>
        <a:lstStyle/>
        <a:p>
          <a:endParaRPr lang="es-MX"/>
        </a:p>
      </dgm:t>
    </dgm:pt>
    <dgm:pt modelId="{BC041B7B-C0A3-4F62-9643-E4C85E3F95A3}" type="pres">
      <dgm:prSet presAssocID="{C3BC28B8-F38E-45DC-8282-76C85C9E8C52}" presName="hierChild4" presStyleCnt="0"/>
      <dgm:spPr/>
    </dgm:pt>
    <dgm:pt modelId="{B41DC157-CB9D-40E4-AD6A-56681195A5B9}" type="pres">
      <dgm:prSet presAssocID="{C3BC28B8-F38E-45DC-8282-76C85C9E8C52}" presName="hierChild5" presStyleCnt="0"/>
      <dgm:spPr/>
    </dgm:pt>
    <dgm:pt modelId="{87D0D026-EA8F-45F8-AE3C-01071ECAF2A7}" type="pres">
      <dgm:prSet presAssocID="{5C91FE83-E91F-4C3B-A53E-AEC1D443B64D}" presName="hierChild7" presStyleCnt="0"/>
      <dgm:spPr/>
    </dgm:pt>
    <dgm:pt modelId="{E2A3C38D-6E04-4933-A349-9623F818FF2A}" type="pres">
      <dgm:prSet presAssocID="{90DEE5C4-8985-4F8C-A769-E0E0C3E19E69}" presName="Name37" presStyleLbl="parChTrans1D2" presStyleIdx="1" presStyleCnt="3"/>
      <dgm:spPr/>
      <dgm:t>
        <a:bodyPr/>
        <a:lstStyle/>
        <a:p>
          <a:endParaRPr lang="es-MX"/>
        </a:p>
      </dgm:t>
    </dgm:pt>
    <dgm:pt modelId="{B1D9D73D-9791-42D8-83F3-85824D52862B}" type="pres">
      <dgm:prSet presAssocID="{4B383FBC-A164-4CD8-B859-B08510560060}" presName="hierRoot2" presStyleCnt="0">
        <dgm:presLayoutVars>
          <dgm:hierBranch val="init"/>
        </dgm:presLayoutVars>
      </dgm:prSet>
      <dgm:spPr/>
    </dgm:pt>
    <dgm:pt modelId="{5F84FF5B-FD2E-4073-8A47-0307FC8FA5A9}" type="pres">
      <dgm:prSet presAssocID="{4B383FBC-A164-4CD8-B859-B08510560060}" presName="rootComposite" presStyleCnt="0"/>
      <dgm:spPr/>
    </dgm:pt>
    <dgm:pt modelId="{D25194D9-B0D7-4292-AD74-9E4B4804B817}" type="pres">
      <dgm:prSet presAssocID="{4B383FBC-A164-4CD8-B859-B08510560060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221093D-8C4C-41BB-9405-201CF3BC089C}" type="pres">
      <dgm:prSet presAssocID="{4B383FBC-A164-4CD8-B859-B08510560060}" presName="rootConnector" presStyleLbl="node2" presStyleIdx="1" presStyleCnt="3"/>
      <dgm:spPr/>
      <dgm:t>
        <a:bodyPr/>
        <a:lstStyle/>
        <a:p>
          <a:endParaRPr lang="es-MX"/>
        </a:p>
      </dgm:t>
    </dgm:pt>
    <dgm:pt modelId="{09ACDA1D-5440-4696-9406-4E51744C77FA}" type="pres">
      <dgm:prSet presAssocID="{4B383FBC-A164-4CD8-B859-B08510560060}" presName="hierChild4" presStyleCnt="0"/>
      <dgm:spPr/>
    </dgm:pt>
    <dgm:pt modelId="{BB91DE85-A7A0-4F7D-95FB-5C445AFA72A6}" type="pres">
      <dgm:prSet presAssocID="{C2D89B4E-BB2C-483A-BE9D-C384A4E61140}" presName="Name37" presStyleLbl="parChTrans1D3" presStyleIdx="1" presStyleCnt="2"/>
      <dgm:spPr/>
      <dgm:t>
        <a:bodyPr/>
        <a:lstStyle/>
        <a:p>
          <a:endParaRPr lang="es-MX"/>
        </a:p>
      </dgm:t>
    </dgm:pt>
    <dgm:pt modelId="{16C1FA74-0977-4EF4-9138-4F1B238392E6}" type="pres">
      <dgm:prSet presAssocID="{4B7C7A81-9268-4CA8-92E4-5B9ADE4A14E2}" presName="hierRoot2" presStyleCnt="0">
        <dgm:presLayoutVars>
          <dgm:hierBranch val="init"/>
        </dgm:presLayoutVars>
      </dgm:prSet>
      <dgm:spPr/>
    </dgm:pt>
    <dgm:pt modelId="{76E8726F-434E-47B1-BCBE-8FD8188D4905}" type="pres">
      <dgm:prSet presAssocID="{4B7C7A81-9268-4CA8-92E4-5B9ADE4A14E2}" presName="rootComposite" presStyleCnt="0"/>
      <dgm:spPr/>
    </dgm:pt>
    <dgm:pt modelId="{ACF8B433-A712-495D-80CF-19E81999DBB6}" type="pres">
      <dgm:prSet presAssocID="{4B7C7A81-9268-4CA8-92E4-5B9ADE4A14E2}" presName="rootText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AC0F3E6-E9A4-4C9C-8DEE-042CFA19DD9A}" type="pres">
      <dgm:prSet presAssocID="{4B7C7A81-9268-4CA8-92E4-5B9ADE4A14E2}" presName="rootConnector" presStyleLbl="node3" presStyleIdx="0" presStyleCnt="1"/>
      <dgm:spPr/>
      <dgm:t>
        <a:bodyPr/>
        <a:lstStyle/>
        <a:p>
          <a:endParaRPr lang="es-MX"/>
        </a:p>
      </dgm:t>
    </dgm:pt>
    <dgm:pt modelId="{94FC8E00-1C2F-4840-9F67-A1618424815C}" type="pres">
      <dgm:prSet presAssocID="{4B7C7A81-9268-4CA8-92E4-5B9ADE4A14E2}" presName="hierChild4" presStyleCnt="0"/>
      <dgm:spPr/>
    </dgm:pt>
    <dgm:pt modelId="{B8B51EF6-4B31-4EA9-BE1C-ACA978A5E8F3}" type="pres">
      <dgm:prSet presAssocID="{4B7C7A81-9268-4CA8-92E4-5B9ADE4A14E2}" presName="hierChild5" presStyleCnt="0"/>
      <dgm:spPr/>
    </dgm:pt>
    <dgm:pt modelId="{31B5EF7B-ABC3-4A3A-9251-E75894760BFE}" type="pres">
      <dgm:prSet presAssocID="{4B383FBC-A164-4CD8-B859-B08510560060}" presName="hierChild5" presStyleCnt="0"/>
      <dgm:spPr/>
    </dgm:pt>
    <dgm:pt modelId="{672C63B7-7697-4AA9-B5DF-AC5ADC5036EC}" type="pres">
      <dgm:prSet presAssocID="{BA51EF4B-0ECD-446F-80ED-56E18964FE12}" presName="Name37" presStyleLbl="parChTrans1D2" presStyleIdx="2" presStyleCnt="3"/>
      <dgm:spPr/>
      <dgm:t>
        <a:bodyPr/>
        <a:lstStyle/>
        <a:p>
          <a:endParaRPr lang="es-MX"/>
        </a:p>
      </dgm:t>
    </dgm:pt>
    <dgm:pt modelId="{59F1963D-1F0D-478A-9ABF-B10B543A0D6B}" type="pres">
      <dgm:prSet presAssocID="{D30CC2E2-111B-4E7A-8669-55E68EA7D1F9}" presName="hierRoot2" presStyleCnt="0">
        <dgm:presLayoutVars>
          <dgm:hierBranch val="init"/>
        </dgm:presLayoutVars>
      </dgm:prSet>
      <dgm:spPr/>
    </dgm:pt>
    <dgm:pt modelId="{B7B520F9-58AE-4E6E-BF47-A2E8AF4FBB2E}" type="pres">
      <dgm:prSet presAssocID="{D30CC2E2-111B-4E7A-8669-55E68EA7D1F9}" presName="rootComposite" presStyleCnt="0"/>
      <dgm:spPr/>
    </dgm:pt>
    <dgm:pt modelId="{AF5B0922-BE65-40DB-8348-F0D8F5496F36}" type="pres">
      <dgm:prSet presAssocID="{D30CC2E2-111B-4E7A-8669-55E68EA7D1F9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2B0EAB9-2153-4F6B-AB9C-5EE2253754EA}" type="pres">
      <dgm:prSet presAssocID="{D30CC2E2-111B-4E7A-8669-55E68EA7D1F9}" presName="rootConnector" presStyleLbl="node2" presStyleIdx="2" presStyleCnt="3"/>
      <dgm:spPr/>
      <dgm:t>
        <a:bodyPr/>
        <a:lstStyle/>
        <a:p>
          <a:endParaRPr lang="es-MX"/>
        </a:p>
      </dgm:t>
    </dgm:pt>
    <dgm:pt modelId="{81E9503D-BA13-4B21-B568-A30BEF862A0F}" type="pres">
      <dgm:prSet presAssocID="{D30CC2E2-111B-4E7A-8669-55E68EA7D1F9}" presName="hierChild4" presStyleCnt="0"/>
      <dgm:spPr/>
    </dgm:pt>
    <dgm:pt modelId="{65751505-EAC0-49D0-A52F-75E354BDDB56}" type="pres">
      <dgm:prSet presAssocID="{D30CC2E2-111B-4E7A-8669-55E68EA7D1F9}" presName="hierChild5" presStyleCnt="0"/>
      <dgm:spPr/>
    </dgm:pt>
    <dgm:pt modelId="{D25D1E6A-5910-47D2-942A-AF0DBDE25086}" type="pres">
      <dgm:prSet presAssocID="{2459B897-7535-4281-97C1-EC0049C98E08}" presName="hierChild3" presStyleCnt="0"/>
      <dgm:spPr/>
    </dgm:pt>
  </dgm:ptLst>
  <dgm:cxnLst>
    <dgm:cxn modelId="{793390EE-9B64-415A-82DC-F08E7902A0C8}" type="presOf" srcId="{CFC9C433-D1F1-4AF3-91A0-5524D5F50109}" destId="{5FB0BEE7-F58F-4BBA-942E-516B47AEF355}" srcOrd="0" destOrd="0" presId="urn:microsoft.com/office/officeart/2005/8/layout/orgChart1"/>
    <dgm:cxn modelId="{DBADA5AD-AFF4-40D5-8E7D-AAA44197A012}" type="presOf" srcId="{5C91FE83-E91F-4C3B-A53E-AEC1D443B64D}" destId="{E5FAF8D1-8FB8-4077-8107-2044FF6C6BA9}" srcOrd="0" destOrd="0" presId="urn:microsoft.com/office/officeart/2005/8/layout/orgChart1"/>
    <dgm:cxn modelId="{6C835040-A456-41CC-87FA-B24BA0C791E0}" type="presOf" srcId="{5C91FE83-E91F-4C3B-A53E-AEC1D443B64D}" destId="{8BACECD8-4EC5-48B1-AB62-A8C4627939AE}" srcOrd="1" destOrd="0" presId="urn:microsoft.com/office/officeart/2005/8/layout/orgChart1"/>
    <dgm:cxn modelId="{00D6E0F6-8C5F-4AB3-91DE-44B1EA9F910D}" srcId="{DFB7C4F7-9D1E-4B7B-BD4E-03DDC1EF3356}" destId="{5C91FE83-E91F-4C3B-A53E-AEC1D443B64D}" srcOrd="0" destOrd="0" parTransId="{F9030AD6-1791-451D-B079-D64D83B141C4}" sibTransId="{18C79B33-C845-4097-A3FC-CA76ED3109EC}"/>
    <dgm:cxn modelId="{582B5AD6-B5E9-4E97-9A2B-A4414537890F}" type="presOf" srcId="{4B7C7A81-9268-4CA8-92E4-5B9ADE4A14E2}" destId="{ACF8B433-A712-495D-80CF-19E81999DBB6}" srcOrd="0" destOrd="0" presId="urn:microsoft.com/office/officeart/2005/8/layout/orgChart1"/>
    <dgm:cxn modelId="{62E6F162-4A56-4432-B034-F511AF8703C1}" type="presOf" srcId="{2459B897-7535-4281-97C1-EC0049C98E08}" destId="{62415599-03C7-4012-9BC2-E1215D60F3E7}" srcOrd="1" destOrd="0" presId="urn:microsoft.com/office/officeart/2005/8/layout/orgChart1"/>
    <dgm:cxn modelId="{F04535BD-69B2-4E06-AD1F-4419FBB32B47}" type="presOf" srcId="{D30CC2E2-111B-4E7A-8669-55E68EA7D1F9}" destId="{AF5B0922-BE65-40DB-8348-F0D8F5496F36}" srcOrd="0" destOrd="0" presId="urn:microsoft.com/office/officeart/2005/8/layout/orgChart1"/>
    <dgm:cxn modelId="{AC650D96-C1CA-4CA2-913C-44C7CD8EEF9F}" type="presOf" srcId="{DFB7C4F7-9D1E-4B7B-BD4E-03DDC1EF3356}" destId="{9F14F018-0B31-40F2-AB10-C1C8A52920D4}" srcOrd="1" destOrd="0" presId="urn:microsoft.com/office/officeart/2005/8/layout/orgChart1"/>
    <dgm:cxn modelId="{ECA46D05-AAAB-4843-B309-2E649455C345}" type="presOf" srcId="{F9030AD6-1791-451D-B079-D64D83B141C4}" destId="{2AE88028-4A08-47A0-92B3-5AF4D2840503}" srcOrd="0" destOrd="0" presId="urn:microsoft.com/office/officeart/2005/8/layout/orgChart1"/>
    <dgm:cxn modelId="{E80380AB-088F-4440-BE62-891496C66928}" srcId="{4B383FBC-A164-4CD8-B859-B08510560060}" destId="{4B7C7A81-9268-4CA8-92E4-5B9ADE4A14E2}" srcOrd="0" destOrd="0" parTransId="{C2D89B4E-BB2C-483A-BE9D-C384A4E61140}" sibTransId="{170EC31D-10EC-4EF9-B4C2-FFA0FC7D6C18}"/>
    <dgm:cxn modelId="{D6F24CE8-E045-4C6C-9442-FF00E380096B}" type="presOf" srcId="{DFB7C4F7-9D1E-4B7B-BD4E-03DDC1EF3356}" destId="{C3D2D1BE-8815-4217-B492-C776B2E59D3D}" srcOrd="0" destOrd="0" presId="urn:microsoft.com/office/officeart/2005/8/layout/orgChart1"/>
    <dgm:cxn modelId="{1A165FF9-F3DB-4F17-9135-DEF138B3FF2B}" type="presOf" srcId="{D30CC2E2-111B-4E7A-8669-55E68EA7D1F9}" destId="{22B0EAB9-2153-4F6B-AB9C-5EE2253754EA}" srcOrd="1" destOrd="0" presId="urn:microsoft.com/office/officeart/2005/8/layout/orgChart1"/>
    <dgm:cxn modelId="{CBBC4DFF-3912-4DA2-B9D3-7F957BB4048B}" srcId="{5D12E55B-A886-4C5B-B11A-E603FE334198}" destId="{2459B897-7535-4281-97C1-EC0049C98E08}" srcOrd="0" destOrd="0" parTransId="{DFF5A138-F5B0-41A2-8C31-E53F9D579767}" sibTransId="{AAFE8BBB-9A0A-423A-A495-989F58D558C3}"/>
    <dgm:cxn modelId="{3D6E11B3-0E11-4A9C-BEDF-BC926C2B2604}" type="presOf" srcId="{7082DBD1-F7CB-48F2-8A18-5C866BF65632}" destId="{9DE6281D-A07B-4476-9320-37FC26CAC50E}" srcOrd="0" destOrd="0" presId="urn:microsoft.com/office/officeart/2005/8/layout/orgChart1"/>
    <dgm:cxn modelId="{89759DB4-F2FE-4EEB-A5B8-1EC695B73CDE}" type="presOf" srcId="{4B383FBC-A164-4CD8-B859-B08510560060}" destId="{D221093D-8C4C-41BB-9405-201CF3BC089C}" srcOrd="1" destOrd="0" presId="urn:microsoft.com/office/officeart/2005/8/layout/orgChart1"/>
    <dgm:cxn modelId="{CA7BA192-3E29-4C1A-A7A6-C63FE80EE460}" srcId="{5C91FE83-E91F-4C3B-A53E-AEC1D443B64D}" destId="{C3BC28B8-F38E-45DC-8282-76C85C9E8C52}" srcOrd="0" destOrd="0" parTransId="{7082DBD1-F7CB-48F2-8A18-5C866BF65632}" sibTransId="{4F253F44-374A-4373-9D3E-D2CB7C5166A9}"/>
    <dgm:cxn modelId="{E314F469-D94D-40AF-9E8B-C43AB8033C09}" type="presOf" srcId="{4B7C7A81-9268-4CA8-92E4-5B9ADE4A14E2}" destId="{7AC0F3E6-E9A4-4C9C-8DEE-042CFA19DD9A}" srcOrd="1" destOrd="0" presId="urn:microsoft.com/office/officeart/2005/8/layout/orgChart1"/>
    <dgm:cxn modelId="{288959FE-D237-4A25-B7F7-E0B0A877ABBB}" type="presOf" srcId="{5D12E55B-A886-4C5B-B11A-E603FE334198}" destId="{4EB67754-555F-4A2A-9D60-2E6D6B7D16C4}" srcOrd="0" destOrd="0" presId="urn:microsoft.com/office/officeart/2005/8/layout/orgChart1"/>
    <dgm:cxn modelId="{332AF6CB-0B0C-46E1-BEF6-94730594DE96}" srcId="{2459B897-7535-4281-97C1-EC0049C98E08}" destId="{D30CC2E2-111B-4E7A-8669-55E68EA7D1F9}" srcOrd="2" destOrd="0" parTransId="{BA51EF4B-0ECD-446F-80ED-56E18964FE12}" sibTransId="{4E9A9775-F105-420C-9A8F-43F887174826}"/>
    <dgm:cxn modelId="{C5560DE7-6B00-407E-9FED-2F876B9397A6}" type="presOf" srcId="{C3BC28B8-F38E-45DC-8282-76C85C9E8C52}" destId="{FBCE55C9-0817-4470-95D1-C7A767CF8157}" srcOrd="0" destOrd="0" presId="urn:microsoft.com/office/officeart/2005/8/layout/orgChart1"/>
    <dgm:cxn modelId="{24AEA233-7089-4041-9E89-DF7B06B134EB}" srcId="{2459B897-7535-4281-97C1-EC0049C98E08}" destId="{DFB7C4F7-9D1E-4B7B-BD4E-03DDC1EF3356}" srcOrd="0" destOrd="0" parTransId="{CFC9C433-D1F1-4AF3-91A0-5524D5F50109}" sibTransId="{9463A23F-2920-462E-96E4-113D68116B4C}"/>
    <dgm:cxn modelId="{46285C5F-346E-4F8F-A19F-D42536D190DD}" type="presOf" srcId="{BA51EF4B-0ECD-446F-80ED-56E18964FE12}" destId="{672C63B7-7697-4AA9-B5DF-AC5ADC5036EC}" srcOrd="0" destOrd="0" presId="urn:microsoft.com/office/officeart/2005/8/layout/orgChart1"/>
    <dgm:cxn modelId="{44B0C56E-2FD5-4A71-8C23-E65378A7DA98}" type="presOf" srcId="{90DEE5C4-8985-4F8C-A769-E0E0C3E19E69}" destId="{E2A3C38D-6E04-4933-A349-9623F818FF2A}" srcOrd="0" destOrd="0" presId="urn:microsoft.com/office/officeart/2005/8/layout/orgChart1"/>
    <dgm:cxn modelId="{C84CBA95-7747-4275-903E-B3D7E6CDB029}" type="presOf" srcId="{C3BC28B8-F38E-45DC-8282-76C85C9E8C52}" destId="{A6F67182-1A36-4D2B-9C56-BB0D884809CA}" srcOrd="1" destOrd="0" presId="urn:microsoft.com/office/officeart/2005/8/layout/orgChart1"/>
    <dgm:cxn modelId="{4C7D5018-9B0C-4DD3-9140-1249EBB2B78A}" type="presOf" srcId="{C2D89B4E-BB2C-483A-BE9D-C384A4E61140}" destId="{BB91DE85-A7A0-4F7D-95FB-5C445AFA72A6}" srcOrd="0" destOrd="0" presId="urn:microsoft.com/office/officeart/2005/8/layout/orgChart1"/>
    <dgm:cxn modelId="{B06E8B4C-A112-40CB-9CCB-6FFD17F14192}" type="presOf" srcId="{4B383FBC-A164-4CD8-B859-B08510560060}" destId="{D25194D9-B0D7-4292-AD74-9E4B4804B817}" srcOrd="0" destOrd="0" presId="urn:microsoft.com/office/officeart/2005/8/layout/orgChart1"/>
    <dgm:cxn modelId="{0BE66659-46DC-4C0A-8C87-5D07897BA248}" srcId="{2459B897-7535-4281-97C1-EC0049C98E08}" destId="{4B383FBC-A164-4CD8-B859-B08510560060}" srcOrd="1" destOrd="0" parTransId="{90DEE5C4-8985-4F8C-A769-E0E0C3E19E69}" sibTransId="{D83D131F-DC72-4D77-8F0A-EF213684F213}"/>
    <dgm:cxn modelId="{F2E4C347-7368-43D9-ABFB-429BDA86C43D}" type="presOf" srcId="{2459B897-7535-4281-97C1-EC0049C98E08}" destId="{2E49080A-1807-4BC9-8772-AC7E426D76E0}" srcOrd="0" destOrd="0" presId="urn:microsoft.com/office/officeart/2005/8/layout/orgChart1"/>
    <dgm:cxn modelId="{528DF362-ADCE-4276-ADD8-4762F59BA4C6}" type="presParOf" srcId="{4EB67754-555F-4A2A-9D60-2E6D6B7D16C4}" destId="{43219BFF-1A17-47C1-BBEE-6F9185A063EA}" srcOrd="0" destOrd="0" presId="urn:microsoft.com/office/officeart/2005/8/layout/orgChart1"/>
    <dgm:cxn modelId="{144213A1-2D4B-41B0-9397-D8A868116681}" type="presParOf" srcId="{43219BFF-1A17-47C1-BBEE-6F9185A063EA}" destId="{D4F79477-AF4F-4CCC-80E1-A2C4B3A3D74E}" srcOrd="0" destOrd="0" presId="urn:microsoft.com/office/officeart/2005/8/layout/orgChart1"/>
    <dgm:cxn modelId="{818E45BE-CDD9-448E-AF1B-D6215FA565A6}" type="presParOf" srcId="{D4F79477-AF4F-4CCC-80E1-A2C4B3A3D74E}" destId="{2E49080A-1807-4BC9-8772-AC7E426D76E0}" srcOrd="0" destOrd="0" presId="urn:microsoft.com/office/officeart/2005/8/layout/orgChart1"/>
    <dgm:cxn modelId="{04103DF9-CF94-4A03-89B1-4C05E8F73661}" type="presParOf" srcId="{D4F79477-AF4F-4CCC-80E1-A2C4B3A3D74E}" destId="{62415599-03C7-4012-9BC2-E1215D60F3E7}" srcOrd="1" destOrd="0" presId="urn:microsoft.com/office/officeart/2005/8/layout/orgChart1"/>
    <dgm:cxn modelId="{88968901-239C-43DD-9114-C09950481128}" type="presParOf" srcId="{43219BFF-1A17-47C1-BBEE-6F9185A063EA}" destId="{82E6CCA2-10A0-4472-9361-1D54A6A5516B}" srcOrd="1" destOrd="0" presId="urn:microsoft.com/office/officeart/2005/8/layout/orgChart1"/>
    <dgm:cxn modelId="{409A4D9F-B240-457A-9A09-640FDC656907}" type="presParOf" srcId="{82E6CCA2-10A0-4472-9361-1D54A6A5516B}" destId="{5FB0BEE7-F58F-4BBA-942E-516B47AEF355}" srcOrd="0" destOrd="0" presId="urn:microsoft.com/office/officeart/2005/8/layout/orgChart1"/>
    <dgm:cxn modelId="{D44C22CD-E4EB-4500-B559-DFA35D3C4357}" type="presParOf" srcId="{82E6CCA2-10A0-4472-9361-1D54A6A5516B}" destId="{6A60EBB6-8C9B-4419-BE2A-F25858018345}" srcOrd="1" destOrd="0" presId="urn:microsoft.com/office/officeart/2005/8/layout/orgChart1"/>
    <dgm:cxn modelId="{C0E91921-B3D5-4D76-987B-429E496D024B}" type="presParOf" srcId="{6A60EBB6-8C9B-4419-BE2A-F25858018345}" destId="{CA506AB6-B6C2-4AFF-B420-80365B2222E4}" srcOrd="0" destOrd="0" presId="urn:microsoft.com/office/officeart/2005/8/layout/orgChart1"/>
    <dgm:cxn modelId="{0E7B5DE1-6937-4D47-9217-F5E1BAB674ED}" type="presParOf" srcId="{CA506AB6-B6C2-4AFF-B420-80365B2222E4}" destId="{C3D2D1BE-8815-4217-B492-C776B2E59D3D}" srcOrd="0" destOrd="0" presId="urn:microsoft.com/office/officeart/2005/8/layout/orgChart1"/>
    <dgm:cxn modelId="{03BBAA59-2842-4161-B31D-6A717D5BAC98}" type="presParOf" srcId="{CA506AB6-B6C2-4AFF-B420-80365B2222E4}" destId="{9F14F018-0B31-40F2-AB10-C1C8A52920D4}" srcOrd="1" destOrd="0" presId="urn:microsoft.com/office/officeart/2005/8/layout/orgChart1"/>
    <dgm:cxn modelId="{42D129AB-F829-4444-BD10-376B4FAF754A}" type="presParOf" srcId="{6A60EBB6-8C9B-4419-BE2A-F25858018345}" destId="{8C568DF9-06A2-40BC-8697-B5723713FB80}" srcOrd="1" destOrd="0" presId="urn:microsoft.com/office/officeart/2005/8/layout/orgChart1"/>
    <dgm:cxn modelId="{134CCABD-DFA5-41F2-BEC6-1A6F625BCDC8}" type="presParOf" srcId="{6A60EBB6-8C9B-4419-BE2A-F25858018345}" destId="{0534CF4A-31B2-4FED-8EA9-AF2B2E0C0667}" srcOrd="2" destOrd="0" presId="urn:microsoft.com/office/officeart/2005/8/layout/orgChart1"/>
    <dgm:cxn modelId="{E56A448D-DE4C-4FCC-94A6-B1D661462D9E}" type="presParOf" srcId="{0534CF4A-31B2-4FED-8EA9-AF2B2E0C0667}" destId="{2AE88028-4A08-47A0-92B3-5AF4D2840503}" srcOrd="0" destOrd="0" presId="urn:microsoft.com/office/officeart/2005/8/layout/orgChart1"/>
    <dgm:cxn modelId="{F52F2769-0586-4232-B547-3EE6CB7A67D5}" type="presParOf" srcId="{0534CF4A-31B2-4FED-8EA9-AF2B2E0C0667}" destId="{39EB5A77-D8D4-4548-A768-A6D052E3A5E7}" srcOrd="1" destOrd="0" presId="urn:microsoft.com/office/officeart/2005/8/layout/orgChart1"/>
    <dgm:cxn modelId="{40F5D992-FB49-4A96-BD14-A37C9FB2BEAA}" type="presParOf" srcId="{39EB5A77-D8D4-4548-A768-A6D052E3A5E7}" destId="{4AEC9D3C-A155-43FA-BF06-99A93E988328}" srcOrd="0" destOrd="0" presId="urn:microsoft.com/office/officeart/2005/8/layout/orgChart1"/>
    <dgm:cxn modelId="{7591A760-EDB8-4F51-BF10-5ADC3191420C}" type="presParOf" srcId="{4AEC9D3C-A155-43FA-BF06-99A93E988328}" destId="{E5FAF8D1-8FB8-4077-8107-2044FF6C6BA9}" srcOrd="0" destOrd="0" presId="urn:microsoft.com/office/officeart/2005/8/layout/orgChart1"/>
    <dgm:cxn modelId="{5C4CEA72-A355-4B21-B874-781B2EF9887C}" type="presParOf" srcId="{4AEC9D3C-A155-43FA-BF06-99A93E988328}" destId="{8BACECD8-4EC5-48B1-AB62-A8C4627939AE}" srcOrd="1" destOrd="0" presId="urn:microsoft.com/office/officeart/2005/8/layout/orgChart1"/>
    <dgm:cxn modelId="{F67E0C79-120A-4ADC-BD7D-342B0BB1F10D}" type="presParOf" srcId="{39EB5A77-D8D4-4548-A768-A6D052E3A5E7}" destId="{08170931-92D7-42D4-8972-77AE2C004FE9}" srcOrd="1" destOrd="0" presId="urn:microsoft.com/office/officeart/2005/8/layout/orgChart1"/>
    <dgm:cxn modelId="{BC99823B-B799-4CBA-86C1-36E7C8C0418C}" type="presParOf" srcId="{08170931-92D7-42D4-8972-77AE2C004FE9}" destId="{9DE6281D-A07B-4476-9320-37FC26CAC50E}" srcOrd="0" destOrd="0" presId="urn:microsoft.com/office/officeart/2005/8/layout/orgChart1"/>
    <dgm:cxn modelId="{2837E9C5-10E5-4416-8ADE-3597BDCF5BEA}" type="presParOf" srcId="{08170931-92D7-42D4-8972-77AE2C004FE9}" destId="{C7FD93AE-6911-431C-B906-F14B03C762F7}" srcOrd="1" destOrd="0" presId="urn:microsoft.com/office/officeart/2005/8/layout/orgChart1"/>
    <dgm:cxn modelId="{8DF46BB7-DEA8-4754-8971-54FD84DD970B}" type="presParOf" srcId="{C7FD93AE-6911-431C-B906-F14B03C762F7}" destId="{9AA496EE-4CE1-4370-97F3-46CA20BE5AA5}" srcOrd="0" destOrd="0" presId="urn:microsoft.com/office/officeart/2005/8/layout/orgChart1"/>
    <dgm:cxn modelId="{CF4A8C2B-BB53-4A82-B0C1-C4A8060C1C1F}" type="presParOf" srcId="{9AA496EE-4CE1-4370-97F3-46CA20BE5AA5}" destId="{FBCE55C9-0817-4470-95D1-C7A767CF8157}" srcOrd="0" destOrd="0" presId="urn:microsoft.com/office/officeart/2005/8/layout/orgChart1"/>
    <dgm:cxn modelId="{21327B06-E9F0-41A3-9441-05C23F8E4D32}" type="presParOf" srcId="{9AA496EE-4CE1-4370-97F3-46CA20BE5AA5}" destId="{A6F67182-1A36-4D2B-9C56-BB0D884809CA}" srcOrd="1" destOrd="0" presId="urn:microsoft.com/office/officeart/2005/8/layout/orgChart1"/>
    <dgm:cxn modelId="{1601A60F-6589-463C-9EE6-7C4C4137119D}" type="presParOf" srcId="{C7FD93AE-6911-431C-B906-F14B03C762F7}" destId="{BC041B7B-C0A3-4F62-9643-E4C85E3F95A3}" srcOrd="1" destOrd="0" presId="urn:microsoft.com/office/officeart/2005/8/layout/orgChart1"/>
    <dgm:cxn modelId="{617BBE2D-C763-42A8-9664-9102C12743E1}" type="presParOf" srcId="{C7FD93AE-6911-431C-B906-F14B03C762F7}" destId="{B41DC157-CB9D-40E4-AD6A-56681195A5B9}" srcOrd="2" destOrd="0" presId="urn:microsoft.com/office/officeart/2005/8/layout/orgChart1"/>
    <dgm:cxn modelId="{D1A768E5-D75C-42B2-AD3C-F181FDF7A968}" type="presParOf" srcId="{39EB5A77-D8D4-4548-A768-A6D052E3A5E7}" destId="{87D0D026-EA8F-45F8-AE3C-01071ECAF2A7}" srcOrd="2" destOrd="0" presId="urn:microsoft.com/office/officeart/2005/8/layout/orgChart1"/>
    <dgm:cxn modelId="{4F5992E9-3102-4437-95B9-24B92C929C9C}" type="presParOf" srcId="{82E6CCA2-10A0-4472-9361-1D54A6A5516B}" destId="{E2A3C38D-6E04-4933-A349-9623F818FF2A}" srcOrd="2" destOrd="0" presId="urn:microsoft.com/office/officeart/2005/8/layout/orgChart1"/>
    <dgm:cxn modelId="{5D30D1ED-A853-4D4C-9662-219A2B8A3EE8}" type="presParOf" srcId="{82E6CCA2-10A0-4472-9361-1D54A6A5516B}" destId="{B1D9D73D-9791-42D8-83F3-85824D52862B}" srcOrd="3" destOrd="0" presId="urn:microsoft.com/office/officeart/2005/8/layout/orgChart1"/>
    <dgm:cxn modelId="{448BA53B-7401-4B82-B217-6DEFAE26CADC}" type="presParOf" srcId="{B1D9D73D-9791-42D8-83F3-85824D52862B}" destId="{5F84FF5B-FD2E-4073-8A47-0307FC8FA5A9}" srcOrd="0" destOrd="0" presId="urn:microsoft.com/office/officeart/2005/8/layout/orgChart1"/>
    <dgm:cxn modelId="{B57232D3-E50C-44E2-9645-F11D1790CBD5}" type="presParOf" srcId="{5F84FF5B-FD2E-4073-8A47-0307FC8FA5A9}" destId="{D25194D9-B0D7-4292-AD74-9E4B4804B817}" srcOrd="0" destOrd="0" presId="urn:microsoft.com/office/officeart/2005/8/layout/orgChart1"/>
    <dgm:cxn modelId="{FF0FA17B-1D87-432E-9D5D-7E7282A600C6}" type="presParOf" srcId="{5F84FF5B-FD2E-4073-8A47-0307FC8FA5A9}" destId="{D221093D-8C4C-41BB-9405-201CF3BC089C}" srcOrd="1" destOrd="0" presId="urn:microsoft.com/office/officeart/2005/8/layout/orgChart1"/>
    <dgm:cxn modelId="{4EFA56F4-CFB8-40F7-B34D-7514177F8709}" type="presParOf" srcId="{B1D9D73D-9791-42D8-83F3-85824D52862B}" destId="{09ACDA1D-5440-4696-9406-4E51744C77FA}" srcOrd="1" destOrd="0" presId="urn:microsoft.com/office/officeart/2005/8/layout/orgChart1"/>
    <dgm:cxn modelId="{D37905DD-DB5A-483C-88EE-6E77774DFC2C}" type="presParOf" srcId="{09ACDA1D-5440-4696-9406-4E51744C77FA}" destId="{BB91DE85-A7A0-4F7D-95FB-5C445AFA72A6}" srcOrd="0" destOrd="0" presId="urn:microsoft.com/office/officeart/2005/8/layout/orgChart1"/>
    <dgm:cxn modelId="{2CCB5EB4-1D88-41C2-87E3-483E111A51C3}" type="presParOf" srcId="{09ACDA1D-5440-4696-9406-4E51744C77FA}" destId="{16C1FA74-0977-4EF4-9138-4F1B238392E6}" srcOrd="1" destOrd="0" presId="urn:microsoft.com/office/officeart/2005/8/layout/orgChart1"/>
    <dgm:cxn modelId="{1FE0C03F-68FB-4FEF-AA6E-8E4F9ACBD19A}" type="presParOf" srcId="{16C1FA74-0977-4EF4-9138-4F1B238392E6}" destId="{76E8726F-434E-47B1-BCBE-8FD8188D4905}" srcOrd="0" destOrd="0" presId="urn:microsoft.com/office/officeart/2005/8/layout/orgChart1"/>
    <dgm:cxn modelId="{CCDF29EF-5367-488B-A19C-167EC957D618}" type="presParOf" srcId="{76E8726F-434E-47B1-BCBE-8FD8188D4905}" destId="{ACF8B433-A712-495D-80CF-19E81999DBB6}" srcOrd="0" destOrd="0" presId="urn:microsoft.com/office/officeart/2005/8/layout/orgChart1"/>
    <dgm:cxn modelId="{E2309EBF-80ED-4BE7-BFE2-98875867C200}" type="presParOf" srcId="{76E8726F-434E-47B1-BCBE-8FD8188D4905}" destId="{7AC0F3E6-E9A4-4C9C-8DEE-042CFA19DD9A}" srcOrd="1" destOrd="0" presId="urn:microsoft.com/office/officeart/2005/8/layout/orgChart1"/>
    <dgm:cxn modelId="{E62F0CE1-1D68-4023-A060-D501F96A9957}" type="presParOf" srcId="{16C1FA74-0977-4EF4-9138-4F1B238392E6}" destId="{94FC8E00-1C2F-4840-9F67-A1618424815C}" srcOrd="1" destOrd="0" presId="urn:microsoft.com/office/officeart/2005/8/layout/orgChart1"/>
    <dgm:cxn modelId="{EE176852-B87F-4ED1-AE47-C7D955C059B9}" type="presParOf" srcId="{16C1FA74-0977-4EF4-9138-4F1B238392E6}" destId="{B8B51EF6-4B31-4EA9-BE1C-ACA978A5E8F3}" srcOrd="2" destOrd="0" presId="urn:microsoft.com/office/officeart/2005/8/layout/orgChart1"/>
    <dgm:cxn modelId="{4CD147B9-581F-4DCE-ADE0-744135572395}" type="presParOf" srcId="{B1D9D73D-9791-42D8-83F3-85824D52862B}" destId="{31B5EF7B-ABC3-4A3A-9251-E75894760BFE}" srcOrd="2" destOrd="0" presId="urn:microsoft.com/office/officeart/2005/8/layout/orgChart1"/>
    <dgm:cxn modelId="{A9249CD3-6FD3-4B58-8FA4-4CE8A8DBB157}" type="presParOf" srcId="{82E6CCA2-10A0-4472-9361-1D54A6A5516B}" destId="{672C63B7-7697-4AA9-B5DF-AC5ADC5036EC}" srcOrd="4" destOrd="0" presId="urn:microsoft.com/office/officeart/2005/8/layout/orgChart1"/>
    <dgm:cxn modelId="{FEB62EE2-CB27-4570-8526-CA23A60E4951}" type="presParOf" srcId="{82E6CCA2-10A0-4472-9361-1D54A6A5516B}" destId="{59F1963D-1F0D-478A-9ABF-B10B543A0D6B}" srcOrd="5" destOrd="0" presId="urn:microsoft.com/office/officeart/2005/8/layout/orgChart1"/>
    <dgm:cxn modelId="{AF38CEED-1317-425F-8BFC-6C68CD9F7794}" type="presParOf" srcId="{59F1963D-1F0D-478A-9ABF-B10B543A0D6B}" destId="{B7B520F9-58AE-4E6E-BF47-A2E8AF4FBB2E}" srcOrd="0" destOrd="0" presId="urn:microsoft.com/office/officeart/2005/8/layout/orgChart1"/>
    <dgm:cxn modelId="{85C7C139-B509-405B-BC08-AB1F7A2C36CA}" type="presParOf" srcId="{B7B520F9-58AE-4E6E-BF47-A2E8AF4FBB2E}" destId="{AF5B0922-BE65-40DB-8348-F0D8F5496F36}" srcOrd="0" destOrd="0" presId="urn:microsoft.com/office/officeart/2005/8/layout/orgChart1"/>
    <dgm:cxn modelId="{23AC71C9-07B4-413E-8804-4423CA76E92D}" type="presParOf" srcId="{B7B520F9-58AE-4E6E-BF47-A2E8AF4FBB2E}" destId="{22B0EAB9-2153-4F6B-AB9C-5EE2253754EA}" srcOrd="1" destOrd="0" presId="urn:microsoft.com/office/officeart/2005/8/layout/orgChart1"/>
    <dgm:cxn modelId="{D86DDABB-2824-4661-8847-803E6E8F7FB2}" type="presParOf" srcId="{59F1963D-1F0D-478A-9ABF-B10B543A0D6B}" destId="{81E9503D-BA13-4B21-B568-A30BEF862A0F}" srcOrd="1" destOrd="0" presId="urn:microsoft.com/office/officeart/2005/8/layout/orgChart1"/>
    <dgm:cxn modelId="{25F1CD31-8502-463B-93FD-B5EC3EAE0822}" type="presParOf" srcId="{59F1963D-1F0D-478A-9ABF-B10B543A0D6B}" destId="{65751505-EAC0-49D0-A52F-75E354BDDB56}" srcOrd="2" destOrd="0" presId="urn:microsoft.com/office/officeart/2005/8/layout/orgChart1"/>
    <dgm:cxn modelId="{470DB908-0550-4FE6-A40F-DBEFFE958B58}" type="presParOf" srcId="{43219BFF-1A17-47C1-BBEE-6F9185A063EA}" destId="{D25D1E6A-5910-47D2-942A-AF0DBDE2508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D12E55B-A886-4C5B-B11A-E603FE334198}" type="doc">
      <dgm:prSet loTypeId="urn:microsoft.com/office/officeart/2005/8/layout/orgChart1" loCatId="hierarchy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s-MX"/>
        </a:p>
      </dgm:t>
    </dgm:pt>
    <dgm:pt modelId="{2459B897-7535-4281-97C1-EC0049C98E08}">
      <dgm:prSet/>
      <dgm:spPr/>
      <dgm:t>
        <a:bodyPr/>
        <a:lstStyle/>
        <a:p>
          <a:endParaRPr lang="es-MX" dirty="0"/>
        </a:p>
      </dgm:t>
    </dgm:pt>
    <dgm:pt modelId="{DFF5A138-F5B0-41A2-8C31-E53F9D579767}" type="parTrans" cxnId="{CBBC4DFF-3912-4DA2-B9D3-7F957BB4048B}">
      <dgm:prSet/>
      <dgm:spPr/>
      <dgm:t>
        <a:bodyPr/>
        <a:lstStyle/>
        <a:p>
          <a:endParaRPr lang="es-MX"/>
        </a:p>
      </dgm:t>
    </dgm:pt>
    <dgm:pt modelId="{AAFE8BBB-9A0A-423A-A495-989F58D558C3}" type="sibTrans" cxnId="{CBBC4DFF-3912-4DA2-B9D3-7F957BB4048B}">
      <dgm:prSet/>
      <dgm:spPr/>
      <dgm:t>
        <a:bodyPr/>
        <a:lstStyle/>
        <a:p>
          <a:endParaRPr lang="es-MX"/>
        </a:p>
      </dgm:t>
    </dgm:pt>
    <dgm:pt modelId="{DFB7C4F7-9D1E-4B7B-BD4E-03DDC1EF3356}">
      <dgm:prSet/>
      <dgm:spPr/>
      <dgm:t>
        <a:bodyPr/>
        <a:lstStyle/>
        <a:p>
          <a:endParaRPr lang="es-MX" dirty="0"/>
        </a:p>
      </dgm:t>
    </dgm:pt>
    <dgm:pt modelId="{CFC9C433-D1F1-4AF3-91A0-5524D5F50109}" type="parTrans" cxnId="{24AEA233-7089-4041-9E89-DF7B06B134EB}">
      <dgm:prSet/>
      <dgm:spPr/>
      <dgm:t>
        <a:bodyPr/>
        <a:lstStyle/>
        <a:p>
          <a:endParaRPr lang="es-MX"/>
        </a:p>
      </dgm:t>
    </dgm:pt>
    <dgm:pt modelId="{9463A23F-2920-462E-96E4-113D68116B4C}" type="sibTrans" cxnId="{24AEA233-7089-4041-9E89-DF7B06B134EB}">
      <dgm:prSet/>
      <dgm:spPr/>
      <dgm:t>
        <a:bodyPr/>
        <a:lstStyle/>
        <a:p>
          <a:endParaRPr lang="es-MX"/>
        </a:p>
      </dgm:t>
    </dgm:pt>
    <dgm:pt modelId="{5C91FE83-E91F-4C3B-A53E-AEC1D443B64D}" type="asst">
      <dgm:prSet/>
      <dgm:spPr/>
      <dgm:t>
        <a:bodyPr/>
        <a:lstStyle/>
        <a:p>
          <a:endParaRPr lang="es-MX" dirty="0"/>
        </a:p>
      </dgm:t>
    </dgm:pt>
    <dgm:pt modelId="{F9030AD6-1791-451D-B079-D64D83B141C4}" type="parTrans" cxnId="{00D6E0F6-8C5F-4AB3-91DE-44B1EA9F910D}">
      <dgm:prSet/>
      <dgm:spPr/>
      <dgm:t>
        <a:bodyPr/>
        <a:lstStyle/>
        <a:p>
          <a:endParaRPr lang="es-MX"/>
        </a:p>
      </dgm:t>
    </dgm:pt>
    <dgm:pt modelId="{18C79B33-C845-4097-A3FC-CA76ED3109EC}" type="sibTrans" cxnId="{00D6E0F6-8C5F-4AB3-91DE-44B1EA9F910D}">
      <dgm:prSet/>
      <dgm:spPr/>
      <dgm:t>
        <a:bodyPr/>
        <a:lstStyle/>
        <a:p>
          <a:endParaRPr lang="es-MX"/>
        </a:p>
      </dgm:t>
    </dgm:pt>
    <dgm:pt modelId="{C3BC28B8-F38E-45DC-8282-76C85C9E8C52}">
      <dgm:prSet/>
      <dgm:spPr/>
      <dgm:t>
        <a:bodyPr/>
        <a:lstStyle/>
        <a:p>
          <a:endParaRPr lang="es-MX" dirty="0"/>
        </a:p>
      </dgm:t>
    </dgm:pt>
    <dgm:pt modelId="{7082DBD1-F7CB-48F2-8A18-5C866BF65632}" type="parTrans" cxnId="{CA7BA192-3E29-4C1A-A7A6-C63FE80EE460}">
      <dgm:prSet/>
      <dgm:spPr/>
      <dgm:t>
        <a:bodyPr/>
        <a:lstStyle/>
        <a:p>
          <a:endParaRPr lang="es-MX"/>
        </a:p>
      </dgm:t>
    </dgm:pt>
    <dgm:pt modelId="{4F253F44-374A-4373-9D3E-D2CB7C5166A9}" type="sibTrans" cxnId="{CA7BA192-3E29-4C1A-A7A6-C63FE80EE460}">
      <dgm:prSet/>
      <dgm:spPr/>
      <dgm:t>
        <a:bodyPr/>
        <a:lstStyle/>
        <a:p>
          <a:endParaRPr lang="es-MX"/>
        </a:p>
      </dgm:t>
    </dgm:pt>
    <dgm:pt modelId="{4B383FBC-A164-4CD8-B859-B08510560060}">
      <dgm:prSet/>
      <dgm:spPr/>
      <dgm:t>
        <a:bodyPr/>
        <a:lstStyle/>
        <a:p>
          <a:endParaRPr lang="es-MX" dirty="0"/>
        </a:p>
      </dgm:t>
    </dgm:pt>
    <dgm:pt modelId="{90DEE5C4-8985-4F8C-A769-E0E0C3E19E69}" type="parTrans" cxnId="{0BE66659-46DC-4C0A-8C87-5D07897BA248}">
      <dgm:prSet/>
      <dgm:spPr/>
      <dgm:t>
        <a:bodyPr/>
        <a:lstStyle/>
        <a:p>
          <a:endParaRPr lang="es-MX"/>
        </a:p>
      </dgm:t>
    </dgm:pt>
    <dgm:pt modelId="{D83D131F-DC72-4D77-8F0A-EF213684F213}" type="sibTrans" cxnId="{0BE66659-46DC-4C0A-8C87-5D07897BA248}">
      <dgm:prSet/>
      <dgm:spPr/>
      <dgm:t>
        <a:bodyPr/>
        <a:lstStyle/>
        <a:p>
          <a:endParaRPr lang="es-MX"/>
        </a:p>
      </dgm:t>
    </dgm:pt>
    <dgm:pt modelId="{4B7C7A81-9268-4CA8-92E4-5B9ADE4A14E2}">
      <dgm:prSet/>
      <dgm:spPr/>
      <dgm:t>
        <a:bodyPr/>
        <a:lstStyle/>
        <a:p>
          <a:endParaRPr lang="es-MX" dirty="0"/>
        </a:p>
      </dgm:t>
    </dgm:pt>
    <dgm:pt modelId="{C2D89B4E-BB2C-483A-BE9D-C384A4E61140}" type="parTrans" cxnId="{E80380AB-088F-4440-BE62-891496C66928}">
      <dgm:prSet/>
      <dgm:spPr/>
      <dgm:t>
        <a:bodyPr/>
        <a:lstStyle/>
        <a:p>
          <a:endParaRPr lang="es-MX"/>
        </a:p>
      </dgm:t>
    </dgm:pt>
    <dgm:pt modelId="{170EC31D-10EC-4EF9-B4C2-FFA0FC7D6C18}" type="sibTrans" cxnId="{E80380AB-088F-4440-BE62-891496C66928}">
      <dgm:prSet/>
      <dgm:spPr/>
      <dgm:t>
        <a:bodyPr/>
        <a:lstStyle/>
        <a:p>
          <a:endParaRPr lang="es-MX"/>
        </a:p>
      </dgm:t>
    </dgm:pt>
    <dgm:pt modelId="{D30CC2E2-111B-4E7A-8669-55E68EA7D1F9}">
      <dgm:prSet/>
      <dgm:spPr/>
      <dgm:t>
        <a:bodyPr/>
        <a:lstStyle/>
        <a:p>
          <a:endParaRPr lang="es-MX" dirty="0"/>
        </a:p>
      </dgm:t>
    </dgm:pt>
    <dgm:pt modelId="{BA51EF4B-0ECD-446F-80ED-56E18964FE12}" type="parTrans" cxnId="{332AF6CB-0B0C-46E1-BEF6-94730594DE96}">
      <dgm:prSet/>
      <dgm:spPr/>
      <dgm:t>
        <a:bodyPr/>
        <a:lstStyle/>
        <a:p>
          <a:endParaRPr lang="es-MX"/>
        </a:p>
      </dgm:t>
    </dgm:pt>
    <dgm:pt modelId="{4E9A9775-F105-420C-9A8F-43F887174826}" type="sibTrans" cxnId="{332AF6CB-0B0C-46E1-BEF6-94730594DE96}">
      <dgm:prSet/>
      <dgm:spPr/>
      <dgm:t>
        <a:bodyPr/>
        <a:lstStyle/>
        <a:p>
          <a:endParaRPr lang="es-MX"/>
        </a:p>
      </dgm:t>
    </dgm:pt>
    <dgm:pt modelId="{4EB67754-555F-4A2A-9D60-2E6D6B7D16C4}" type="pres">
      <dgm:prSet presAssocID="{5D12E55B-A886-4C5B-B11A-E603FE334198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43219BFF-1A17-47C1-BBEE-6F9185A063EA}" type="pres">
      <dgm:prSet presAssocID="{2459B897-7535-4281-97C1-EC0049C98E08}" presName="hierRoot1" presStyleCnt="0">
        <dgm:presLayoutVars>
          <dgm:hierBranch val="init"/>
        </dgm:presLayoutVars>
      </dgm:prSet>
      <dgm:spPr/>
    </dgm:pt>
    <dgm:pt modelId="{D4F79477-AF4F-4CCC-80E1-A2C4B3A3D74E}" type="pres">
      <dgm:prSet presAssocID="{2459B897-7535-4281-97C1-EC0049C98E08}" presName="rootComposite1" presStyleCnt="0"/>
      <dgm:spPr/>
    </dgm:pt>
    <dgm:pt modelId="{2E49080A-1807-4BC9-8772-AC7E426D76E0}" type="pres">
      <dgm:prSet presAssocID="{2459B897-7535-4281-97C1-EC0049C98E08}" presName="rootText1" presStyleLbl="node0" presStyleIdx="0" presStyleCnt="1" custLinFactNeighborX="32420" custLinFactNeighborY="-2372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2415599-03C7-4012-9BC2-E1215D60F3E7}" type="pres">
      <dgm:prSet presAssocID="{2459B897-7535-4281-97C1-EC0049C98E08}" presName="rootConnector1" presStyleLbl="node1" presStyleIdx="0" presStyleCnt="0"/>
      <dgm:spPr/>
      <dgm:t>
        <a:bodyPr/>
        <a:lstStyle/>
        <a:p>
          <a:endParaRPr lang="es-MX"/>
        </a:p>
      </dgm:t>
    </dgm:pt>
    <dgm:pt modelId="{82E6CCA2-10A0-4472-9361-1D54A6A5516B}" type="pres">
      <dgm:prSet presAssocID="{2459B897-7535-4281-97C1-EC0049C98E08}" presName="hierChild2" presStyleCnt="0"/>
      <dgm:spPr/>
    </dgm:pt>
    <dgm:pt modelId="{5FB0BEE7-F58F-4BBA-942E-516B47AEF355}" type="pres">
      <dgm:prSet presAssocID="{CFC9C433-D1F1-4AF3-91A0-5524D5F50109}" presName="Name37" presStyleLbl="parChTrans1D2" presStyleIdx="0" presStyleCnt="3"/>
      <dgm:spPr/>
      <dgm:t>
        <a:bodyPr/>
        <a:lstStyle/>
        <a:p>
          <a:endParaRPr lang="es-MX"/>
        </a:p>
      </dgm:t>
    </dgm:pt>
    <dgm:pt modelId="{6A60EBB6-8C9B-4419-BE2A-F25858018345}" type="pres">
      <dgm:prSet presAssocID="{DFB7C4F7-9D1E-4B7B-BD4E-03DDC1EF3356}" presName="hierRoot2" presStyleCnt="0">
        <dgm:presLayoutVars>
          <dgm:hierBranch val="init"/>
        </dgm:presLayoutVars>
      </dgm:prSet>
      <dgm:spPr/>
    </dgm:pt>
    <dgm:pt modelId="{CA506AB6-B6C2-4AFF-B420-80365B2222E4}" type="pres">
      <dgm:prSet presAssocID="{DFB7C4F7-9D1E-4B7B-BD4E-03DDC1EF3356}" presName="rootComposite" presStyleCnt="0"/>
      <dgm:spPr/>
    </dgm:pt>
    <dgm:pt modelId="{C3D2D1BE-8815-4217-B492-C776B2E59D3D}" type="pres">
      <dgm:prSet presAssocID="{DFB7C4F7-9D1E-4B7B-BD4E-03DDC1EF3356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F14F018-0B31-40F2-AB10-C1C8A52920D4}" type="pres">
      <dgm:prSet presAssocID="{DFB7C4F7-9D1E-4B7B-BD4E-03DDC1EF3356}" presName="rootConnector" presStyleLbl="node2" presStyleIdx="0" presStyleCnt="3"/>
      <dgm:spPr/>
      <dgm:t>
        <a:bodyPr/>
        <a:lstStyle/>
        <a:p>
          <a:endParaRPr lang="es-MX"/>
        </a:p>
      </dgm:t>
    </dgm:pt>
    <dgm:pt modelId="{8C568DF9-06A2-40BC-8697-B5723713FB80}" type="pres">
      <dgm:prSet presAssocID="{DFB7C4F7-9D1E-4B7B-BD4E-03DDC1EF3356}" presName="hierChild4" presStyleCnt="0"/>
      <dgm:spPr/>
    </dgm:pt>
    <dgm:pt modelId="{0534CF4A-31B2-4FED-8EA9-AF2B2E0C0667}" type="pres">
      <dgm:prSet presAssocID="{DFB7C4F7-9D1E-4B7B-BD4E-03DDC1EF3356}" presName="hierChild5" presStyleCnt="0"/>
      <dgm:spPr/>
    </dgm:pt>
    <dgm:pt modelId="{2AE88028-4A08-47A0-92B3-5AF4D2840503}" type="pres">
      <dgm:prSet presAssocID="{F9030AD6-1791-451D-B079-D64D83B141C4}" presName="Name111" presStyleLbl="parChTrans1D3" presStyleIdx="0" presStyleCnt="2"/>
      <dgm:spPr/>
      <dgm:t>
        <a:bodyPr/>
        <a:lstStyle/>
        <a:p>
          <a:endParaRPr lang="es-MX"/>
        </a:p>
      </dgm:t>
    </dgm:pt>
    <dgm:pt modelId="{39EB5A77-D8D4-4548-A768-A6D052E3A5E7}" type="pres">
      <dgm:prSet presAssocID="{5C91FE83-E91F-4C3B-A53E-AEC1D443B64D}" presName="hierRoot3" presStyleCnt="0">
        <dgm:presLayoutVars>
          <dgm:hierBranch val="init"/>
        </dgm:presLayoutVars>
      </dgm:prSet>
      <dgm:spPr/>
    </dgm:pt>
    <dgm:pt modelId="{4AEC9D3C-A155-43FA-BF06-99A93E988328}" type="pres">
      <dgm:prSet presAssocID="{5C91FE83-E91F-4C3B-A53E-AEC1D443B64D}" presName="rootComposite3" presStyleCnt="0"/>
      <dgm:spPr/>
    </dgm:pt>
    <dgm:pt modelId="{E5FAF8D1-8FB8-4077-8107-2044FF6C6BA9}" type="pres">
      <dgm:prSet presAssocID="{5C91FE83-E91F-4C3B-A53E-AEC1D443B64D}" presName="rootText3" presStyleLbl="asst2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BACECD8-4EC5-48B1-AB62-A8C4627939AE}" type="pres">
      <dgm:prSet presAssocID="{5C91FE83-E91F-4C3B-A53E-AEC1D443B64D}" presName="rootConnector3" presStyleLbl="asst2" presStyleIdx="0" presStyleCnt="1"/>
      <dgm:spPr/>
      <dgm:t>
        <a:bodyPr/>
        <a:lstStyle/>
        <a:p>
          <a:endParaRPr lang="es-MX"/>
        </a:p>
      </dgm:t>
    </dgm:pt>
    <dgm:pt modelId="{08170931-92D7-42D4-8972-77AE2C004FE9}" type="pres">
      <dgm:prSet presAssocID="{5C91FE83-E91F-4C3B-A53E-AEC1D443B64D}" presName="hierChild6" presStyleCnt="0"/>
      <dgm:spPr/>
    </dgm:pt>
    <dgm:pt modelId="{9DE6281D-A07B-4476-9320-37FC26CAC50E}" type="pres">
      <dgm:prSet presAssocID="{7082DBD1-F7CB-48F2-8A18-5C866BF65632}" presName="Name37" presStyleLbl="parChTrans1D4" presStyleIdx="0" presStyleCnt="1"/>
      <dgm:spPr/>
      <dgm:t>
        <a:bodyPr/>
        <a:lstStyle/>
        <a:p>
          <a:endParaRPr lang="es-MX"/>
        </a:p>
      </dgm:t>
    </dgm:pt>
    <dgm:pt modelId="{C7FD93AE-6911-431C-B906-F14B03C762F7}" type="pres">
      <dgm:prSet presAssocID="{C3BC28B8-F38E-45DC-8282-76C85C9E8C52}" presName="hierRoot2" presStyleCnt="0">
        <dgm:presLayoutVars>
          <dgm:hierBranch val="init"/>
        </dgm:presLayoutVars>
      </dgm:prSet>
      <dgm:spPr/>
    </dgm:pt>
    <dgm:pt modelId="{9AA496EE-4CE1-4370-97F3-46CA20BE5AA5}" type="pres">
      <dgm:prSet presAssocID="{C3BC28B8-F38E-45DC-8282-76C85C9E8C52}" presName="rootComposite" presStyleCnt="0"/>
      <dgm:spPr/>
    </dgm:pt>
    <dgm:pt modelId="{FBCE55C9-0817-4470-95D1-C7A767CF8157}" type="pres">
      <dgm:prSet presAssocID="{C3BC28B8-F38E-45DC-8282-76C85C9E8C52}" presName="rootText" presStyleLbl="node4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6F67182-1A36-4D2B-9C56-BB0D884809CA}" type="pres">
      <dgm:prSet presAssocID="{C3BC28B8-F38E-45DC-8282-76C85C9E8C52}" presName="rootConnector" presStyleLbl="node4" presStyleIdx="0" presStyleCnt="1"/>
      <dgm:spPr/>
      <dgm:t>
        <a:bodyPr/>
        <a:lstStyle/>
        <a:p>
          <a:endParaRPr lang="es-MX"/>
        </a:p>
      </dgm:t>
    </dgm:pt>
    <dgm:pt modelId="{BC041B7B-C0A3-4F62-9643-E4C85E3F95A3}" type="pres">
      <dgm:prSet presAssocID="{C3BC28B8-F38E-45DC-8282-76C85C9E8C52}" presName="hierChild4" presStyleCnt="0"/>
      <dgm:spPr/>
    </dgm:pt>
    <dgm:pt modelId="{B41DC157-CB9D-40E4-AD6A-56681195A5B9}" type="pres">
      <dgm:prSet presAssocID="{C3BC28B8-F38E-45DC-8282-76C85C9E8C52}" presName="hierChild5" presStyleCnt="0"/>
      <dgm:spPr/>
    </dgm:pt>
    <dgm:pt modelId="{87D0D026-EA8F-45F8-AE3C-01071ECAF2A7}" type="pres">
      <dgm:prSet presAssocID="{5C91FE83-E91F-4C3B-A53E-AEC1D443B64D}" presName="hierChild7" presStyleCnt="0"/>
      <dgm:spPr/>
    </dgm:pt>
    <dgm:pt modelId="{E2A3C38D-6E04-4933-A349-9623F818FF2A}" type="pres">
      <dgm:prSet presAssocID="{90DEE5C4-8985-4F8C-A769-E0E0C3E19E69}" presName="Name37" presStyleLbl="parChTrans1D2" presStyleIdx="1" presStyleCnt="3"/>
      <dgm:spPr/>
      <dgm:t>
        <a:bodyPr/>
        <a:lstStyle/>
        <a:p>
          <a:endParaRPr lang="es-MX"/>
        </a:p>
      </dgm:t>
    </dgm:pt>
    <dgm:pt modelId="{B1D9D73D-9791-42D8-83F3-85824D52862B}" type="pres">
      <dgm:prSet presAssocID="{4B383FBC-A164-4CD8-B859-B08510560060}" presName="hierRoot2" presStyleCnt="0">
        <dgm:presLayoutVars>
          <dgm:hierBranch val="init"/>
        </dgm:presLayoutVars>
      </dgm:prSet>
      <dgm:spPr/>
    </dgm:pt>
    <dgm:pt modelId="{5F84FF5B-FD2E-4073-8A47-0307FC8FA5A9}" type="pres">
      <dgm:prSet presAssocID="{4B383FBC-A164-4CD8-B859-B08510560060}" presName="rootComposite" presStyleCnt="0"/>
      <dgm:spPr/>
    </dgm:pt>
    <dgm:pt modelId="{D25194D9-B0D7-4292-AD74-9E4B4804B817}" type="pres">
      <dgm:prSet presAssocID="{4B383FBC-A164-4CD8-B859-B08510560060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221093D-8C4C-41BB-9405-201CF3BC089C}" type="pres">
      <dgm:prSet presAssocID="{4B383FBC-A164-4CD8-B859-B08510560060}" presName="rootConnector" presStyleLbl="node2" presStyleIdx="1" presStyleCnt="3"/>
      <dgm:spPr/>
      <dgm:t>
        <a:bodyPr/>
        <a:lstStyle/>
        <a:p>
          <a:endParaRPr lang="es-MX"/>
        </a:p>
      </dgm:t>
    </dgm:pt>
    <dgm:pt modelId="{09ACDA1D-5440-4696-9406-4E51744C77FA}" type="pres">
      <dgm:prSet presAssocID="{4B383FBC-A164-4CD8-B859-B08510560060}" presName="hierChild4" presStyleCnt="0"/>
      <dgm:spPr/>
    </dgm:pt>
    <dgm:pt modelId="{BB91DE85-A7A0-4F7D-95FB-5C445AFA72A6}" type="pres">
      <dgm:prSet presAssocID="{C2D89B4E-BB2C-483A-BE9D-C384A4E61140}" presName="Name37" presStyleLbl="parChTrans1D3" presStyleIdx="1" presStyleCnt="2"/>
      <dgm:spPr/>
      <dgm:t>
        <a:bodyPr/>
        <a:lstStyle/>
        <a:p>
          <a:endParaRPr lang="es-MX"/>
        </a:p>
      </dgm:t>
    </dgm:pt>
    <dgm:pt modelId="{16C1FA74-0977-4EF4-9138-4F1B238392E6}" type="pres">
      <dgm:prSet presAssocID="{4B7C7A81-9268-4CA8-92E4-5B9ADE4A14E2}" presName="hierRoot2" presStyleCnt="0">
        <dgm:presLayoutVars>
          <dgm:hierBranch val="init"/>
        </dgm:presLayoutVars>
      </dgm:prSet>
      <dgm:spPr/>
    </dgm:pt>
    <dgm:pt modelId="{76E8726F-434E-47B1-BCBE-8FD8188D4905}" type="pres">
      <dgm:prSet presAssocID="{4B7C7A81-9268-4CA8-92E4-5B9ADE4A14E2}" presName="rootComposite" presStyleCnt="0"/>
      <dgm:spPr/>
    </dgm:pt>
    <dgm:pt modelId="{ACF8B433-A712-495D-80CF-19E81999DBB6}" type="pres">
      <dgm:prSet presAssocID="{4B7C7A81-9268-4CA8-92E4-5B9ADE4A14E2}" presName="rootText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AC0F3E6-E9A4-4C9C-8DEE-042CFA19DD9A}" type="pres">
      <dgm:prSet presAssocID="{4B7C7A81-9268-4CA8-92E4-5B9ADE4A14E2}" presName="rootConnector" presStyleLbl="node3" presStyleIdx="0" presStyleCnt="1"/>
      <dgm:spPr/>
      <dgm:t>
        <a:bodyPr/>
        <a:lstStyle/>
        <a:p>
          <a:endParaRPr lang="es-MX"/>
        </a:p>
      </dgm:t>
    </dgm:pt>
    <dgm:pt modelId="{94FC8E00-1C2F-4840-9F67-A1618424815C}" type="pres">
      <dgm:prSet presAssocID="{4B7C7A81-9268-4CA8-92E4-5B9ADE4A14E2}" presName="hierChild4" presStyleCnt="0"/>
      <dgm:spPr/>
    </dgm:pt>
    <dgm:pt modelId="{B8B51EF6-4B31-4EA9-BE1C-ACA978A5E8F3}" type="pres">
      <dgm:prSet presAssocID="{4B7C7A81-9268-4CA8-92E4-5B9ADE4A14E2}" presName="hierChild5" presStyleCnt="0"/>
      <dgm:spPr/>
    </dgm:pt>
    <dgm:pt modelId="{31B5EF7B-ABC3-4A3A-9251-E75894760BFE}" type="pres">
      <dgm:prSet presAssocID="{4B383FBC-A164-4CD8-B859-B08510560060}" presName="hierChild5" presStyleCnt="0"/>
      <dgm:spPr/>
    </dgm:pt>
    <dgm:pt modelId="{672C63B7-7697-4AA9-B5DF-AC5ADC5036EC}" type="pres">
      <dgm:prSet presAssocID="{BA51EF4B-0ECD-446F-80ED-56E18964FE12}" presName="Name37" presStyleLbl="parChTrans1D2" presStyleIdx="2" presStyleCnt="3"/>
      <dgm:spPr/>
      <dgm:t>
        <a:bodyPr/>
        <a:lstStyle/>
        <a:p>
          <a:endParaRPr lang="es-MX"/>
        </a:p>
      </dgm:t>
    </dgm:pt>
    <dgm:pt modelId="{59F1963D-1F0D-478A-9ABF-B10B543A0D6B}" type="pres">
      <dgm:prSet presAssocID="{D30CC2E2-111B-4E7A-8669-55E68EA7D1F9}" presName="hierRoot2" presStyleCnt="0">
        <dgm:presLayoutVars>
          <dgm:hierBranch val="init"/>
        </dgm:presLayoutVars>
      </dgm:prSet>
      <dgm:spPr/>
    </dgm:pt>
    <dgm:pt modelId="{B7B520F9-58AE-4E6E-BF47-A2E8AF4FBB2E}" type="pres">
      <dgm:prSet presAssocID="{D30CC2E2-111B-4E7A-8669-55E68EA7D1F9}" presName="rootComposite" presStyleCnt="0"/>
      <dgm:spPr/>
    </dgm:pt>
    <dgm:pt modelId="{AF5B0922-BE65-40DB-8348-F0D8F5496F36}" type="pres">
      <dgm:prSet presAssocID="{D30CC2E2-111B-4E7A-8669-55E68EA7D1F9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2B0EAB9-2153-4F6B-AB9C-5EE2253754EA}" type="pres">
      <dgm:prSet presAssocID="{D30CC2E2-111B-4E7A-8669-55E68EA7D1F9}" presName="rootConnector" presStyleLbl="node2" presStyleIdx="2" presStyleCnt="3"/>
      <dgm:spPr/>
      <dgm:t>
        <a:bodyPr/>
        <a:lstStyle/>
        <a:p>
          <a:endParaRPr lang="es-MX"/>
        </a:p>
      </dgm:t>
    </dgm:pt>
    <dgm:pt modelId="{81E9503D-BA13-4B21-B568-A30BEF862A0F}" type="pres">
      <dgm:prSet presAssocID="{D30CC2E2-111B-4E7A-8669-55E68EA7D1F9}" presName="hierChild4" presStyleCnt="0"/>
      <dgm:spPr/>
    </dgm:pt>
    <dgm:pt modelId="{65751505-EAC0-49D0-A52F-75E354BDDB56}" type="pres">
      <dgm:prSet presAssocID="{D30CC2E2-111B-4E7A-8669-55E68EA7D1F9}" presName="hierChild5" presStyleCnt="0"/>
      <dgm:spPr/>
    </dgm:pt>
    <dgm:pt modelId="{D25D1E6A-5910-47D2-942A-AF0DBDE25086}" type="pres">
      <dgm:prSet presAssocID="{2459B897-7535-4281-97C1-EC0049C98E08}" presName="hierChild3" presStyleCnt="0"/>
      <dgm:spPr/>
    </dgm:pt>
  </dgm:ptLst>
  <dgm:cxnLst>
    <dgm:cxn modelId="{5A6CFC92-EC1B-4615-AF6F-BEBFCA89CA7C}" type="presOf" srcId="{DFB7C4F7-9D1E-4B7B-BD4E-03DDC1EF3356}" destId="{9F14F018-0B31-40F2-AB10-C1C8A52920D4}" srcOrd="1" destOrd="0" presId="urn:microsoft.com/office/officeart/2005/8/layout/orgChart1"/>
    <dgm:cxn modelId="{6403BE6E-DC98-4D29-9A65-97B053DDB593}" type="presOf" srcId="{D30CC2E2-111B-4E7A-8669-55E68EA7D1F9}" destId="{AF5B0922-BE65-40DB-8348-F0D8F5496F36}" srcOrd="0" destOrd="0" presId="urn:microsoft.com/office/officeart/2005/8/layout/orgChart1"/>
    <dgm:cxn modelId="{9056DB4C-976F-48B9-982F-0C3C615F1F43}" type="presOf" srcId="{5C91FE83-E91F-4C3B-A53E-AEC1D443B64D}" destId="{8BACECD8-4EC5-48B1-AB62-A8C4627939AE}" srcOrd="1" destOrd="0" presId="urn:microsoft.com/office/officeart/2005/8/layout/orgChart1"/>
    <dgm:cxn modelId="{41E3E1B1-24D4-44D5-9C14-28B81C9F7671}" type="presOf" srcId="{2459B897-7535-4281-97C1-EC0049C98E08}" destId="{62415599-03C7-4012-9BC2-E1215D60F3E7}" srcOrd="1" destOrd="0" presId="urn:microsoft.com/office/officeart/2005/8/layout/orgChart1"/>
    <dgm:cxn modelId="{31035A76-916F-48FB-AA6A-57F936A9DA2B}" type="presOf" srcId="{4B383FBC-A164-4CD8-B859-B08510560060}" destId="{D221093D-8C4C-41BB-9405-201CF3BC089C}" srcOrd="1" destOrd="0" presId="urn:microsoft.com/office/officeart/2005/8/layout/orgChart1"/>
    <dgm:cxn modelId="{300EB5AD-FA26-459A-B825-81ACAAE69406}" type="presOf" srcId="{DFB7C4F7-9D1E-4B7B-BD4E-03DDC1EF3356}" destId="{C3D2D1BE-8815-4217-B492-C776B2E59D3D}" srcOrd="0" destOrd="0" presId="urn:microsoft.com/office/officeart/2005/8/layout/orgChart1"/>
    <dgm:cxn modelId="{6B205C41-9289-4748-B77A-F23EE03049FA}" type="presOf" srcId="{7082DBD1-F7CB-48F2-8A18-5C866BF65632}" destId="{9DE6281D-A07B-4476-9320-37FC26CAC50E}" srcOrd="0" destOrd="0" presId="urn:microsoft.com/office/officeart/2005/8/layout/orgChart1"/>
    <dgm:cxn modelId="{290A4116-B4AE-4179-B0D5-D774B9B22C79}" type="presOf" srcId="{C3BC28B8-F38E-45DC-8282-76C85C9E8C52}" destId="{A6F67182-1A36-4D2B-9C56-BB0D884809CA}" srcOrd="1" destOrd="0" presId="urn:microsoft.com/office/officeart/2005/8/layout/orgChart1"/>
    <dgm:cxn modelId="{24AEA233-7089-4041-9E89-DF7B06B134EB}" srcId="{2459B897-7535-4281-97C1-EC0049C98E08}" destId="{DFB7C4F7-9D1E-4B7B-BD4E-03DDC1EF3356}" srcOrd="0" destOrd="0" parTransId="{CFC9C433-D1F1-4AF3-91A0-5524D5F50109}" sibTransId="{9463A23F-2920-462E-96E4-113D68116B4C}"/>
    <dgm:cxn modelId="{6D453EC3-28C8-46F1-8005-DBCDD1D9AFA1}" type="presOf" srcId="{C3BC28B8-F38E-45DC-8282-76C85C9E8C52}" destId="{FBCE55C9-0817-4470-95D1-C7A767CF8157}" srcOrd="0" destOrd="0" presId="urn:microsoft.com/office/officeart/2005/8/layout/orgChart1"/>
    <dgm:cxn modelId="{19CC3CAE-F84E-4E0C-A08E-6A4511FCCA77}" type="presOf" srcId="{D30CC2E2-111B-4E7A-8669-55E68EA7D1F9}" destId="{22B0EAB9-2153-4F6B-AB9C-5EE2253754EA}" srcOrd="1" destOrd="0" presId="urn:microsoft.com/office/officeart/2005/8/layout/orgChart1"/>
    <dgm:cxn modelId="{D64FEAA2-34A1-4045-8B91-885AF36F0875}" type="presOf" srcId="{BA51EF4B-0ECD-446F-80ED-56E18964FE12}" destId="{672C63B7-7697-4AA9-B5DF-AC5ADC5036EC}" srcOrd="0" destOrd="0" presId="urn:microsoft.com/office/officeart/2005/8/layout/orgChart1"/>
    <dgm:cxn modelId="{E80380AB-088F-4440-BE62-891496C66928}" srcId="{4B383FBC-A164-4CD8-B859-B08510560060}" destId="{4B7C7A81-9268-4CA8-92E4-5B9ADE4A14E2}" srcOrd="0" destOrd="0" parTransId="{C2D89B4E-BB2C-483A-BE9D-C384A4E61140}" sibTransId="{170EC31D-10EC-4EF9-B4C2-FFA0FC7D6C18}"/>
    <dgm:cxn modelId="{332AF6CB-0B0C-46E1-BEF6-94730594DE96}" srcId="{2459B897-7535-4281-97C1-EC0049C98E08}" destId="{D30CC2E2-111B-4E7A-8669-55E68EA7D1F9}" srcOrd="2" destOrd="0" parTransId="{BA51EF4B-0ECD-446F-80ED-56E18964FE12}" sibTransId="{4E9A9775-F105-420C-9A8F-43F887174826}"/>
    <dgm:cxn modelId="{C72058C6-0229-40A7-BD6D-521000AAE1E7}" type="presOf" srcId="{CFC9C433-D1F1-4AF3-91A0-5524D5F50109}" destId="{5FB0BEE7-F58F-4BBA-942E-516B47AEF355}" srcOrd="0" destOrd="0" presId="urn:microsoft.com/office/officeart/2005/8/layout/orgChart1"/>
    <dgm:cxn modelId="{61B2D423-844B-405C-806D-3D09BB7E2860}" type="presOf" srcId="{5C91FE83-E91F-4C3B-A53E-AEC1D443B64D}" destId="{E5FAF8D1-8FB8-4077-8107-2044FF6C6BA9}" srcOrd="0" destOrd="0" presId="urn:microsoft.com/office/officeart/2005/8/layout/orgChart1"/>
    <dgm:cxn modelId="{00703C70-FCB4-4E79-9F42-E877750049D7}" type="presOf" srcId="{4B7C7A81-9268-4CA8-92E4-5B9ADE4A14E2}" destId="{7AC0F3E6-E9A4-4C9C-8DEE-042CFA19DD9A}" srcOrd="1" destOrd="0" presId="urn:microsoft.com/office/officeart/2005/8/layout/orgChart1"/>
    <dgm:cxn modelId="{C8718CF7-1353-489B-B068-C7AB8631E643}" type="presOf" srcId="{5D12E55B-A886-4C5B-B11A-E603FE334198}" destId="{4EB67754-555F-4A2A-9D60-2E6D6B7D16C4}" srcOrd="0" destOrd="0" presId="urn:microsoft.com/office/officeart/2005/8/layout/orgChart1"/>
    <dgm:cxn modelId="{0BE66659-46DC-4C0A-8C87-5D07897BA248}" srcId="{2459B897-7535-4281-97C1-EC0049C98E08}" destId="{4B383FBC-A164-4CD8-B859-B08510560060}" srcOrd="1" destOrd="0" parTransId="{90DEE5C4-8985-4F8C-A769-E0E0C3E19E69}" sibTransId="{D83D131F-DC72-4D77-8F0A-EF213684F213}"/>
    <dgm:cxn modelId="{AAC041E1-EC9D-42FC-BDDB-A6E205D9B469}" type="presOf" srcId="{90DEE5C4-8985-4F8C-A769-E0E0C3E19E69}" destId="{E2A3C38D-6E04-4933-A349-9623F818FF2A}" srcOrd="0" destOrd="0" presId="urn:microsoft.com/office/officeart/2005/8/layout/orgChart1"/>
    <dgm:cxn modelId="{CA7BA192-3E29-4C1A-A7A6-C63FE80EE460}" srcId="{5C91FE83-E91F-4C3B-A53E-AEC1D443B64D}" destId="{C3BC28B8-F38E-45DC-8282-76C85C9E8C52}" srcOrd="0" destOrd="0" parTransId="{7082DBD1-F7CB-48F2-8A18-5C866BF65632}" sibTransId="{4F253F44-374A-4373-9D3E-D2CB7C5166A9}"/>
    <dgm:cxn modelId="{CBBC4DFF-3912-4DA2-B9D3-7F957BB4048B}" srcId="{5D12E55B-A886-4C5B-B11A-E603FE334198}" destId="{2459B897-7535-4281-97C1-EC0049C98E08}" srcOrd="0" destOrd="0" parTransId="{DFF5A138-F5B0-41A2-8C31-E53F9D579767}" sibTransId="{AAFE8BBB-9A0A-423A-A495-989F58D558C3}"/>
    <dgm:cxn modelId="{00D6E0F6-8C5F-4AB3-91DE-44B1EA9F910D}" srcId="{DFB7C4F7-9D1E-4B7B-BD4E-03DDC1EF3356}" destId="{5C91FE83-E91F-4C3B-A53E-AEC1D443B64D}" srcOrd="0" destOrd="0" parTransId="{F9030AD6-1791-451D-B079-D64D83B141C4}" sibTransId="{18C79B33-C845-4097-A3FC-CA76ED3109EC}"/>
    <dgm:cxn modelId="{6E80C734-157D-481A-ABC0-385709CF48D7}" type="presOf" srcId="{F9030AD6-1791-451D-B079-D64D83B141C4}" destId="{2AE88028-4A08-47A0-92B3-5AF4D2840503}" srcOrd="0" destOrd="0" presId="urn:microsoft.com/office/officeart/2005/8/layout/orgChart1"/>
    <dgm:cxn modelId="{EDD5E890-7261-46EB-86B9-79032BD82A4B}" type="presOf" srcId="{2459B897-7535-4281-97C1-EC0049C98E08}" destId="{2E49080A-1807-4BC9-8772-AC7E426D76E0}" srcOrd="0" destOrd="0" presId="urn:microsoft.com/office/officeart/2005/8/layout/orgChart1"/>
    <dgm:cxn modelId="{D74B43FF-F314-4AB7-A545-0491056D9FDB}" type="presOf" srcId="{4B7C7A81-9268-4CA8-92E4-5B9ADE4A14E2}" destId="{ACF8B433-A712-495D-80CF-19E81999DBB6}" srcOrd="0" destOrd="0" presId="urn:microsoft.com/office/officeart/2005/8/layout/orgChart1"/>
    <dgm:cxn modelId="{D93CB271-67C2-4B9B-ACAC-104D239CD830}" type="presOf" srcId="{C2D89B4E-BB2C-483A-BE9D-C384A4E61140}" destId="{BB91DE85-A7A0-4F7D-95FB-5C445AFA72A6}" srcOrd="0" destOrd="0" presId="urn:microsoft.com/office/officeart/2005/8/layout/orgChart1"/>
    <dgm:cxn modelId="{E4FC5BE9-B3A3-4ABB-A06D-59716734457B}" type="presOf" srcId="{4B383FBC-A164-4CD8-B859-B08510560060}" destId="{D25194D9-B0D7-4292-AD74-9E4B4804B817}" srcOrd="0" destOrd="0" presId="urn:microsoft.com/office/officeart/2005/8/layout/orgChart1"/>
    <dgm:cxn modelId="{7640D329-6D41-4566-805A-A714C97638E4}" type="presParOf" srcId="{4EB67754-555F-4A2A-9D60-2E6D6B7D16C4}" destId="{43219BFF-1A17-47C1-BBEE-6F9185A063EA}" srcOrd="0" destOrd="0" presId="urn:microsoft.com/office/officeart/2005/8/layout/orgChart1"/>
    <dgm:cxn modelId="{4826B1D0-71E0-491C-B8DA-7EB67F39F930}" type="presParOf" srcId="{43219BFF-1A17-47C1-BBEE-6F9185A063EA}" destId="{D4F79477-AF4F-4CCC-80E1-A2C4B3A3D74E}" srcOrd="0" destOrd="0" presId="urn:microsoft.com/office/officeart/2005/8/layout/orgChart1"/>
    <dgm:cxn modelId="{4C8B9781-78BB-467E-871F-6E123883E1BF}" type="presParOf" srcId="{D4F79477-AF4F-4CCC-80E1-A2C4B3A3D74E}" destId="{2E49080A-1807-4BC9-8772-AC7E426D76E0}" srcOrd="0" destOrd="0" presId="urn:microsoft.com/office/officeart/2005/8/layout/orgChart1"/>
    <dgm:cxn modelId="{23F35B7C-03C8-47FE-9740-2B4262FC7006}" type="presParOf" srcId="{D4F79477-AF4F-4CCC-80E1-A2C4B3A3D74E}" destId="{62415599-03C7-4012-9BC2-E1215D60F3E7}" srcOrd="1" destOrd="0" presId="urn:microsoft.com/office/officeart/2005/8/layout/orgChart1"/>
    <dgm:cxn modelId="{E45F0A84-B5BD-44D0-8610-60A72B3AD1C5}" type="presParOf" srcId="{43219BFF-1A17-47C1-BBEE-6F9185A063EA}" destId="{82E6CCA2-10A0-4472-9361-1D54A6A5516B}" srcOrd="1" destOrd="0" presId="urn:microsoft.com/office/officeart/2005/8/layout/orgChart1"/>
    <dgm:cxn modelId="{BC7A3C26-35F8-4022-95C8-3FF9667A63FC}" type="presParOf" srcId="{82E6CCA2-10A0-4472-9361-1D54A6A5516B}" destId="{5FB0BEE7-F58F-4BBA-942E-516B47AEF355}" srcOrd="0" destOrd="0" presId="urn:microsoft.com/office/officeart/2005/8/layout/orgChart1"/>
    <dgm:cxn modelId="{94349D05-760B-4984-A9CE-89CC1B9F4011}" type="presParOf" srcId="{82E6CCA2-10A0-4472-9361-1D54A6A5516B}" destId="{6A60EBB6-8C9B-4419-BE2A-F25858018345}" srcOrd="1" destOrd="0" presId="urn:microsoft.com/office/officeart/2005/8/layout/orgChart1"/>
    <dgm:cxn modelId="{FD8438C3-478B-449F-BD60-639F40B3B4DE}" type="presParOf" srcId="{6A60EBB6-8C9B-4419-BE2A-F25858018345}" destId="{CA506AB6-B6C2-4AFF-B420-80365B2222E4}" srcOrd="0" destOrd="0" presId="urn:microsoft.com/office/officeart/2005/8/layout/orgChart1"/>
    <dgm:cxn modelId="{68A3ACC3-6F4F-462C-809F-E95DAB748ACA}" type="presParOf" srcId="{CA506AB6-B6C2-4AFF-B420-80365B2222E4}" destId="{C3D2D1BE-8815-4217-B492-C776B2E59D3D}" srcOrd="0" destOrd="0" presId="urn:microsoft.com/office/officeart/2005/8/layout/orgChart1"/>
    <dgm:cxn modelId="{8A4D9024-2CE5-4AE9-B202-A0BECD5FA7A8}" type="presParOf" srcId="{CA506AB6-B6C2-4AFF-B420-80365B2222E4}" destId="{9F14F018-0B31-40F2-AB10-C1C8A52920D4}" srcOrd="1" destOrd="0" presId="urn:microsoft.com/office/officeart/2005/8/layout/orgChart1"/>
    <dgm:cxn modelId="{A2E5DA9D-7082-46AB-AD89-D076615247AC}" type="presParOf" srcId="{6A60EBB6-8C9B-4419-BE2A-F25858018345}" destId="{8C568DF9-06A2-40BC-8697-B5723713FB80}" srcOrd="1" destOrd="0" presId="urn:microsoft.com/office/officeart/2005/8/layout/orgChart1"/>
    <dgm:cxn modelId="{4B090680-449C-4A34-A200-327563E5159C}" type="presParOf" srcId="{6A60EBB6-8C9B-4419-BE2A-F25858018345}" destId="{0534CF4A-31B2-4FED-8EA9-AF2B2E0C0667}" srcOrd="2" destOrd="0" presId="urn:microsoft.com/office/officeart/2005/8/layout/orgChart1"/>
    <dgm:cxn modelId="{8557CA9A-1EF9-42EC-BFE9-0BE3CB7A0CBB}" type="presParOf" srcId="{0534CF4A-31B2-4FED-8EA9-AF2B2E0C0667}" destId="{2AE88028-4A08-47A0-92B3-5AF4D2840503}" srcOrd="0" destOrd="0" presId="urn:microsoft.com/office/officeart/2005/8/layout/orgChart1"/>
    <dgm:cxn modelId="{613619DB-0D85-47B3-9F46-553DF2D0D67B}" type="presParOf" srcId="{0534CF4A-31B2-4FED-8EA9-AF2B2E0C0667}" destId="{39EB5A77-D8D4-4548-A768-A6D052E3A5E7}" srcOrd="1" destOrd="0" presId="urn:microsoft.com/office/officeart/2005/8/layout/orgChart1"/>
    <dgm:cxn modelId="{5CC6E44E-83D1-4CC4-9D38-591126C7D8A8}" type="presParOf" srcId="{39EB5A77-D8D4-4548-A768-A6D052E3A5E7}" destId="{4AEC9D3C-A155-43FA-BF06-99A93E988328}" srcOrd="0" destOrd="0" presId="urn:microsoft.com/office/officeart/2005/8/layout/orgChart1"/>
    <dgm:cxn modelId="{49525B28-7FAB-4C14-BAD6-886E334D41C7}" type="presParOf" srcId="{4AEC9D3C-A155-43FA-BF06-99A93E988328}" destId="{E5FAF8D1-8FB8-4077-8107-2044FF6C6BA9}" srcOrd="0" destOrd="0" presId="urn:microsoft.com/office/officeart/2005/8/layout/orgChart1"/>
    <dgm:cxn modelId="{DCB11881-5EC7-4546-9C1D-72CD72859472}" type="presParOf" srcId="{4AEC9D3C-A155-43FA-BF06-99A93E988328}" destId="{8BACECD8-4EC5-48B1-AB62-A8C4627939AE}" srcOrd="1" destOrd="0" presId="urn:microsoft.com/office/officeart/2005/8/layout/orgChart1"/>
    <dgm:cxn modelId="{C1F3496B-8747-4541-80A8-0B46CB9C7031}" type="presParOf" srcId="{39EB5A77-D8D4-4548-A768-A6D052E3A5E7}" destId="{08170931-92D7-42D4-8972-77AE2C004FE9}" srcOrd="1" destOrd="0" presId="urn:microsoft.com/office/officeart/2005/8/layout/orgChart1"/>
    <dgm:cxn modelId="{BD3788D9-2058-4A68-8307-84C869D5D4C1}" type="presParOf" srcId="{08170931-92D7-42D4-8972-77AE2C004FE9}" destId="{9DE6281D-A07B-4476-9320-37FC26CAC50E}" srcOrd="0" destOrd="0" presId="urn:microsoft.com/office/officeart/2005/8/layout/orgChart1"/>
    <dgm:cxn modelId="{855C4925-6443-40A1-8EE3-1477F0428CA8}" type="presParOf" srcId="{08170931-92D7-42D4-8972-77AE2C004FE9}" destId="{C7FD93AE-6911-431C-B906-F14B03C762F7}" srcOrd="1" destOrd="0" presId="urn:microsoft.com/office/officeart/2005/8/layout/orgChart1"/>
    <dgm:cxn modelId="{815E3FDA-DDB8-4850-9BD7-E6FDE9426AF0}" type="presParOf" srcId="{C7FD93AE-6911-431C-B906-F14B03C762F7}" destId="{9AA496EE-4CE1-4370-97F3-46CA20BE5AA5}" srcOrd="0" destOrd="0" presId="urn:microsoft.com/office/officeart/2005/8/layout/orgChart1"/>
    <dgm:cxn modelId="{1011FBCD-DA39-43EB-AE6C-B661E592A644}" type="presParOf" srcId="{9AA496EE-4CE1-4370-97F3-46CA20BE5AA5}" destId="{FBCE55C9-0817-4470-95D1-C7A767CF8157}" srcOrd="0" destOrd="0" presId="urn:microsoft.com/office/officeart/2005/8/layout/orgChart1"/>
    <dgm:cxn modelId="{100A39A5-6E1E-4F46-B40D-CA5015F0DD00}" type="presParOf" srcId="{9AA496EE-4CE1-4370-97F3-46CA20BE5AA5}" destId="{A6F67182-1A36-4D2B-9C56-BB0D884809CA}" srcOrd="1" destOrd="0" presId="urn:microsoft.com/office/officeart/2005/8/layout/orgChart1"/>
    <dgm:cxn modelId="{5C194873-2D10-4ADB-AEA0-E72B6B69B0AD}" type="presParOf" srcId="{C7FD93AE-6911-431C-B906-F14B03C762F7}" destId="{BC041B7B-C0A3-4F62-9643-E4C85E3F95A3}" srcOrd="1" destOrd="0" presId="urn:microsoft.com/office/officeart/2005/8/layout/orgChart1"/>
    <dgm:cxn modelId="{5CC57A08-2EB7-4E0F-BC5B-1498D24F0685}" type="presParOf" srcId="{C7FD93AE-6911-431C-B906-F14B03C762F7}" destId="{B41DC157-CB9D-40E4-AD6A-56681195A5B9}" srcOrd="2" destOrd="0" presId="urn:microsoft.com/office/officeart/2005/8/layout/orgChart1"/>
    <dgm:cxn modelId="{EF3C050F-C0DD-4B8E-A3A7-DC95594775ED}" type="presParOf" srcId="{39EB5A77-D8D4-4548-A768-A6D052E3A5E7}" destId="{87D0D026-EA8F-45F8-AE3C-01071ECAF2A7}" srcOrd="2" destOrd="0" presId="urn:microsoft.com/office/officeart/2005/8/layout/orgChart1"/>
    <dgm:cxn modelId="{970591E5-F047-4176-9BDA-621D2269161C}" type="presParOf" srcId="{82E6CCA2-10A0-4472-9361-1D54A6A5516B}" destId="{E2A3C38D-6E04-4933-A349-9623F818FF2A}" srcOrd="2" destOrd="0" presId="urn:microsoft.com/office/officeart/2005/8/layout/orgChart1"/>
    <dgm:cxn modelId="{73E204B0-67FF-44ED-BECF-73BDE3A67716}" type="presParOf" srcId="{82E6CCA2-10A0-4472-9361-1D54A6A5516B}" destId="{B1D9D73D-9791-42D8-83F3-85824D52862B}" srcOrd="3" destOrd="0" presId="urn:microsoft.com/office/officeart/2005/8/layout/orgChart1"/>
    <dgm:cxn modelId="{A6EEF44C-ABEB-41DD-B895-4A88B392770C}" type="presParOf" srcId="{B1D9D73D-9791-42D8-83F3-85824D52862B}" destId="{5F84FF5B-FD2E-4073-8A47-0307FC8FA5A9}" srcOrd="0" destOrd="0" presId="urn:microsoft.com/office/officeart/2005/8/layout/orgChart1"/>
    <dgm:cxn modelId="{16C1FE64-49D0-4D6F-8F38-71C6E29F61F3}" type="presParOf" srcId="{5F84FF5B-FD2E-4073-8A47-0307FC8FA5A9}" destId="{D25194D9-B0D7-4292-AD74-9E4B4804B817}" srcOrd="0" destOrd="0" presId="urn:microsoft.com/office/officeart/2005/8/layout/orgChart1"/>
    <dgm:cxn modelId="{C7332A32-6D1C-46D7-8A07-D47740AC8F74}" type="presParOf" srcId="{5F84FF5B-FD2E-4073-8A47-0307FC8FA5A9}" destId="{D221093D-8C4C-41BB-9405-201CF3BC089C}" srcOrd="1" destOrd="0" presId="urn:microsoft.com/office/officeart/2005/8/layout/orgChart1"/>
    <dgm:cxn modelId="{776C98E6-CF00-451B-99CC-64813221987F}" type="presParOf" srcId="{B1D9D73D-9791-42D8-83F3-85824D52862B}" destId="{09ACDA1D-5440-4696-9406-4E51744C77FA}" srcOrd="1" destOrd="0" presId="urn:microsoft.com/office/officeart/2005/8/layout/orgChart1"/>
    <dgm:cxn modelId="{9ACBF144-9B42-40CA-B1D4-BD7F06B4479D}" type="presParOf" srcId="{09ACDA1D-5440-4696-9406-4E51744C77FA}" destId="{BB91DE85-A7A0-4F7D-95FB-5C445AFA72A6}" srcOrd="0" destOrd="0" presId="urn:microsoft.com/office/officeart/2005/8/layout/orgChart1"/>
    <dgm:cxn modelId="{7B72AD72-FD19-42A8-BA8D-FC2D5CE168B5}" type="presParOf" srcId="{09ACDA1D-5440-4696-9406-4E51744C77FA}" destId="{16C1FA74-0977-4EF4-9138-4F1B238392E6}" srcOrd="1" destOrd="0" presId="urn:microsoft.com/office/officeart/2005/8/layout/orgChart1"/>
    <dgm:cxn modelId="{64A89E40-E3F7-44DA-B395-19A06D2B7ECF}" type="presParOf" srcId="{16C1FA74-0977-4EF4-9138-4F1B238392E6}" destId="{76E8726F-434E-47B1-BCBE-8FD8188D4905}" srcOrd="0" destOrd="0" presId="urn:microsoft.com/office/officeart/2005/8/layout/orgChart1"/>
    <dgm:cxn modelId="{B42A8E4D-2644-4B8C-9694-C6D8FB7F1E35}" type="presParOf" srcId="{76E8726F-434E-47B1-BCBE-8FD8188D4905}" destId="{ACF8B433-A712-495D-80CF-19E81999DBB6}" srcOrd="0" destOrd="0" presId="urn:microsoft.com/office/officeart/2005/8/layout/orgChart1"/>
    <dgm:cxn modelId="{AB36DDD2-B514-4329-8093-4EF3B12C6045}" type="presParOf" srcId="{76E8726F-434E-47B1-BCBE-8FD8188D4905}" destId="{7AC0F3E6-E9A4-4C9C-8DEE-042CFA19DD9A}" srcOrd="1" destOrd="0" presId="urn:microsoft.com/office/officeart/2005/8/layout/orgChart1"/>
    <dgm:cxn modelId="{C94F1428-AD71-4B0D-8998-89F6B3552890}" type="presParOf" srcId="{16C1FA74-0977-4EF4-9138-4F1B238392E6}" destId="{94FC8E00-1C2F-4840-9F67-A1618424815C}" srcOrd="1" destOrd="0" presId="urn:microsoft.com/office/officeart/2005/8/layout/orgChart1"/>
    <dgm:cxn modelId="{039CDA7B-5028-44E9-99B9-176BB7504C2E}" type="presParOf" srcId="{16C1FA74-0977-4EF4-9138-4F1B238392E6}" destId="{B8B51EF6-4B31-4EA9-BE1C-ACA978A5E8F3}" srcOrd="2" destOrd="0" presId="urn:microsoft.com/office/officeart/2005/8/layout/orgChart1"/>
    <dgm:cxn modelId="{2FC4C2A3-8BF9-48C4-86B8-D737E4D58B4E}" type="presParOf" srcId="{B1D9D73D-9791-42D8-83F3-85824D52862B}" destId="{31B5EF7B-ABC3-4A3A-9251-E75894760BFE}" srcOrd="2" destOrd="0" presId="urn:microsoft.com/office/officeart/2005/8/layout/orgChart1"/>
    <dgm:cxn modelId="{4DE0E7E7-EA3A-4324-9378-0CB956C8BC09}" type="presParOf" srcId="{82E6CCA2-10A0-4472-9361-1D54A6A5516B}" destId="{672C63B7-7697-4AA9-B5DF-AC5ADC5036EC}" srcOrd="4" destOrd="0" presId="urn:microsoft.com/office/officeart/2005/8/layout/orgChart1"/>
    <dgm:cxn modelId="{DBE7D9F5-7E73-479C-B73B-A954A935E029}" type="presParOf" srcId="{82E6CCA2-10A0-4472-9361-1D54A6A5516B}" destId="{59F1963D-1F0D-478A-9ABF-B10B543A0D6B}" srcOrd="5" destOrd="0" presId="urn:microsoft.com/office/officeart/2005/8/layout/orgChart1"/>
    <dgm:cxn modelId="{CE55DCEB-2BC5-4C7F-AD48-16DC7C10FC0D}" type="presParOf" srcId="{59F1963D-1F0D-478A-9ABF-B10B543A0D6B}" destId="{B7B520F9-58AE-4E6E-BF47-A2E8AF4FBB2E}" srcOrd="0" destOrd="0" presId="urn:microsoft.com/office/officeart/2005/8/layout/orgChart1"/>
    <dgm:cxn modelId="{79743902-97FF-41A7-870F-8F0C7E47A5F8}" type="presParOf" srcId="{B7B520F9-58AE-4E6E-BF47-A2E8AF4FBB2E}" destId="{AF5B0922-BE65-40DB-8348-F0D8F5496F36}" srcOrd="0" destOrd="0" presId="urn:microsoft.com/office/officeart/2005/8/layout/orgChart1"/>
    <dgm:cxn modelId="{4796D057-A659-49B6-81EB-AD953453C503}" type="presParOf" srcId="{B7B520F9-58AE-4E6E-BF47-A2E8AF4FBB2E}" destId="{22B0EAB9-2153-4F6B-AB9C-5EE2253754EA}" srcOrd="1" destOrd="0" presId="urn:microsoft.com/office/officeart/2005/8/layout/orgChart1"/>
    <dgm:cxn modelId="{37012C2C-2740-475A-8372-120287AAF9E8}" type="presParOf" srcId="{59F1963D-1F0D-478A-9ABF-B10B543A0D6B}" destId="{81E9503D-BA13-4B21-B568-A30BEF862A0F}" srcOrd="1" destOrd="0" presId="urn:microsoft.com/office/officeart/2005/8/layout/orgChart1"/>
    <dgm:cxn modelId="{82E670AB-61F9-4BF8-8AE0-445A6472C474}" type="presParOf" srcId="{59F1963D-1F0D-478A-9ABF-B10B543A0D6B}" destId="{65751505-EAC0-49D0-A52F-75E354BDDB56}" srcOrd="2" destOrd="0" presId="urn:microsoft.com/office/officeart/2005/8/layout/orgChart1"/>
    <dgm:cxn modelId="{C9CD683A-0539-4D68-B780-6AF2D613046A}" type="presParOf" srcId="{43219BFF-1A17-47C1-BBEE-6F9185A063EA}" destId="{D25D1E6A-5910-47D2-942A-AF0DBDE2508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D12E55B-A886-4C5B-B11A-E603FE334198}" type="doc">
      <dgm:prSet loTypeId="urn:microsoft.com/office/officeart/2005/8/layout/orgChart1" loCatId="hierarchy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s-MX"/>
        </a:p>
      </dgm:t>
    </dgm:pt>
    <dgm:pt modelId="{2459B897-7535-4281-97C1-EC0049C98E08}">
      <dgm:prSet/>
      <dgm:spPr/>
      <dgm:t>
        <a:bodyPr/>
        <a:lstStyle/>
        <a:p>
          <a:endParaRPr lang="es-MX" dirty="0"/>
        </a:p>
      </dgm:t>
    </dgm:pt>
    <dgm:pt modelId="{DFF5A138-F5B0-41A2-8C31-E53F9D579767}" type="parTrans" cxnId="{CBBC4DFF-3912-4DA2-B9D3-7F957BB4048B}">
      <dgm:prSet/>
      <dgm:spPr/>
      <dgm:t>
        <a:bodyPr/>
        <a:lstStyle/>
        <a:p>
          <a:endParaRPr lang="es-MX"/>
        </a:p>
      </dgm:t>
    </dgm:pt>
    <dgm:pt modelId="{AAFE8BBB-9A0A-423A-A495-989F58D558C3}" type="sibTrans" cxnId="{CBBC4DFF-3912-4DA2-B9D3-7F957BB4048B}">
      <dgm:prSet/>
      <dgm:spPr/>
      <dgm:t>
        <a:bodyPr/>
        <a:lstStyle/>
        <a:p>
          <a:endParaRPr lang="es-MX"/>
        </a:p>
      </dgm:t>
    </dgm:pt>
    <dgm:pt modelId="{DFB7C4F7-9D1E-4B7B-BD4E-03DDC1EF3356}">
      <dgm:prSet/>
      <dgm:spPr/>
      <dgm:t>
        <a:bodyPr/>
        <a:lstStyle/>
        <a:p>
          <a:endParaRPr lang="es-MX" dirty="0"/>
        </a:p>
      </dgm:t>
    </dgm:pt>
    <dgm:pt modelId="{CFC9C433-D1F1-4AF3-91A0-5524D5F50109}" type="parTrans" cxnId="{24AEA233-7089-4041-9E89-DF7B06B134EB}">
      <dgm:prSet/>
      <dgm:spPr/>
      <dgm:t>
        <a:bodyPr/>
        <a:lstStyle/>
        <a:p>
          <a:endParaRPr lang="es-MX"/>
        </a:p>
      </dgm:t>
    </dgm:pt>
    <dgm:pt modelId="{9463A23F-2920-462E-96E4-113D68116B4C}" type="sibTrans" cxnId="{24AEA233-7089-4041-9E89-DF7B06B134EB}">
      <dgm:prSet/>
      <dgm:spPr/>
      <dgm:t>
        <a:bodyPr/>
        <a:lstStyle/>
        <a:p>
          <a:endParaRPr lang="es-MX"/>
        </a:p>
      </dgm:t>
    </dgm:pt>
    <dgm:pt modelId="{5C91FE83-E91F-4C3B-A53E-AEC1D443B64D}" type="asst">
      <dgm:prSet/>
      <dgm:spPr/>
      <dgm:t>
        <a:bodyPr/>
        <a:lstStyle/>
        <a:p>
          <a:endParaRPr lang="es-MX" dirty="0"/>
        </a:p>
      </dgm:t>
    </dgm:pt>
    <dgm:pt modelId="{F9030AD6-1791-451D-B079-D64D83B141C4}" type="parTrans" cxnId="{00D6E0F6-8C5F-4AB3-91DE-44B1EA9F910D}">
      <dgm:prSet/>
      <dgm:spPr/>
      <dgm:t>
        <a:bodyPr/>
        <a:lstStyle/>
        <a:p>
          <a:endParaRPr lang="es-MX"/>
        </a:p>
      </dgm:t>
    </dgm:pt>
    <dgm:pt modelId="{18C79B33-C845-4097-A3FC-CA76ED3109EC}" type="sibTrans" cxnId="{00D6E0F6-8C5F-4AB3-91DE-44B1EA9F910D}">
      <dgm:prSet/>
      <dgm:spPr/>
      <dgm:t>
        <a:bodyPr/>
        <a:lstStyle/>
        <a:p>
          <a:endParaRPr lang="es-MX"/>
        </a:p>
      </dgm:t>
    </dgm:pt>
    <dgm:pt modelId="{C3BC28B8-F38E-45DC-8282-76C85C9E8C52}">
      <dgm:prSet/>
      <dgm:spPr/>
      <dgm:t>
        <a:bodyPr/>
        <a:lstStyle/>
        <a:p>
          <a:endParaRPr lang="es-MX" dirty="0"/>
        </a:p>
      </dgm:t>
    </dgm:pt>
    <dgm:pt modelId="{7082DBD1-F7CB-48F2-8A18-5C866BF65632}" type="parTrans" cxnId="{CA7BA192-3E29-4C1A-A7A6-C63FE80EE460}">
      <dgm:prSet/>
      <dgm:spPr/>
      <dgm:t>
        <a:bodyPr/>
        <a:lstStyle/>
        <a:p>
          <a:endParaRPr lang="es-MX"/>
        </a:p>
      </dgm:t>
    </dgm:pt>
    <dgm:pt modelId="{4F253F44-374A-4373-9D3E-D2CB7C5166A9}" type="sibTrans" cxnId="{CA7BA192-3E29-4C1A-A7A6-C63FE80EE460}">
      <dgm:prSet/>
      <dgm:spPr/>
      <dgm:t>
        <a:bodyPr/>
        <a:lstStyle/>
        <a:p>
          <a:endParaRPr lang="es-MX"/>
        </a:p>
      </dgm:t>
    </dgm:pt>
    <dgm:pt modelId="{4B383FBC-A164-4CD8-B859-B08510560060}">
      <dgm:prSet/>
      <dgm:spPr/>
      <dgm:t>
        <a:bodyPr/>
        <a:lstStyle/>
        <a:p>
          <a:endParaRPr lang="es-MX" dirty="0"/>
        </a:p>
      </dgm:t>
    </dgm:pt>
    <dgm:pt modelId="{90DEE5C4-8985-4F8C-A769-E0E0C3E19E69}" type="parTrans" cxnId="{0BE66659-46DC-4C0A-8C87-5D07897BA248}">
      <dgm:prSet/>
      <dgm:spPr/>
      <dgm:t>
        <a:bodyPr/>
        <a:lstStyle/>
        <a:p>
          <a:endParaRPr lang="es-MX"/>
        </a:p>
      </dgm:t>
    </dgm:pt>
    <dgm:pt modelId="{D83D131F-DC72-4D77-8F0A-EF213684F213}" type="sibTrans" cxnId="{0BE66659-46DC-4C0A-8C87-5D07897BA248}">
      <dgm:prSet/>
      <dgm:spPr/>
      <dgm:t>
        <a:bodyPr/>
        <a:lstStyle/>
        <a:p>
          <a:endParaRPr lang="es-MX"/>
        </a:p>
      </dgm:t>
    </dgm:pt>
    <dgm:pt modelId="{4B7C7A81-9268-4CA8-92E4-5B9ADE4A14E2}">
      <dgm:prSet/>
      <dgm:spPr/>
      <dgm:t>
        <a:bodyPr/>
        <a:lstStyle/>
        <a:p>
          <a:endParaRPr lang="es-MX" dirty="0"/>
        </a:p>
      </dgm:t>
    </dgm:pt>
    <dgm:pt modelId="{C2D89B4E-BB2C-483A-BE9D-C384A4E61140}" type="parTrans" cxnId="{E80380AB-088F-4440-BE62-891496C66928}">
      <dgm:prSet/>
      <dgm:spPr/>
      <dgm:t>
        <a:bodyPr/>
        <a:lstStyle/>
        <a:p>
          <a:endParaRPr lang="es-MX"/>
        </a:p>
      </dgm:t>
    </dgm:pt>
    <dgm:pt modelId="{170EC31D-10EC-4EF9-B4C2-FFA0FC7D6C18}" type="sibTrans" cxnId="{E80380AB-088F-4440-BE62-891496C66928}">
      <dgm:prSet/>
      <dgm:spPr/>
      <dgm:t>
        <a:bodyPr/>
        <a:lstStyle/>
        <a:p>
          <a:endParaRPr lang="es-MX"/>
        </a:p>
      </dgm:t>
    </dgm:pt>
    <dgm:pt modelId="{D30CC2E2-111B-4E7A-8669-55E68EA7D1F9}">
      <dgm:prSet/>
      <dgm:spPr/>
      <dgm:t>
        <a:bodyPr/>
        <a:lstStyle/>
        <a:p>
          <a:endParaRPr lang="es-MX" dirty="0"/>
        </a:p>
      </dgm:t>
    </dgm:pt>
    <dgm:pt modelId="{BA51EF4B-0ECD-446F-80ED-56E18964FE12}" type="parTrans" cxnId="{332AF6CB-0B0C-46E1-BEF6-94730594DE96}">
      <dgm:prSet/>
      <dgm:spPr/>
      <dgm:t>
        <a:bodyPr/>
        <a:lstStyle/>
        <a:p>
          <a:endParaRPr lang="es-MX"/>
        </a:p>
      </dgm:t>
    </dgm:pt>
    <dgm:pt modelId="{4E9A9775-F105-420C-9A8F-43F887174826}" type="sibTrans" cxnId="{332AF6CB-0B0C-46E1-BEF6-94730594DE96}">
      <dgm:prSet/>
      <dgm:spPr/>
      <dgm:t>
        <a:bodyPr/>
        <a:lstStyle/>
        <a:p>
          <a:endParaRPr lang="es-MX"/>
        </a:p>
      </dgm:t>
    </dgm:pt>
    <dgm:pt modelId="{4EB67754-555F-4A2A-9D60-2E6D6B7D16C4}" type="pres">
      <dgm:prSet presAssocID="{5D12E55B-A886-4C5B-B11A-E603FE334198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43219BFF-1A17-47C1-BBEE-6F9185A063EA}" type="pres">
      <dgm:prSet presAssocID="{2459B897-7535-4281-97C1-EC0049C98E08}" presName="hierRoot1" presStyleCnt="0">
        <dgm:presLayoutVars>
          <dgm:hierBranch val="init"/>
        </dgm:presLayoutVars>
      </dgm:prSet>
      <dgm:spPr/>
    </dgm:pt>
    <dgm:pt modelId="{D4F79477-AF4F-4CCC-80E1-A2C4B3A3D74E}" type="pres">
      <dgm:prSet presAssocID="{2459B897-7535-4281-97C1-EC0049C98E08}" presName="rootComposite1" presStyleCnt="0"/>
      <dgm:spPr/>
    </dgm:pt>
    <dgm:pt modelId="{2E49080A-1807-4BC9-8772-AC7E426D76E0}" type="pres">
      <dgm:prSet presAssocID="{2459B897-7535-4281-97C1-EC0049C98E08}" presName="rootText1" presStyleLbl="node0" presStyleIdx="0" presStyleCnt="1" custLinFactX="26043" custLinFactNeighborX="100000" custLinFactNeighborY="-10659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2415599-03C7-4012-9BC2-E1215D60F3E7}" type="pres">
      <dgm:prSet presAssocID="{2459B897-7535-4281-97C1-EC0049C98E08}" presName="rootConnector1" presStyleLbl="node1" presStyleIdx="0" presStyleCnt="0"/>
      <dgm:spPr/>
      <dgm:t>
        <a:bodyPr/>
        <a:lstStyle/>
        <a:p>
          <a:endParaRPr lang="es-MX"/>
        </a:p>
      </dgm:t>
    </dgm:pt>
    <dgm:pt modelId="{82E6CCA2-10A0-4472-9361-1D54A6A5516B}" type="pres">
      <dgm:prSet presAssocID="{2459B897-7535-4281-97C1-EC0049C98E08}" presName="hierChild2" presStyleCnt="0"/>
      <dgm:spPr/>
    </dgm:pt>
    <dgm:pt modelId="{5FB0BEE7-F58F-4BBA-942E-516B47AEF355}" type="pres">
      <dgm:prSet presAssocID="{CFC9C433-D1F1-4AF3-91A0-5524D5F50109}" presName="Name37" presStyleLbl="parChTrans1D2" presStyleIdx="0" presStyleCnt="3"/>
      <dgm:spPr/>
      <dgm:t>
        <a:bodyPr/>
        <a:lstStyle/>
        <a:p>
          <a:endParaRPr lang="es-MX"/>
        </a:p>
      </dgm:t>
    </dgm:pt>
    <dgm:pt modelId="{6A60EBB6-8C9B-4419-BE2A-F25858018345}" type="pres">
      <dgm:prSet presAssocID="{DFB7C4F7-9D1E-4B7B-BD4E-03DDC1EF3356}" presName="hierRoot2" presStyleCnt="0">
        <dgm:presLayoutVars>
          <dgm:hierBranch val="init"/>
        </dgm:presLayoutVars>
      </dgm:prSet>
      <dgm:spPr/>
    </dgm:pt>
    <dgm:pt modelId="{CA506AB6-B6C2-4AFF-B420-80365B2222E4}" type="pres">
      <dgm:prSet presAssocID="{DFB7C4F7-9D1E-4B7B-BD4E-03DDC1EF3356}" presName="rootComposite" presStyleCnt="0"/>
      <dgm:spPr/>
    </dgm:pt>
    <dgm:pt modelId="{C3D2D1BE-8815-4217-B492-C776B2E59D3D}" type="pres">
      <dgm:prSet presAssocID="{DFB7C4F7-9D1E-4B7B-BD4E-03DDC1EF3356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F14F018-0B31-40F2-AB10-C1C8A52920D4}" type="pres">
      <dgm:prSet presAssocID="{DFB7C4F7-9D1E-4B7B-BD4E-03DDC1EF3356}" presName="rootConnector" presStyleLbl="node2" presStyleIdx="0" presStyleCnt="3"/>
      <dgm:spPr/>
      <dgm:t>
        <a:bodyPr/>
        <a:lstStyle/>
        <a:p>
          <a:endParaRPr lang="es-MX"/>
        </a:p>
      </dgm:t>
    </dgm:pt>
    <dgm:pt modelId="{8C568DF9-06A2-40BC-8697-B5723713FB80}" type="pres">
      <dgm:prSet presAssocID="{DFB7C4F7-9D1E-4B7B-BD4E-03DDC1EF3356}" presName="hierChild4" presStyleCnt="0"/>
      <dgm:spPr/>
    </dgm:pt>
    <dgm:pt modelId="{0534CF4A-31B2-4FED-8EA9-AF2B2E0C0667}" type="pres">
      <dgm:prSet presAssocID="{DFB7C4F7-9D1E-4B7B-BD4E-03DDC1EF3356}" presName="hierChild5" presStyleCnt="0"/>
      <dgm:spPr/>
    </dgm:pt>
    <dgm:pt modelId="{2AE88028-4A08-47A0-92B3-5AF4D2840503}" type="pres">
      <dgm:prSet presAssocID="{F9030AD6-1791-451D-B079-D64D83B141C4}" presName="Name111" presStyleLbl="parChTrans1D3" presStyleIdx="0" presStyleCnt="2"/>
      <dgm:spPr/>
      <dgm:t>
        <a:bodyPr/>
        <a:lstStyle/>
        <a:p>
          <a:endParaRPr lang="es-MX"/>
        </a:p>
      </dgm:t>
    </dgm:pt>
    <dgm:pt modelId="{39EB5A77-D8D4-4548-A768-A6D052E3A5E7}" type="pres">
      <dgm:prSet presAssocID="{5C91FE83-E91F-4C3B-A53E-AEC1D443B64D}" presName="hierRoot3" presStyleCnt="0">
        <dgm:presLayoutVars>
          <dgm:hierBranch val="init"/>
        </dgm:presLayoutVars>
      </dgm:prSet>
      <dgm:spPr/>
    </dgm:pt>
    <dgm:pt modelId="{4AEC9D3C-A155-43FA-BF06-99A93E988328}" type="pres">
      <dgm:prSet presAssocID="{5C91FE83-E91F-4C3B-A53E-AEC1D443B64D}" presName="rootComposite3" presStyleCnt="0"/>
      <dgm:spPr/>
    </dgm:pt>
    <dgm:pt modelId="{E5FAF8D1-8FB8-4077-8107-2044FF6C6BA9}" type="pres">
      <dgm:prSet presAssocID="{5C91FE83-E91F-4C3B-A53E-AEC1D443B64D}" presName="rootText3" presStyleLbl="asst2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BACECD8-4EC5-48B1-AB62-A8C4627939AE}" type="pres">
      <dgm:prSet presAssocID="{5C91FE83-E91F-4C3B-A53E-AEC1D443B64D}" presName="rootConnector3" presStyleLbl="asst2" presStyleIdx="0" presStyleCnt="1"/>
      <dgm:spPr/>
      <dgm:t>
        <a:bodyPr/>
        <a:lstStyle/>
        <a:p>
          <a:endParaRPr lang="es-MX"/>
        </a:p>
      </dgm:t>
    </dgm:pt>
    <dgm:pt modelId="{08170931-92D7-42D4-8972-77AE2C004FE9}" type="pres">
      <dgm:prSet presAssocID="{5C91FE83-E91F-4C3B-A53E-AEC1D443B64D}" presName="hierChild6" presStyleCnt="0"/>
      <dgm:spPr/>
    </dgm:pt>
    <dgm:pt modelId="{9DE6281D-A07B-4476-9320-37FC26CAC50E}" type="pres">
      <dgm:prSet presAssocID="{7082DBD1-F7CB-48F2-8A18-5C866BF65632}" presName="Name37" presStyleLbl="parChTrans1D4" presStyleIdx="0" presStyleCnt="1"/>
      <dgm:spPr/>
      <dgm:t>
        <a:bodyPr/>
        <a:lstStyle/>
        <a:p>
          <a:endParaRPr lang="es-MX"/>
        </a:p>
      </dgm:t>
    </dgm:pt>
    <dgm:pt modelId="{C7FD93AE-6911-431C-B906-F14B03C762F7}" type="pres">
      <dgm:prSet presAssocID="{C3BC28B8-F38E-45DC-8282-76C85C9E8C52}" presName="hierRoot2" presStyleCnt="0">
        <dgm:presLayoutVars>
          <dgm:hierBranch val="init"/>
        </dgm:presLayoutVars>
      </dgm:prSet>
      <dgm:spPr/>
    </dgm:pt>
    <dgm:pt modelId="{9AA496EE-4CE1-4370-97F3-46CA20BE5AA5}" type="pres">
      <dgm:prSet presAssocID="{C3BC28B8-F38E-45DC-8282-76C85C9E8C52}" presName="rootComposite" presStyleCnt="0"/>
      <dgm:spPr/>
    </dgm:pt>
    <dgm:pt modelId="{FBCE55C9-0817-4470-95D1-C7A767CF8157}" type="pres">
      <dgm:prSet presAssocID="{C3BC28B8-F38E-45DC-8282-76C85C9E8C52}" presName="rootText" presStyleLbl="node4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6F67182-1A36-4D2B-9C56-BB0D884809CA}" type="pres">
      <dgm:prSet presAssocID="{C3BC28B8-F38E-45DC-8282-76C85C9E8C52}" presName="rootConnector" presStyleLbl="node4" presStyleIdx="0" presStyleCnt="1"/>
      <dgm:spPr/>
      <dgm:t>
        <a:bodyPr/>
        <a:lstStyle/>
        <a:p>
          <a:endParaRPr lang="es-MX"/>
        </a:p>
      </dgm:t>
    </dgm:pt>
    <dgm:pt modelId="{BC041B7B-C0A3-4F62-9643-E4C85E3F95A3}" type="pres">
      <dgm:prSet presAssocID="{C3BC28B8-F38E-45DC-8282-76C85C9E8C52}" presName="hierChild4" presStyleCnt="0"/>
      <dgm:spPr/>
    </dgm:pt>
    <dgm:pt modelId="{B41DC157-CB9D-40E4-AD6A-56681195A5B9}" type="pres">
      <dgm:prSet presAssocID="{C3BC28B8-F38E-45DC-8282-76C85C9E8C52}" presName="hierChild5" presStyleCnt="0"/>
      <dgm:spPr/>
    </dgm:pt>
    <dgm:pt modelId="{87D0D026-EA8F-45F8-AE3C-01071ECAF2A7}" type="pres">
      <dgm:prSet presAssocID="{5C91FE83-E91F-4C3B-A53E-AEC1D443B64D}" presName="hierChild7" presStyleCnt="0"/>
      <dgm:spPr/>
    </dgm:pt>
    <dgm:pt modelId="{E2A3C38D-6E04-4933-A349-9623F818FF2A}" type="pres">
      <dgm:prSet presAssocID="{90DEE5C4-8985-4F8C-A769-E0E0C3E19E69}" presName="Name37" presStyleLbl="parChTrans1D2" presStyleIdx="1" presStyleCnt="3"/>
      <dgm:spPr/>
      <dgm:t>
        <a:bodyPr/>
        <a:lstStyle/>
        <a:p>
          <a:endParaRPr lang="es-MX"/>
        </a:p>
      </dgm:t>
    </dgm:pt>
    <dgm:pt modelId="{B1D9D73D-9791-42D8-83F3-85824D52862B}" type="pres">
      <dgm:prSet presAssocID="{4B383FBC-A164-4CD8-B859-B08510560060}" presName="hierRoot2" presStyleCnt="0">
        <dgm:presLayoutVars>
          <dgm:hierBranch val="init"/>
        </dgm:presLayoutVars>
      </dgm:prSet>
      <dgm:spPr/>
    </dgm:pt>
    <dgm:pt modelId="{5F84FF5B-FD2E-4073-8A47-0307FC8FA5A9}" type="pres">
      <dgm:prSet presAssocID="{4B383FBC-A164-4CD8-B859-B08510560060}" presName="rootComposite" presStyleCnt="0"/>
      <dgm:spPr/>
    </dgm:pt>
    <dgm:pt modelId="{D25194D9-B0D7-4292-AD74-9E4B4804B817}" type="pres">
      <dgm:prSet presAssocID="{4B383FBC-A164-4CD8-B859-B08510560060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221093D-8C4C-41BB-9405-201CF3BC089C}" type="pres">
      <dgm:prSet presAssocID="{4B383FBC-A164-4CD8-B859-B08510560060}" presName="rootConnector" presStyleLbl="node2" presStyleIdx="1" presStyleCnt="3"/>
      <dgm:spPr/>
      <dgm:t>
        <a:bodyPr/>
        <a:lstStyle/>
        <a:p>
          <a:endParaRPr lang="es-MX"/>
        </a:p>
      </dgm:t>
    </dgm:pt>
    <dgm:pt modelId="{09ACDA1D-5440-4696-9406-4E51744C77FA}" type="pres">
      <dgm:prSet presAssocID="{4B383FBC-A164-4CD8-B859-B08510560060}" presName="hierChild4" presStyleCnt="0"/>
      <dgm:spPr/>
    </dgm:pt>
    <dgm:pt modelId="{BB91DE85-A7A0-4F7D-95FB-5C445AFA72A6}" type="pres">
      <dgm:prSet presAssocID="{C2D89B4E-BB2C-483A-BE9D-C384A4E61140}" presName="Name37" presStyleLbl="parChTrans1D3" presStyleIdx="1" presStyleCnt="2"/>
      <dgm:spPr/>
      <dgm:t>
        <a:bodyPr/>
        <a:lstStyle/>
        <a:p>
          <a:endParaRPr lang="es-MX"/>
        </a:p>
      </dgm:t>
    </dgm:pt>
    <dgm:pt modelId="{16C1FA74-0977-4EF4-9138-4F1B238392E6}" type="pres">
      <dgm:prSet presAssocID="{4B7C7A81-9268-4CA8-92E4-5B9ADE4A14E2}" presName="hierRoot2" presStyleCnt="0">
        <dgm:presLayoutVars>
          <dgm:hierBranch val="init"/>
        </dgm:presLayoutVars>
      </dgm:prSet>
      <dgm:spPr/>
    </dgm:pt>
    <dgm:pt modelId="{76E8726F-434E-47B1-BCBE-8FD8188D4905}" type="pres">
      <dgm:prSet presAssocID="{4B7C7A81-9268-4CA8-92E4-5B9ADE4A14E2}" presName="rootComposite" presStyleCnt="0"/>
      <dgm:spPr/>
    </dgm:pt>
    <dgm:pt modelId="{ACF8B433-A712-495D-80CF-19E81999DBB6}" type="pres">
      <dgm:prSet presAssocID="{4B7C7A81-9268-4CA8-92E4-5B9ADE4A14E2}" presName="rootText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AC0F3E6-E9A4-4C9C-8DEE-042CFA19DD9A}" type="pres">
      <dgm:prSet presAssocID="{4B7C7A81-9268-4CA8-92E4-5B9ADE4A14E2}" presName="rootConnector" presStyleLbl="node3" presStyleIdx="0" presStyleCnt="1"/>
      <dgm:spPr/>
      <dgm:t>
        <a:bodyPr/>
        <a:lstStyle/>
        <a:p>
          <a:endParaRPr lang="es-MX"/>
        </a:p>
      </dgm:t>
    </dgm:pt>
    <dgm:pt modelId="{94FC8E00-1C2F-4840-9F67-A1618424815C}" type="pres">
      <dgm:prSet presAssocID="{4B7C7A81-9268-4CA8-92E4-5B9ADE4A14E2}" presName="hierChild4" presStyleCnt="0"/>
      <dgm:spPr/>
    </dgm:pt>
    <dgm:pt modelId="{B8B51EF6-4B31-4EA9-BE1C-ACA978A5E8F3}" type="pres">
      <dgm:prSet presAssocID="{4B7C7A81-9268-4CA8-92E4-5B9ADE4A14E2}" presName="hierChild5" presStyleCnt="0"/>
      <dgm:spPr/>
    </dgm:pt>
    <dgm:pt modelId="{31B5EF7B-ABC3-4A3A-9251-E75894760BFE}" type="pres">
      <dgm:prSet presAssocID="{4B383FBC-A164-4CD8-B859-B08510560060}" presName="hierChild5" presStyleCnt="0"/>
      <dgm:spPr/>
    </dgm:pt>
    <dgm:pt modelId="{672C63B7-7697-4AA9-B5DF-AC5ADC5036EC}" type="pres">
      <dgm:prSet presAssocID="{BA51EF4B-0ECD-446F-80ED-56E18964FE12}" presName="Name37" presStyleLbl="parChTrans1D2" presStyleIdx="2" presStyleCnt="3"/>
      <dgm:spPr/>
      <dgm:t>
        <a:bodyPr/>
        <a:lstStyle/>
        <a:p>
          <a:endParaRPr lang="es-MX"/>
        </a:p>
      </dgm:t>
    </dgm:pt>
    <dgm:pt modelId="{59F1963D-1F0D-478A-9ABF-B10B543A0D6B}" type="pres">
      <dgm:prSet presAssocID="{D30CC2E2-111B-4E7A-8669-55E68EA7D1F9}" presName="hierRoot2" presStyleCnt="0">
        <dgm:presLayoutVars>
          <dgm:hierBranch val="init"/>
        </dgm:presLayoutVars>
      </dgm:prSet>
      <dgm:spPr/>
    </dgm:pt>
    <dgm:pt modelId="{B7B520F9-58AE-4E6E-BF47-A2E8AF4FBB2E}" type="pres">
      <dgm:prSet presAssocID="{D30CC2E2-111B-4E7A-8669-55E68EA7D1F9}" presName="rootComposite" presStyleCnt="0"/>
      <dgm:spPr/>
    </dgm:pt>
    <dgm:pt modelId="{AF5B0922-BE65-40DB-8348-F0D8F5496F36}" type="pres">
      <dgm:prSet presAssocID="{D30CC2E2-111B-4E7A-8669-55E68EA7D1F9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2B0EAB9-2153-4F6B-AB9C-5EE2253754EA}" type="pres">
      <dgm:prSet presAssocID="{D30CC2E2-111B-4E7A-8669-55E68EA7D1F9}" presName="rootConnector" presStyleLbl="node2" presStyleIdx="2" presStyleCnt="3"/>
      <dgm:spPr/>
      <dgm:t>
        <a:bodyPr/>
        <a:lstStyle/>
        <a:p>
          <a:endParaRPr lang="es-MX"/>
        </a:p>
      </dgm:t>
    </dgm:pt>
    <dgm:pt modelId="{81E9503D-BA13-4B21-B568-A30BEF862A0F}" type="pres">
      <dgm:prSet presAssocID="{D30CC2E2-111B-4E7A-8669-55E68EA7D1F9}" presName="hierChild4" presStyleCnt="0"/>
      <dgm:spPr/>
    </dgm:pt>
    <dgm:pt modelId="{65751505-EAC0-49D0-A52F-75E354BDDB56}" type="pres">
      <dgm:prSet presAssocID="{D30CC2E2-111B-4E7A-8669-55E68EA7D1F9}" presName="hierChild5" presStyleCnt="0"/>
      <dgm:spPr/>
    </dgm:pt>
    <dgm:pt modelId="{D25D1E6A-5910-47D2-942A-AF0DBDE25086}" type="pres">
      <dgm:prSet presAssocID="{2459B897-7535-4281-97C1-EC0049C98E08}" presName="hierChild3" presStyleCnt="0"/>
      <dgm:spPr/>
    </dgm:pt>
  </dgm:ptLst>
  <dgm:cxnLst>
    <dgm:cxn modelId="{7A1CF313-0510-4971-B3FA-8F7CDA7900DB}" type="presOf" srcId="{C2D89B4E-BB2C-483A-BE9D-C384A4E61140}" destId="{BB91DE85-A7A0-4F7D-95FB-5C445AFA72A6}" srcOrd="0" destOrd="0" presId="urn:microsoft.com/office/officeart/2005/8/layout/orgChart1"/>
    <dgm:cxn modelId="{23A2E2CD-A235-4F3F-9123-3E7E9D0AB074}" type="presOf" srcId="{4B383FBC-A164-4CD8-B859-B08510560060}" destId="{D25194D9-B0D7-4292-AD74-9E4B4804B817}" srcOrd="0" destOrd="0" presId="urn:microsoft.com/office/officeart/2005/8/layout/orgChart1"/>
    <dgm:cxn modelId="{678489F8-9B6D-44ED-887F-A8624DEC0726}" type="presOf" srcId="{5D12E55B-A886-4C5B-B11A-E603FE334198}" destId="{4EB67754-555F-4A2A-9D60-2E6D6B7D16C4}" srcOrd="0" destOrd="0" presId="urn:microsoft.com/office/officeart/2005/8/layout/orgChart1"/>
    <dgm:cxn modelId="{9752F1F7-BB2B-4BF2-B7BA-A520C77FF659}" type="presOf" srcId="{5C91FE83-E91F-4C3B-A53E-AEC1D443B64D}" destId="{E5FAF8D1-8FB8-4077-8107-2044FF6C6BA9}" srcOrd="0" destOrd="0" presId="urn:microsoft.com/office/officeart/2005/8/layout/orgChart1"/>
    <dgm:cxn modelId="{3DF296E7-A41E-477D-A582-8FF0B7604670}" type="presOf" srcId="{DFB7C4F7-9D1E-4B7B-BD4E-03DDC1EF3356}" destId="{9F14F018-0B31-40F2-AB10-C1C8A52920D4}" srcOrd="1" destOrd="0" presId="urn:microsoft.com/office/officeart/2005/8/layout/orgChart1"/>
    <dgm:cxn modelId="{CC3E0D3C-09AC-490A-A821-C3429B2CE545}" type="presOf" srcId="{C3BC28B8-F38E-45DC-8282-76C85C9E8C52}" destId="{A6F67182-1A36-4D2B-9C56-BB0D884809CA}" srcOrd="1" destOrd="0" presId="urn:microsoft.com/office/officeart/2005/8/layout/orgChart1"/>
    <dgm:cxn modelId="{1F127391-B7D5-497E-87FC-55B11A5D1944}" type="presOf" srcId="{2459B897-7535-4281-97C1-EC0049C98E08}" destId="{2E49080A-1807-4BC9-8772-AC7E426D76E0}" srcOrd="0" destOrd="0" presId="urn:microsoft.com/office/officeart/2005/8/layout/orgChart1"/>
    <dgm:cxn modelId="{CC1BA7E6-D0CE-4A3E-81E6-B58DF2B4F847}" type="presOf" srcId="{BA51EF4B-0ECD-446F-80ED-56E18964FE12}" destId="{672C63B7-7697-4AA9-B5DF-AC5ADC5036EC}" srcOrd="0" destOrd="0" presId="urn:microsoft.com/office/officeart/2005/8/layout/orgChart1"/>
    <dgm:cxn modelId="{DA51D57E-AC17-4FE6-B875-4BA7F35F0A79}" type="presOf" srcId="{CFC9C433-D1F1-4AF3-91A0-5524D5F50109}" destId="{5FB0BEE7-F58F-4BBA-942E-516B47AEF355}" srcOrd="0" destOrd="0" presId="urn:microsoft.com/office/officeart/2005/8/layout/orgChart1"/>
    <dgm:cxn modelId="{24AEA233-7089-4041-9E89-DF7B06B134EB}" srcId="{2459B897-7535-4281-97C1-EC0049C98E08}" destId="{DFB7C4F7-9D1E-4B7B-BD4E-03DDC1EF3356}" srcOrd="0" destOrd="0" parTransId="{CFC9C433-D1F1-4AF3-91A0-5524D5F50109}" sibTransId="{9463A23F-2920-462E-96E4-113D68116B4C}"/>
    <dgm:cxn modelId="{209035B5-773C-49F4-90F9-257447E2245E}" type="presOf" srcId="{D30CC2E2-111B-4E7A-8669-55E68EA7D1F9}" destId="{AF5B0922-BE65-40DB-8348-F0D8F5496F36}" srcOrd="0" destOrd="0" presId="urn:microsoft.com/office/officeart/2005/8/layout/orgChart1"/>
    <dgm:cxn modelId="{F3EB8933-189D-44E6-9620-B9405989D1C7}" type="presOf" srcId="{4B383FBC-A164-4CD8-B859-B08510560060}" destId="{D221093D-8C4C-41BB-9405-201CF3BC089C}" srcOrd="1" destOrd="0" presId="urn:microsoft.com/office/officeart/2005/8/layout/orgChart1"/>
    <dgm:cxn modelId="{C137B007-D547-433D-83DC-2F4CD85636FE}" type="presOf" srcId="{4B7C7A81-9268-4CA8-92E4-5B9ADE4A14E2}" destId="{ACF8B433-A712-495D-80CF-19E81999DBB6}" srcOrd="0" destOrd="0" presId="urn:microsoft.com/office/officeart/2005/8/layout/orgChart1"/>
    <dgm:cxn modelId="{E80380AB-088F-4440-BE62-891496C66928}" srcId="{4B383FBC-A164-4CD8-B859-B08510560060}" destId="{4B7C7A81-9268-4CA8-92E4-5B9ADE4A14E2}" srcOrd="0" destOrd="0" parTransId="{C2D89B4E-BB2C-483A-BE9D-C384A4E61140}" sibTransId="{170EC31D-10EC-4EF9-B4C2-FFA0FC7D6C18}"/>
    <dgm:cxn modelId="{332AF6CB-0B0C-46E1-BEF6-94730594DE96}" srcId="{2459B897-7535-4281-97C1-EC0049C98E08}" destId="{D30CC2E2-111B-4E7A-8669-55E68EA7D1F9}" srcOrd="2" destOrd="0" parTransId="{BA51EF4B-0ECD-446F-80ED-56E18964FE12}" sibTransId="{4E9A9775-F105-420C-9A8F-43F887174826}"/>
    <dgm:cxn modelId="{A1C1211A-B6DF-4E05-B196-A7BE40EBA161}" type="presOf" srcId="{5C91FE83-E91F-4C3B-A53E-AEC1D443B64D}" destId="{8BACECD8-4EC5-48B1-AB62-A8C4627939AE}" srcOrd="1" destOrd="0" presId="urn:microsoft.com/office/officeart/2005/8/layout/orgChart1"/>
    <dgm:cxn modelId="{50B61108-39BC-4DE9-AA5B-16CBE975B0FE}" type="presOf" srcId="{F9030AD6-1791-451D-B079-D64D83B141C4}" destId="{2AE88028-4A08-47A0-92B3-5AF4D2840503}" srcOrd="0" destOrd="0" presId="urn:microsoft.com/office/officeart/2005/8/layout/orgChart1"/>
    <dgm:cxn modelId="{002ED8C9-5363-4123-BB8D-04BF68BD6A5A}" type="presOf" srcId="{2459B897-7535-4281-97C1-EC0049C98E08}" destId="{62415599-03C7-4012-9BC2-E1215D60F3E7}" srcOrd="1" destOrd="0" presId="urn:microsoft.com/office/officeart/2005/8/layout/orgChart1"/>
    <dgm:cxn modelId="{0BE66659-46DC-4C0A-8C87-5D07897BA248}" srcId="{2459B897-7535-4281-97C1-EC0049C98E08}" destId="{4B383FBC-A164-4CD8-B859-B08510560060}" srcOrd="1" destOrd="0" parTransId="{90DEE5C4-8985-4F8C-A769-E0E0C3E19E69}" sibTransId="{D83D131F-DC72-4D77-8F0A-EF213684F213}"/>
    <dgm:cxn modelId="{706E3F8E-423D-462D-BA15-BA0B8F934C2A}" type="presOf" srcId="{90DEE5C4-8985-4F8C-A769-E0E0C3E19E69}" destId="{E2A3C38D-6E04-4933-A349-9623F818FF2A}" srcOrd="0" destOrd="0" presId="urn:microsoft.com/office/officeart/2005/8/layout/orgChart1"/>
    <dgm:cxn modelId="{65F28ED3-0438-45A0-8ADC-1BE36497357B}" type="presOf" srcId="{D30CC2E2-111B-4E7A-8669-55E68EA7D1F9}" destId="{22B0EAB9-2153-4F6B-AB9C-5EE2253754EA}" srcOrd="1" destOrd="0" presId="urn:microsoft.com/office/officeart/2005/8/layout/orgChart1"/>
    <dgm:cxn modelId="{1BE22CB5-81E4-406D-B5F9-31ACA43E44B5}" type="presOf" srcId="{7082DBD1-F7CB-48F2-8A18-5C866BF65632}" destId="{9DE6281D-A07B-4476-9320-37FC26CAC50E}" srcOrd="0" destOrd="0" presId="urn:microsoft.com/office/officeart/2005/8/layout/orgChart1"/>
    <dgm:cxn modelId="{31943612-66AA-4FCE-A38E-F75BA8CEB8B8}" type="presOf" srcId="{4B7C7A81-9268-4CA8-92E4-5B9ADE4A14E2}" destId="{7AC0F3E6-E9A4-4C9C-8DEE-042CFA19DD9A}" srcOrd="1" destOrd="0" presId="urn:microsoft.com/office/officeart/2005/8/layout/orgChart1"/>
    <dgm:cxn modelId="{CA7BA192-3E29-4C1A-A7A6-C63FE80EE460}" srcId="{5C91FE83-E91F-4C3B-A53E-AEC1D443B64D}" destId="{C3BC28B8-F38E-45DC-8282-76C85C9E8C52}" srcOrd="0" destOrd="0" parTransId="{7082DBD1-F7CB-48F2-8A18-5C866BF65632}" sibTransId="{4F253F44-374A-4373-9D3E-D2CB7C5166A9}"/>
    <dgm:cxn modelId="{CBBC4DFF-3912-4DA2-B9D3-7F957BB4048B}" srcId="{5D12E55B-A886-4C5B-B11A-E603FE334198}" destId="{2459B897-7535-4281-97C1-EC0049C98E08}" srcOrd="0" destOrd="0" parTransId="{DFF5A138-F5B0-41A2-8C31-E53F9D579767}" sibTransId="{AAFE8BBB-9A0A-423A-A495-989F58D558C3}"/>
    <dgm:cxn modelId="{00D6E0F6-8C5F-4AB3-91DE-44B1EA9F910D}" srcId="{DFB7C4F7-9D1E-4B7B-BD4E-03DDC1EF3356}" destId="{5C91FE83-E91F-4C3B-A53E-AEC1D443B64D}" srcOrd="0" destOrd="0" parTransId="{F9030AD6-1791-451D-B079-D64D83B141C4}" sibTransId="{18C79B33-C845-4097-A3FC-CA76ED3109EC}"/>
    <dgm:cxn modelId="{B882DE08-E55B-4CAD-8083-99CAEFE90AFF}" type="presOf" srcId="{C3BC28B8-F38E-45DC-8282-76C85C9E8C52}" destId="{FBCE55C9-0817-4470-95D1-C7A767CF8157}" srcOrd="0" destOrd="0" presId="urn:microsoft.com/office/officeart/2005/8/layout/orgChart1"/>
    <dgm:cxn modelId="{C54D5CE5-38C8-4281-BA22-2132DEED332F}" type="presOf" srcId="{DFB7C4F7-9D1E-4B7B-BD4E-03DDC1EF3356}" destId="{C3D2D1BE-8815-4217-B492-C776B2E59D3D}" srcOrd="0" destOrd="0" presId="urn:microsoft.com/office/officeart/2005/8/layout/orgChart1"/>
    <dgm:cxn modelId="{EE876997-B54C-4BB3-9050-1E460D78736E}" type="presParOf" srcId="{4EB67754-555F-4A2A-9D60-2E6D6B7D16C4}" destId="{43219BFF-1A17-47C1-BBEE-6F9185A063EA}" srcOrd="0" destOrd="0" presId="urn:microsoft.com/office/officeart/2005/8/layout/orgChart1"/>
    <dgm:cxn modelId="{F0F0367B-70EA-4A25-9C6A-320F062AB4A3}" type="presParOf" srcId="{43219BFF-1A17-47C1-BBEE-6F9185A063EA}" destId="{D4F79477-AF4F-4CCC-80E1-A2C4B3A3D74E}" srcOrd="0" destOrd="0" presId="urn:microsoft.com/office/officeart/2005/8/layout/orgChart1"/>
    <dgm:cxn modelId="{2D95D59F-2126-4B20-9528-9EEBFF22C73D}" type="presParOf" srcId="{D4F79477-AF4F-4CCC-80E1-A2C4B3A3D74E}" destId="{2E49080A-1807-4BC9-8772-AC7E426D76E0}" srcOrd="0" destOrd="0" presId="urn:microsoft.com/office/officeart/2005/8/layout/orgChart1"/>
    <dgm:cxn modelId="{AF9C7E7C-FEFD-4BD7-BDEF-957FF980E7A0}" type="presParOf" srcId="{D4F79477-AF4F-4CCC-80E1-A2C4B3A3D74E}" destId="{62415599-03C7-4012-9BC2-E1215D60F3E7}" srcOrd="1" destOrd="0" presId="urn:microsoft.com/office/officeart/2005/8/layout/orgChart1"/>
    <dgm:cxn modelId="{AC150A8C-71A6-488A-9A12-B60736E0BA5F}" type="presParOf" srcId="{43219BFF-1A17-47C1-BBEE-6F9185A063EA}" destId="{82E6CCA2-10A0-4472-9361-1D54A6A5516B}" srcOrd="1" destOrd="0" presId="urn:microsoft.com/office/officeart/2005/8/layout/orgChart1"/>
    <dgm:cxn modelId="{BEB4A24A-DE3D-479F-AE63-D0E877C13339}" type="presParOf" srcId="{82E6CCA2-10A0-4472-9361-1D54A6A5516B}" destId="{5FB0BEE7-F58F-4BBA-942E-516B47AEF355}" srcOrd="0" destOrd="0" presId="urn:microsoft.com/office/officeart/2005/8/layout/orgChart1"/>
    <dgm:cxn modelId="{BCED62E0-36FA-40C0-B18F-A9F818255D68}" type="presParOf" srcId="{82E6CCA2-10A0-4472-9361-1D54A6A5516B}" destId="{6A60EBB6-8C9B-4419-BE2A-F25858018345}" srcOrd="1" destOrd="0" presId="urn:microsoft.com/office/officeart/2005/8/layout/orgChart1"/>
    <dgm:cxn modelId="{7FE61E03-27DB-437E-AC4F-E7391ACA9578}" type="presParOf" srcId="{6A60EBB6-8C9B-4419-BE2A-F25858018345}" destId="{CA506AB6-B6C2-4AFF-B420-80365B2222E4}" srcOrd="0" destOrd="0" presId="urn:microsoft.com/office/officeart/2005/8/layout/orgChart1"/>
    <dgm:cxn modelId="{0DA8EB37-906A-4EED-904F-014EB89C5AA1}" type="presParOf" srcId="{CA506AB6-B6C2-4AFF-B420-80365B2222E4}" destId="{C3D2D1BE-8815-4217-B492-C776B2E59D3D}" srcOrd="0" destOrd="0" presId="urn:microsoft.com/office/officeart/2005/8/layout/orgChart1"/>
    <dgm:cxn modelId="{7792E0A7-3C1E-4D48-91B6-EB938C33E0E2}" type="presParOf" srcId="{CA506AB6-B6C2-4AFF-B420-80365B2222E4}" destId="{9F14F018-0B31-40F2-AB10-C1C8A52920D4}" srcOrd="1" destOrd="0" presId="urn:microsoft.com/office/officeart/2005/8/layout/orgChart1"/>
    <dgm:cxn modelId="{8B709DFC-191F-4A3E-9B21-8FC16E7D9E7C}" type="presParOf" srcId="{6A60EBB6-8C9B-4419-BE2A-F25858018345}" destId="{8C568DF9-06A2-40BC-8697-B5723713FB80}" srcOrd="1" destOrd="0" presId="urn:microsoft.com/office/officeart/2005/8/layout/orgChart1"/>
    <dgm:cxn modelId="{3381A4B4-CCE1-401A-9CFD-CE942D5E9045}" type="presParOf" srcId="{6A60EBB6-8C9B-4419-BE2A-F25858018345}" destId="{0534CF4A-31B2-4FED-8EA9-AF2B2E0C0667}" srcOrd="2" destOrd="0" presId="urn:microsoft.com/office/officeart/2005/8/layout/orgChart1"/>
    <dgm:cxn modelId="{FE8066EC-69B5-412E-BB32-3ECB63DC41FF}" type="presParOf" srcId="{0534CF4A-31B2-4FED-8EA9-AF2B2E0C0667}" destId="{2AE88028-4A08-47A0-92B3-5AF4D2840503}" srcOrd="0" destOrd="0" presId="urn:microsoft.com/office/officeart/2005/8/layout/orgChart1"/>
    <dgm:cxn modelId="{94DB97C2-C9A1-4D86-BA9E-0CE82AD622AA}" type="presParOf" srcId="{0534CF4A-31B2-4FED-8EA9-AF2B2E0C0667}" destId="{39EB5A77-D8D4-4548-A768-A6D052E3A5E7}" srcOrd="1" destOrd="0" presId="urn:microsoft.com/office/officeart/2005/8/layout/orgChart1"/>
    <dgm:cxn modelId="{09DF0181-D734-4000-ACD1-E593BE008CEE}" type="presParOf" srcId="{39EB5A77-D8D4-4548-A768-A6D052E3A5E7}" destId="{4AEC9D3C-A155-43FA-BF06-99A93E988328}" srcOrd="0" destOrd="0" presId="urn:microsoft.com/office/officeart/2005/8/layout/orgChart1"/>
    <dgm:cxn modelId="{8447E7D0-20EB-4536-A483-FE4225FA0D1C}" type="presParOf" srcId="{4AEC9D3C-A155-43FA-BF06-99A93E988328}" destId="{E5FAF8D1-8FB8-4077-8107-2044FF6C6BA9}" srcOrd="0" destOrd="0" presId="urn:microsoft.com/office/officeart/2005/8/layout/orgChart1"/>
    <dgm:cxn modelId="{E96EBC6D-D899-48F6-9194-D4ACFC0F3045}" type="presParOf" srcId="{4AEC9D3C-A155-43FA-BF06-99A93E988328}" destId="{8BACECD8-4EC5-48B1-AB62-A8C4627939AE}" srcOrd="1" destOrd="0" presId="urn:microsoft.com/office/officeart/2005/8/layout/orgChart1"/>
    <dgm:cxn modelId="{7CF1C9F6-49F6-4BAD-AF2D-DFA0AE0892AF}" type="presParOf" srcId="{39EB5A77-D8D4-4548-A768-A6D052E3A5E7}" destId="{08170931-92D7-42D4-8972-77AE2C004FE9}" srcOrd="1" destOrd="0" presId="urn:microsoft.com/office/officeart/2005/8/layout/orgChart1"/>
    <dgm:cxn modelId="{A3DF2FE8-7C91-4296-A2AA-3E0F179663DA}" type="presParOf" srcId="{08170931-92D7-42D4-8972-77AE2C004FE9}" destId="{9DE6281D-A07B-4476-9320-37FC26CAC50E}" srcOrd="0" destOrd="0" presId="urn:microsoft.com/office/officeart/2005/8/layout/orgChart1"/>
    <dgm:cxn modelId="{9FE3A268-4EB2-4753-8197-0C366FA3B5A1}" type="presParOf" srcId="{08170931-92D7-42D4-8972-77AE2C004FE9}" destId="{C7FD93AE-6911-431C-B906-F14B03C762F7}" srcOrd="1" destOrd="0" presId="urn:microsoft.com/office/officeart/2005/8/layout/orgChart1"/>
    <dgm:cxn modelId="{CF1E6F8C-5E0F-474C-9B5C-9E13FC26394C}" type="presParOf" srcId="{C7FD93AE-6911-431C-B906-F14B03C762F7}" destId="{9AA496EE-4CE1-4370-97F3-46CA20BE5AA5}" srcOrd="0" destOrd="0" presId="urn:microsoft.com/office/officeart/2005/8/layout/orgChart1"/>
    <dgm:cxn modelId="{7BD67B98-5F3A-4802-B61A-70E593494995}" type="presParOf" srcId="{9AA496EE-4CE1-4370-97F3-46CA20BE5AA5}" destId="{FBCE55C9-0817-4470-95D1-C7A767CF8157}" srcOrd="0" destOrd="0" presId="urn:microsoft.com/office/officeart/2005/8/layout/orgChart1"/>
    <dgm:cxn modelId="{1830F193-44AA-4270-B3CB-7047CABCB51C}" type="presParOf" srcId="{9AA496EE-4CE1-4370-97F3-46CA20BE5AA5}" destId="{A6F67182-1A36-4D2B-9C56-BB0D884809CA}" srcOrd="1" destOrd="0" presId="urn:microsoft.com/office/officeart/2005/8/layout/orgChart1"/>
    <dgm:cxn modelId="{ACF480A0-4FD3-4C92-BCB2-058CB94050C4}" type="presParOf" srcId="{C7FD93AE-6911-431C-B906-F14B03C762F7}" destId="{BC041B7B-C0A3-4F62-9643-E4C85E3F95A3}" srcOrd="1" destOrd="0" presId="urn:microsoft.com/office/officeart/2005/8/layout/orgChart1"/>
    <dgm:cxn modelId="{9AEAF20B-22F4-4D87-9545-BCAEAD142165}" type="presParOf" srcId="{C7FD93AE-6911-431C-B906-F14B03C762F7}" destId="{B41DC157-CB9D-40E4-AD6A-56681195A5B9}" srcOrd="2" destOrd="0" presId="urn:microsoft.com/office/officeart/2005/8/layout/orgChart1"/>
    <dgm:cxn modelId="{1B6F271B-D668-4933-85F4-E0A2DC701108}" type="presParOf" srcId="{39EB5A77-D8D4-4548-A768-A6D052E3A5E7}" destId="{87D0D026-EA8F-45F8-AE3C-01071ECAF2A7}" srcOrd="2" destOrd="0" presId="urn:microsoft.com/office/officeart/2005/8/layout/orgChart1"/>
    <dgm:cxn modelId="{BEECFB62-5798-480A-AC77-ADE2FD601343}" type="presParOf" srcId="{82E6CCA2-10A0-4472-9361-1D54A6A5516B}" destId="{E2A3C38D-6E04-4933-A349-9623F818FF2A}" srcOrd="2" destOrd="0" presId="urn:microsoft.com/office/officeart/2005/8/layout/orgChart1"/>
    <dgm:cxn modelId="{972ECE1E-FA00-495B-9016-C762246D5F75}" type="presParOf" srcId="{82E6CCA2-10A0-4472-9361-1D54A6A5516B}" destId="{B1D9D73D-9791-42D8-83F3-85824D52862B}" srcOrd="3" destOrd="0" presId="urn:microsoft.com/office/officeart/2005/8/layout/orgChart1"/>
    <dgm:cxn modelId="{9B5F6F4A-87E4-4949-B2A6-8016EF25C030}" type="presParOf" srcId="{B1D9D73D-9791-42D8-83F3-85824D52862B}" destId="{5F84FF5B-FD2E-4073-8A47-0307FC8FA5A9}" srcOrd="0" destOrd="0" presId="urn:microsoft.com/office/officeart/2005/8/layout/orgChart1"/>
    <dgm:cxn modelId="{AE038BDB-0942-4C3E-94EA-F9C14B5FD125}" type="presParOf" srcId="{5F84FF5B-FD2E-4073-8A47-0307FC8FA5A9}" destId="{D25194D9-B0D7-4292-AD74-9E4B4804B817}" srcOrd="0" destOrd="0" presId="urn:microsoft.com/office/officeart/2005/8/layout/orgChart1"/>
    <dgm:cxn modelId="{CC2474F3-BBE9-4F8B-B59A-8AFA30ED33BF}" type="presParOf" srcId="{5F84FF5B-FD2E-4073-8A47-0307FC8FA5A9}" destId="{D221093D-8C4C-41BB-9405-201CF3BC089C}" srcOrd="1" destOrd="0" presId="urn:microsoft.com/office/officeart/2005/8/layout/orgChart1"/>
    <dgm:cxn modelId="{B5CEBC41-3261-41CA-B482-BC6EB5299D76}" type="presParOf" srcId="{B1D9D73D-9791-42D8-83F3-85824D52862B}" destId="{09ACDA1D-5440-4696-9406-4E51744C77FA}" srcOrd="1" destOrd="0" presId="urn:microsoft.com/office/officeart/2005/8/layout/orgChart1"/>
    <dgm:cxn modelId="{2969BC4F-2632-48B8-90F1-CAB25D5AE5F4}" type="presParOf" srcId="{09ACDA1D-5440-4696-9406-4E51744C77FA}" destId="{BB91DE85-A7A0-4F7D-95FB-5C445AFA72A6}" srcOrd="0" destOrd="0" presId="urn:microsoft.com/office/officeart/2005/8/layout/orgChart1"/>
    <dgm:cxn modelId="{44B1C54A-6545-44DD-A2BF-56EFEEE15E12}" type="presParOf" srcId="{09ACDA1D-5440-4696-9406-4E51744C77FA}" destId="{16C1FA74-0977-4EF4-9138-4F1B238392E6}" srcOrd="1" destOrd="0" presId="urn:microsoft.com/office/officeart/2005/8/layout/orgChart1"/>
    <dgm:cxn modelId="{A11F89E1-7522-4185-81F6-9E2DE1D0FD47}" type="presParOf" srcId="{16C1FA74-0977-4EF4-9138-4F1B238392E6}" destId="{76E8726F-434E-47B1-BCBE-8FD8188D4905}" srcOrd="0" destOrd="0" presId="urn:microsoft.com/office/officeart/2005/8/layout/orgChart1"/>
    <dgm:cxn modelId="{004ECA0E-984C-476E-B742-E0744B51642C}" type="presParOf" srcId="{76E8726F-434E-47B1-BCBE-8FD8188D4905}" destId="{ACF8B433-A712-495D-80CF-19E81999DBB6}" srcOrd="0" destOrd="0" presId="urn:microsoft.com/office/officeart/2005/8/layout/orgChart1"/>
    <dgm:cxn modelId="{AE051C6F-54CD-4520-853D-09028A3B3C02}" type="presParOf" srcId="{76E8726F-434E-47B1-BCBE-8FD8188D4905}" destId="{7AC0F3E6-E9A4-4C9C-8DEE-042CFA19DD9A}" srcOrd="1" destOrd="0" presId="urn:microsoft.com/office/officeart/2005/8/layout/orgChart1"/>
    <dgm:cxn modelId="{76C5FCF5-14C6-454B-A0E4-73EEE17D6ACD}" type="presParOf" srcId="{16C1FA74-0977-4EF4-9138-4F1B238392E6}" destId="{94FC8E00-1C2F-4840-9F67-A1618424815C}" srcOrd="1" destOrd="0" presId="urn:microsoft.com/office/officeart/2005/8/layout/orgChart1"/>
    <dgm:cxn modelId="{CF0922C8-43F6-4A72-91D1-662A9F36C808}" type="presParOf" srcId="{16C1FA74-0977-4EF4-9138-4F1B238392E6}" destId="{B8B51EF6-4B31-4EA9-BE1C-ACA978A5E8F3}" srcOrd="2" destOrd="0" presId="urn:microsoft.com/office/officeart/2005/8/layout/orgChart1"/>
    <dgm:cxn modelId="{AD9BE846-DF30-4679-9754-92E7CD2A315F}" type="presParOf" srcId="{B1D9D73D-9791-42D8-83F3-85824D52862B}" destId="{31B5EF7B-ABC3-4A3A-9251-E75894760BFE}" srcOrd="2" destOrd="0" presId="urn:microsoft.com/office/officeart/2005/8/layout/orgChart1"/>
    <dgm:cxn modelId="{D0C94742-403A-4D5A-BB15-EC4B98A789F3}" type="presParOf" srcId="{82E6CCA2-10A0-4472-9361-1D54A6A5516B}" destId="{672C63B7-7697-4AA9-B5DF-AC5ADC5036EC}" srcOrd="4" destOrd="0" presId="urn:microsoft.com/office/officeart/2005/8/layout/orgChart1"/>
    <dgm:cxn modelId="{EDEE38A2-653E-4757-BC49-D0B5E7AA6FC5}" type="presParOf" srcId="{82E6CCA2-10A0-4472-9361-1D54A6A5516B}" destId="{59F1963D-1F0D-478A-9ABF-B10B543A0D6B}" srcOrd="5" destOrd="0" presId="urn:microsoft.com/office/officeart/2005/8/layout/orgChart1"/>
    <dgm:cxn modelId="{3EA881E7-AFEA-46A0-AB0E-CF7A4A2A53AD}" type="presParOf" srcId="{59F1963D-1F0D-478A-9ABF-B10B543A0D6B}" destId="{B7B520F9-58AE-4E6E-BF47-A2E8AF4FBB2E}" srcOrd="0" destOrd="0" presId="urn:microsoft.com/office/officeart/2005/8/layout/orgChart1"/>
    <dgm:cxn modelId="{49CC6140-1826-4EF1-B62C-578465809231}" type="presParOf" srcId="{B7B520F9-58AE-4E6E-BF47-A2E8AF4FBB2E}" destId="{AF5B0922-BE65-40DB-8348-F0D8F5496F36}" srcOrd="0" destOrd="0" presId="urn:microsoft.com/office/officeart/2005/8/layout/orgChart1"/>
    <dgm:cxn modelId="{29EFB242-828F-48EF-91EA-5CB429C293EB}" type="presParOf" srcId="{B7B520F9-58AE-4E6E-BF47-A2E8AF4FBB2E}" destId="{22B0EAB9-2153-4F6B-AB9C-5EE2253754EA}" srcOrd="1" destOrd="0" presId="urn:microsoft.com/office/officeart/2005/8/layout/orgChart1"/>
    <dgm:cxn modelId="{12DB0D86-C093-4F64-ADFA-4F9E2E4AE5AC}" type="presParOf" srcId="{59F1963D-1F0D-478A-9ABF-B10B543A0D6B}" destId="{81E9503D-BA13-4B21-B568-A30BEF862A0F}" srcOrd="1" destOrd="0" presId="urn:microsoft.com/office/officeart/2005/8/layout/orgChart1"/>
    <dgm:cxn modelId="{E80878F1-383C-4B3B-BF45-5354227B01D2}" type="presParOf" srcId="{59F1963D-1F0D-478A-9ABF-B10B543A0D6B}" destId="{65751505-EAC0-49D0-A52F-75E354BDDB56}" srcOrd="2" destOrd="0" presId="urn:microsoft.com/office/officeart/2005/8/layout/orgChart1"/>
    <dgm:cxn modelId="{F7985337-A468-4B50-844D-C0D959603488}" type="presParOf" srcId="{43219BFF-1A17-47C1-BBEE-6F9185A063EA}" destId="{D25D1E6A-5910-47D2-942A-AF0DBDE2508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D12E55B-A886-4C5B-B11A-E603FE334198}" type="doc">
      <dgm:prSet loTypeId="urn:microsoft.com/office/officeart/2005/8/layout/orgChart1" loCatId="hierarchy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s-MX"/>
        </a:p>
      </dgm:t>
    </dgm:pt>
    <dgm:pt modelId="{2459B897-7535-4281-97C1-EC0049C98E08}">
      <dgm:prSet/>
      <dgm:spPr/>
      <dgm:t>
        <a:bodyPr/>
        <a:lstStyle/>
        <a:p>
          <a:endParaRPr lang="es-MX" dirty="0"/>
        </a:p>
      </dgm:t>
    </dgm:pt>
    <dgm:pt modelId="{DFF5A138-F5B0-41A2-8C31-E53F9D579767}" type="parTrans" cxnId="{CBBC4DFF-3912-4DA2-B9D3-7F957BB4048B}">
      <dgm:prSet/>
      <dgm:spPr/>
      <dgm:t>
        <a:bodyPr/>
        <a:lstStyle/>
        <a:p>
          <a:endParaRPr lang="es-MX"/>
        </a:p>
      </dgm:t>
    </dgm:pt>
    <dgm:pt modelId="{AAFE8BBB-9A0A-423A-A495-989F58D558C3}" type="sibTrans" cxnId="{CBBC4DFF-3912-4DA2-B9D3-7F957BB4048B}">
      <dgm:prSet/>
      <dgm:spPr/>
      <dgm:t>
        <a:bodyPr/>
        <a:lstStyle/>
        <a:p>
          <a:endParaRPr lang="es-MX"/>
        </a:p>
      </dgm:t>
    </dgm:pt>
    <dgm:pt modelId="{DFB7C4F7-9D1E-4B7B-BD4E-03DDC1EF3356}">
      <dgm:prSet/>
      <dgm:spPr/>
      <dgm:t>
        <a:bodyPr/>
        <a:lstStyle/>
        <a:p>
          <a:endParaRPr lang="es-MX" dirty="0"/>
        </a:p>
      </dgm:t>
    </dgm:pt>
    <dgm:pt modelId="{CFC9C433-D1F1-4AF3-91A0-5524D5F50109}" type="parTrans" cxnId="{24AEA233-7089-4041-9E89-DF7B06B134EB}">
      <dgm:prSet/>
      <dgm:spPr/>
      <dgm:t>
        <a:bodyPr/>
        <a:lstStyle/>
        <a:p>
          <a:endParaRPr lang="es-MX"/>
        </a:p>
      </dgm:t>
    </dgm:pt>
    <dgm:pt modelId="{9463A23F-2920-462E-96E4-113D68116B4C}" type="sibTrans" cxnId="{24AEA233-7089-4041-9E89-DF7B06B134EB}">
      <dgm:prSet/>
      <dgm:spPr/>
      <dgm:t>
        <a:bodyPr/>
        <a:lstStyle/>
        <a:p>
          <a:endParaRPr lang="es-MX"/>
        </a:p>
      </dgm:t>
    </dgm:pt>
    <dgm:pt modelId="{5C91FE83-E91F-4C3B-A53E-AEC1D443B64D}" type="asst">
      <dgm:prSet/>
      <dgm:spPr/>
      <dgm:t>
        <a:bodyPr/>
        <a:lstStyle/>
        <a:p>
          <a:endParaRPr lang="es-MX" dirty="0"/>
        </a:p>
      </dgm:t>
    </dgm:pt>
    <dgm:pt modelId="{F9030AD6-1791-451D-B079-D64D83B141C4}" type="parTrans" cxnId="{00D6E0F6-8C5F-4AB3-91DE-44B1EA9F910D}">
      <dgm:prSet/>
      <dgm:spPr/>
      <dgm:t>
        <a:bodyPr/>
        <a:lstStyle/>
        <a:p>
          <a:endParaRPr lang="es-MX"/>
        </a:p>
      </dgm:t>
    </dgm:pt>
    <dgm:pt modelId="{18C79B33-C845-4097-A3FC-CA76ED3109EC}" type="sibTrans" cxnId="{00D6E0F6-8C5F-4AB3-91DE-44B1EA9F910D}">
      <dgm:prSet/>
      <dgm:spPr/>
      <dgm:t>
        <a:bodyPr/>
        <a:lstStyle/>
        <a:p>
          <a:endParaRPr lang="es-MX"/>
        </a:p>
      </dgm:t>
    </dgm:pt>
    <dgm:pt modelId="{C3BC28B8-F38E-45DC-8282-76C85C9E8C52}">
      <dgm:prSet/>
      <dgm:spPr/>
      <dgm:t>
        <a:bodyPr/>
        <a:lstStyle/>
        <a:p>
          <a:endParaRPr lang="es-MX" dirty="0"/>
        </a:p>
      </dgm:t>
    </dgm:pt>
    <dgm:pt modelId="{7082DBD1-F7CB-48F2-8A18-5C866BF65632}" type="parTrans" cxnId="{CA7BA192-3E29-4C1A-A7A6-C63FE80EE460}">
      <dgm:prSet/>
      <dgm:spPr/>
      <dgm:t>
        <a:bodyPr/>
        <a:lstStyle/>
        <a:p>
          <a:endParaRPr lang="es-MX"/>
        </a:p>
      </dgm:t>
    </dgm:pt>
    <dgm:pt modelId="{4F253F44-374A-4373-9D3E-D2CB7C5166A9}" type="sibTrans" cxnId="{CA7BA192-3E29-4C1A-A7A6-C63FE80EE460}">
      <dgm:prSet/>
      <dgm:spPr/>
      <dgm:t>
        <a:bodyPr/>
        <a:lstStyle/>
        <a:p>
          <a:endParaRPr lang="es-MX"/>
        </a:p>
      </dgm:t>
    </dgm:pt>
    <dgm:pt modelId="{4B383FBC-A164-4CD8-B859-B08510560060}">
      <dgm:prSet/>
      <dgm:spPr/>
      <dgm:t>
        <a:bodyPr/>
        <a:lstStyle/>
        <a:p>
          <a:endParaRPr lang="es-MX" dirty="0"/>
        </a:p>
      </dgm:t>
    </dgm:pt>
    <dgm:pt modelId="{90DEE5C4-8985-4F8C-A769-E0E0C3E19E69}" type="parTrans" cxnId="{0BE66659-46DC-4C0A-8C87-5D07897BA248}">
      <dgm:prSet/>
      <dgm:spPr/>
      <dgm:t>
        <a:bodyPr/>
        <a:lstStyle/>
        <a:p>
          <a:endParaRPr lang="es-MX"/>
        </a:p>
      </dgm:t>
    </dgm:pt>
    <dgm:pt modelId="{D83D131F-DC72-4D77-8F0A-EF213684F213}" type="sibTrans" cxnId="{0BE66659-46DC-4C0A-8C87-5D07897BA248}">
      <dgm:prSet/>
      <dgm:spPr/>
      <dgm:t>
        <a:bodyPr/>
        <a:lstStyle/>
        <a:p>
          <a:endParaRPr lang="es-MX"/>
        </a:p>
      </dgm:t>
    </dgm:pt>
    <dgm:pt modelId="{4B7C7A81-9268-4CA8-92E4-5B9ADE4A14E2}">
      <dgm:prSet/>
      <dgm:spPr/>
      <dgm:t>
        <a:bodyPr/>
        <a:lstStyle/>
        <a:p>
          <a:endParaRPr lang="es-MX" dirty="0"/>
        </a:p>
      </dgm:t>
    </dgm:pt>
    <dgm:pt modelId="{C2D89B4E-BB2C-483A-BE9D-C384A4E61140}" type="parTrans" cxnId="{E80380AB-088F-4440-BE62-891496C66928}">
      <dgm:prSet/>
      <dgm:spPr/>
      <dgm:t>
        <a:bodyPr/>
        <a:lstStyle/>
        <a:p>
          <a:endParaRPr lang="es-MX"/>
        </a:p>
      </dgm:t>
    </dgm:pt>
    <dgm:pt modelId="{170EC31D-10EC-4EF9-B4C2-FFA0FC7D6C18}" type="sibTrans" cxnId="{E80380AB-088F-4440-BE62-891496C66928}">
      <dgm:prSet/>
      <dgm:spPr/>
      <dgm:t>
        <a:bodyPr/>
        <a:lstStyle/>
        <a:p>
          <a:endParaRPr lang="es-MX"/>
        </a:p>
      </dgm:t>
    </dgm:pt>
    <dgm:pt modelId="{D30CC2E2-111B-4E7A-8669-55E68EA7D1F9}">
      <dgm:prSet/>
      <dgm:spPr/>
      <dgm:t>
        <a:bodyPr/>
        <a:lstStyle/>
        <a:p>
          <a:endParaRPr lang="es-MX" dirty="0"/>
        </a:p>
      </dgm:t>
    </dgm:pt>
    <dgm:pt modelId="{BA51EF4B-0ECD-446F-80ED-56E18964FE12}" type="parTrans" cxnId="{332AF6CB-0B0C-46E1-BEF6-94730594DE96}">
      <dgm:prSet/>
      <dgm:spPr/>
      <dgm:t>
        <a:bodyPr/>
        <a:lstStyle/>
        <a:p>
          <a:endParaRPr lang="es-MX"/>
        </a:p>
      </dgm:t>
    </dgm:pt>
    <dgm:pt modelId="{4E9A9775-F105-420C-9A8F-43F887174826}" type="sibTrans" cxnId="{332AF6CB-0B0C-46E1-BEF6-94730594DE96}">
      <dgm:prSet/>
      <dgm:spPr/>
      <dgm:t>
        <a:bodyPr/>
        <a:lstStyle/>
        <a:p>
          <a:endParaRPr lang="es-MX"/>
        </a:p>
      </dgm:t>
    </dgm:pt>
    <dgm:pt modelId="{4EB67754-555F-4A2A-9D60-2E6D6B7D16C4}" type="pres">
      <dgm:prSet presAssocID="{5D12E55B-A886-4C5B-B11A-E603FE334198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43219BFF-1A17-47C1-BBEE-6F9185A063EA}" type="pres">
      <dgm:prSet presAssocID="{2459B897-7535-4281-97C1-EC0049C98E08}" presName="hierRoot1" presStyleCnt="0">
        <dgm:presLayoutVars>
          <dgm:hierBranch val="init"/>
        </dgm:presLayoutVars>
      </dgm:prSet>
      <dgm:spPr/>
    </dgm:pt>
    <dgm:pt modelId="{D4F79477-AF4F-4CCC-80E1-A2C4B3A3D74E}" type="pres">
      <dgm:prSet presAssocID="{2459B897-7535-4281-97C1-EC0049C98E08}" presName="rootComposite1" presStyleCnt="0"/>
      <dgm:spPr/>
    </dgm:pt>
    <dgm:pt modelId="{2E49080A-1807-4BC9-8772-AC7E426D76E0}" type="pres">
      <dgm:prSet presAssocID="{2459B897-7535-4281-97C1-EC0049C98E08}" presName="rootText1" presStyleLbl="node0" presStyleIdx="0" presStyleCnt="1" custLinFactX="26043" custLinFactNeighborX="100000" custLinFactNeighborY="-10659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2415599-03C7-4012-9BC2-E1215D60F3E7}" type="pres">
      <dgm:prSet presAssocID="{2459B897-7535-4281-97C1-EC0049C98E08}" presName="rootConnector1" presStyleLbl="node1" presStyleIdx="0" presStyleCnt="0"/>
      <dgm:spPr/>
      <dgm:t>
        <a:bodyPr/>
        <a:lstStyle/>
        <a:p>
          <a:endParaRPr lang="es-MX"/>
        </a:p>
      </dgm:t>
    </dgm:pt>
    <dgm:pt modelId="{82E6CCA2-10A0-4472-9361-1D54A6A5516B}" type="pres">
      <dgm:prSet presAssocID="{2459B897-7535-4281-97C1-EC0049C98E08}" presName="hierChild2" presStyleCnt="0"/>
      <dgm:spPr/>
    </dgm:pt>
    <dgm:pt modelId="{5FB0BEE7-F58F-4BBA-942E-516B47AEF355}" type="pres">
      <dgm:prSet presAssocID="{CFC9C433-D1F1-4AF3-91A0-5524D5F50109}" presName="Name37" presStyleLbl="parChTrans1D2" presStyleIdx="0" presStyleCnt="3"/>
      <dgm:spPr/>
      <dgm:t>
        <a:bodyPr/>
        <a:lstStyle/>
        <a:p>
          <a:endParaRPr lang="es-MX"/>
        </a:p>
      </dgm:t>
    </dgm:pt>
    <dgm:pt modelId="{6A60EBB6-8C9B-4419-BE2A-F25858018345}" type="pres">
      <dgm:prSet presAssocID="{DFB7C4F7-9D1E-4B7B-BD4E-03DDC1EF3356}" presName="hierRoot2" presStyleCnt="0">
        <dgm:presLayoutVars>
          <dgm:hierBranch val="init"/>
        </dgm:presLayoutVars>
      </dgm:prSet>
      <dgm:spPr/>
    </dgm:pt>
    <dgm:pt modelId="{CA506AB6-B6C2-4AFF-B420-80365B2222E4}" type="pres">
      <dgm:prSet presAssocID="{DFB7C4F7-9D1E-4B7B-BD4E-03DDC1EF3356}" presName="rootComposite" presStyleCnt="0"/>
      <dgm:spPr/>
    </dgm:pt>
    <dgm:pt modelId="{C3D2D1BE-8815-4217-B492-C776B2E59D3D}" type="pres">
      <dgm:prSet presAssocID="{DFB7C4F7-9D1E-4B7B-BD4E-03DDC1EF3356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F14F018-0B31-40F2-AB10-C1C8A52920D4}" type="pres">
      <dgm:prSet presAssocID="{DFB7C4F7-9D1E-4B7B-BD4E-03DDC1EF3356}" presName="rootConnector" presStyleLbl="node2" presStyleIdx="0" presStyleCnt="3"/>
      <dgm:spPr/>
      <dgm:t>
        <a:bodyPr/>
        <a:lstStyle/>
        <a:p>
          <a:endParaRPr lang="es-MX"/>
        </a:p>
      </dgm:t>
    </dgm:pt>
    <dgm:pt modelId="{8C568DF9-06A2-40BC-8697-B5723713FB80}" type="pres">
      <dgm:prSet presAssocID="{DFB7C4F7-9D1E-4B7B-BD4E-03DDC1EF3356}" presName="hierChild4" presStyleCnt="0"/>
      <dgm:spPr/>
    </dgm:pt>
    <dgm:pt modelId="{0534CF4A-31B2-4FED-8EA9-AF2B2E0C0667}" type="pres">
      <dgm:prSet presAssocID="{DFB7C4F7-9D1E-4B7B-BD4E-03DDC1EF3356}" presName="hierChild5" presStyleCnt="0"/>
      <dgm:spPr/>
    </dgm:pt>
    <dgm:pt modelId="{2AE88028-4A08-47A0-92B3-5AF4D2840503}" type="pres">
      <dgm:prSet presAssocID="{F9030AD6-1791-451D-B079-D64D83B141C4}" presName="Name111" presStyleLbl="parChTrans1D3" presStyleIdx="0" presStyleCnt="2"/>
      <dgm:spPr/>
      <dgm:t>
        <a:bodyPr/>
        <a:lstStyle/>
        <a:p>
          <a:endParaRPr lang="es-MX"/>
        </a:p>
      </dgm:t>
    </dgm:pt>
    <dgm:pt modelId="{39EB5A77-D8D4-4548-A768-A6D052E3A5E7}" type="pres">
      <dgm:prSet presAssocID="{5C91FE83-E91F-4C3B-A53E-AEC1D443B64D}" presName="hierRoot3" presStyleCnt="0">
        <dgm:presLayoutVars>
          <dgm:hierBranch val="init"/>
        </dgm:presLayoutVars>
      </dgm:prSet>
      <dgm:spPr/>
    </dgm:pt>
    <dgm:pt modelId="{4AEC9D3C-A155-43FA-BF06-99A93E988328}" type="pres">
      <dgm:prSet presAssocID="{5C91FE83-E91F-4C3B-A53E-AEC1D443B64D}" presName="rootComposite3" presStyleCnt="0"/>
      <dgm:spPr/>
    </dgm:pt>
    <dgm:pt modelId="{E5FAF8D1-8FB8-4077-8107-2044FF6C6BA9}" type="pres">
      <dgm:prSet presAssocID="{5C91FE83-E91F-4C3B-A53E-AEC1D443B64D}" presName="rootText3" presStyleLbl="asst2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BACECD8-4EC5-48B1-AB62-A8C4627939AE}" type="pres">
      <dgm:prSet presAssocID="{5C91FE83-E91F-4C3B-A53E-AEC1D443B64D}" presName="rootConnector3" presStyleLbl="asst2" presStyleIdx="0" presStyleCnt="1"/>
      <dgm:spPr/>
      <dgm:t>
        <a:bodyPr/>
        <a:lstStyle/>
        <a:p>
          <a:endParaRPr lang="es-MX"/>
        </a:p>
      </dgm:t>
    </dgm:pt>
    <dgm:pt modelId="{08170931-92D7-42D4-8972-77AE2C004FE9}" type="pres">
      <dgm:prSet presAssocID="{5C91FE83-E91F-4C3B-A53E-AEC1D443B64D}" presName="hierChild6" presStyleCnt="0"/>
      <dgm:spPr/>
    </dgm:pt>
    <dgm:pt modelId="{9DE6281D-A07B-4476-9320-37FC26CAC50E}" type="pres">
      <dgm:prSet presAssocID="{7082DBD1-F7CB-48F2-8A18-5C866BF65632}" presName="Name37" presStyleLbl="parChTrans1D4" presStyleIdx="0" presStyleCnt="1"/>
      <dgm:spPr/>
      <dgm:t>
        <a:bodyPr/>
        <a:lstStyle/>
        <a:p>
          <a:endParaRPr lang="es-MX"/>
        </a:p>
      </dgm:t>
    </dgm:pt>
    <dgm:pt modelId="{C7FD93AE-6911-431C-B906-F14B03C762F7}" type="pres">
      <dgm:prSet presAssocID="{C3BC28B8-F38E-45DC-8282-76C85C9E8C52}" presName="hierRoot2" presStyleCnt="0">
        <dgm:presLayoutVars>
          <dgm:hierBranch val="init"/>
        </dgm:presLayoutVars>
      </dgm:prSet>
      <dgm:spPr/>
    </dgm:pt>
    <dgm:pt modelId="{9AA496EE-4CE1-4370-97F3-46CA20BE5AA5}" type="pres">
      <dgm:prSet presAssocID="{C3BC28B8-F38E-45DC-8282-76C85C9E8C52}" presName="rootComposite" presStyleCnt="0"/>
      <dgm:spPr/>
    </dgm:pt>
    <dgm:pt modelId="{FBCE55C9-0817-4470-95D1-C7A767CF8157}" type="pres">
      <dgm:prSet presAssocID="{C3BC28B8-F38E-45DC-8282-76C85C9E8C52}" presName="rootText" presStyleLbl="node4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6F67182-1A36-4D2B-9C56-BB0D884809CA}" type="pres">
      <dgm:prSet presAssocID="{C3BC28B8-F38E-45DC-8282-76C85C9E8C52}" presName="rootConnector" presStyleLbl="node4" presStyleIdx="0" presStyleCnt="1"/>
      <dgm:spPr/>
      <dgm:t>
        <a:bodyPr/>
        <a:lstStyle/>
        <a:p>
          <a:endParaRPr lang="es-MX"/>
        </a:p>
      </dgm:t>
    </dgm:pt>
    <dgm:pt modelId="{BC041B7B-C0A3-4F62-9643-E4C85E3F95A3}" type="pres">
      <dgm:prSet presAssocID="{C3BC28B8-F38E-45DC-8282-76C85C9E8C52}" presName="hierChild4" presStyleCnt="0"/>
      <dgm:spPr/>
    </dgm:pt>
    <dgm:pt modelId="{B41DC157-CB9D-40E4-AD6A-56681195A5B9}" type="pres">
      <dgm:prSet presAssocID="{C3BC28B8-F38E-45DC-8282-76C85C9E8C52}" presName="hierChild5" presStyleCnt="0"/>
      <dgm:spPr/>
    </dgm:pt>
    <dgm:pt modelId="{87D0D026-EA8F-45F8-AE3C-01071ECAF2A7}" type="pres">
      <dgm:prSet presAssocID="{5C91FE83-E91F-4C3B-A53E-AEC1D443B64D}" presName="hierChild7" presStyleCnt="0"/>
      <dgm:spPr/>
    </dgm:pt>
    <dgm:pt modelId="{E2A3C38D-6E04-4933-A349-9623F818FF2A}" type="pres">
      <dgm:prSet presAssocID="{90DEE5C4-8985-4F8C-A769-E0E0C3E19E69}" presName="Name37" presStyleLbl="parChTrans1D2" presStyleIdx="1" presStyleCnt="3"/>
      <dgm:spPr/>
      <dgm:t>
        <a:bodyPr/>
        <a:lstStyle/>
        <a:p>
          <a:endParaRPr lang="es-MX"/>
        </a:p>
      </dgm:t>
    </dgm:pt>
    <dgm:pt modelId="{B1D9D73D-9791-42D8-83F3-85824D52862B}" type="pres">
      <dgm:prSet presAssocID="{4B383FBC-A164-4CD8-B859-B08510560060}" presName="hierRoot2" presStyleCnt="0">
        <dgm:presLayoutVars>
          <dgm:hierBranch val="init"/>
        </dgm:presLayoutVars>
      </dgm:prSet>
      <dgm:spPr/>
    </dgm:pt>
    <dgm:pt modelId="{5F84FF5B-FD2E-4073-8A47-0307FC8FA5A9}" type="pres">
      <dgm:prSet presAssocID="{4B383FBC-A164-4CD8-B859-B08510560060}" presName="rootComposite" presStyleCnt="0"/>
      <dgm:spPr/>
    </dgm:pt>
    <dgm:pt modelId="{D25194D9-B0D7-4292-AD74-9E4B4804B817}" type="pres">
      <dgm:prSet presAssocID="{4B383FBC-A164-4CD8-B859-B08510560060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221093D-8C4C-41BB-9405-201CF3BC089C}" type="pres">
      <dgm:prSet presAssocID="{4B383FBC-A164-4CD8-B859-B08510560060}" presName="rootConnector" presStyleLbl="node2" presStyleIdx="1" presStyleCnt="3"/>
      <dgm:spPr/>
      <dgm:t>
        <a:bodyPr/>
        <a:lstStyle/>
        <a:p>
          <a:endParaRPr lang="es-MX"/>
        </a:p>
      </dgm:t>
    </dgm:pt>
    <dgm:pt modelId="{09ACDA1D-5440-4696-9406-4E51744C77FA}" type="pres">
      <dgm:prSet presAssocID="{4B383FBC-A164-4CD8-B859-B08510560060}" presName="hierChild4" presStyleCnt="0"/>
      <dgm:spPr/>
    </dgm:pt>
    <dgm:pt modelId="{BB91DE85-A7A0-4F7D-95FB-5C445AFA72A6}" type="pres">
      <dgm:prSet presAssocID="{C2D89B4E-BB2C-483A-BE9D-C384A4E61140}" presName="Name37" presStyleLbl="parChTrans1D3" presStyleIdx="1" presStyleCnt="2"/>
      <dgm:spPr/>
      <dgm:t>
        <a:bodyPr/>
        <a:lstStyle/>
        <a:p>
          <a:endParaRPr lang="es-MX"/>
        </a:p>
      </dgm:t>
    </dgm:pt>
    <dgm:pt modelId="{16C1FA74-0977-4EF4-9138-4F1B238392E6}" type="pres">
      <dgm:prSet presAssocID="{4B7C7A81-9268-4CA8-92E4-5B9ADE4A14E2}" presName="hierRoot2" presStyleCnt="0">
        <dgm:presLayoutVars>
          <dgm:hierBranch val="init"/>
        </dgm:presLayoutVars>
      </dgm:prSet>
      <dgm:spPr/>
    </dgm:pt>
    <dgm:pt modelId="{76E8726F-434E-47B1-BCBE-8FD8188D4905}" type="pres">
      <dgm:prSet presAssocID="{4B7C7A81-9268-4CA8-92E4-5B9ADE4A14E2}" presName="rootComposite" presStyleCnt="0"/>
      <dgm:spPr/>
    </dgm:pt>
    <dgm:pt modelId="{ACF8B433-A712-495D-80CF-19E81999DBB6}" type="pres">
      <dgm:prSet presAssocID="{4B7C7A81-9268-4CA8-92E4-5B9ADE4A14E2}" presName="rootText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AC0F3E6-E9A4-4C9C-8DEE-042CFA19DD9A}" type="pres">
      <dgm:prSet presAssocID="{4B7C7A81-9268-4CA8-92E4-5B9ADE4A14E2}" presName="rootConnector" presStyleLbl="node3" presStyleIdx="0" presStyleCnt="1"/>
      <dgm:spPr/>
      <dgm:t>
        <a:bodyPr/>
        <a:lstStyle/>
        <a:p>
          <a:endParaRPr lang="es-MX"/>
        </a:p>
      </dgm:t>
    </dgm:pt>
    <dgm:pt modelId="{94FC8E00-1C2F-4840-9F67-A1618424815C}" type="pres">
      <dgm:prSet presAssocID="{4B7C7A81-9268-4CA8-92E4-5B9ADE4A14E2}" presName="hierChild4" presStyleCnt="0"/>
      <dgm:spPr/>
    </dgm:pt>
    <dgm:pt modelId="{B8B51EF6-4B31-4EA9-BE1C-ACA978A5E8F3}" type="pres">
      <dgm:prSet presAssocID="{4B7C7A81-9268-4CA8-92E4-5B9ADE4A14E2}" presName="hierChild5" presStyleCnt="0"/>
      <dgm:spPr/>
    </dgm:pt>
    <dgm:pt modelId="{31B5EF7B-ABC3-4A3A-9251-E75894760BFE}" type="pres">
      <dgm:prSet presAssocID="{4B383FBC-A164-4CD8-B859-B08510560060}" presName="hierChild5" presStyleCnt="0"/>
      <dgm:spPr/>
    </dgm:pt>
    <dgm:pt modelId="{672C63B7-7697-4AA9-B5DF-AC5ADC5036EC}" type="pres">
      <dgm:prSet presAssocID="{BA51EF4B-0ECD-446F-80ED-56E18964FE12}" presName="Name37" presStyleLbl="parChTrans1D2" presStyleIdx="2" presStyleCnt="3"/>
      <dgm:spPr/>
      <dgm:t>
        <a:bodyPr/>
        <a:lstStyle/>
        <a:p>
          <a:endParaRPr lang="es-MX"/>
        </a:p>
      </dgm:t>
    </dgm:pt>
    <dgm:pt modelId="{59F1963D-1F0D-478A-9ABF-B10B543A0D6B}" type="pres">
      <dgm:prSet presAssocID="{D30CC2E2-111B-4E7A-8669-55E68EA7D1F9}" presName="hierRoot2" presStyleCnt="0">
        <dgm:presLayoutVars>
          <dgm:hierBranch val="init"/>
        </dgm:presLayoutVars>
      </dgm:prSet>
      <dgm:spPr/>
    </dgm:pt>
    <dgm:pt modelId="{B7B520F9-58AE-4E6E-BF47-A2E8AF4FBB2E}" type="pres">
      <dgm:prSet presAssocID="{D30CC2E2-111B-4E7A-8669-55E68EA7D1F9}" presName="rootComposite" presStyleCnt="0"/>
      <dgm:spPr/>
    </dgm:pt>
    <dgm:pt modelId="{AF5B0922-BE65-40DB-8348-F0D8F5496F36}" type="pres">
      <dgm:prSet presAssocID="{D30CC2E2-111B-4E7A-8669-55E68EA7D1F9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2B0EAB9-2153-4F6B-AB9C-5EE2253754EA}" type="pres">
      <dgm:prSet presAssocID="{D30CC2E2-111B-4E7A-8669-55E68EA7D1F9}" presName="rootConnector" presStyleLbl="node2" presStyleIdx="2" presStyleCnt="3"/>
      <dgm:spPr/>
      <dgm:t>
        <a:bodyPr/>
        <a:lstStyle/>
        <a:p>
          <a:endParaRPr lang="es-MX"/>
        </a:p>
      </dgm:t>
    </dgm:pt>
    <dgm:pt modelId="{81E9503D-BA13-4B21-B568-A30BEF862A0F}" type="pres">
      <dgm:prSet presAssocID="{D30CC2E2-111B-4E7A-8669-55E68EA7D1F9}" presName="hierChild4" presStyleCnt="0"/>
      <dgm:spPr/>
    </dgm:pt>
    <dgm:pt modelId="{65751505-EAC0-49D0-A52F-75E354BDDB56}" type="pres">
      <dgm:prSet presAssocID="{D30CC2E2-111B-4E7A-8669-55E68EA7D1F9}" presName="hierChild5" presStyleCnt="0"/>
      <dgm:spPr/>
    </dgm:pt>
    <dgm:pt modelId="{D25D1E6A-5910-47D2-942A-AF0DBDE25086}" type="pres">
      <dgm:prSet presAssocID="{2459B897-7535-4281-97C1-EC0049C98E08}" presName="hierChild3" presStyleCnt="0"/>
      <dgm:spPr/>
    </dgm:pt>
  </dgm:ptLst>
  <dgm:cxnLst>
    <dgm:cxn modelId="{291EC0A8-A518-4277-B77D-F8DA58C0107B}" type="presOf" srcId="{D30CC2E2-111B-4E7A-8669-55E68EA7D1F9}" destId="{AF5B0922-BE65-40DB-8348-F0D8F5496F36}" srcOrd="0" destOrd="0" presId="urn:microsoft.com/office/officeart/2005/8/layout/orgChart1"/>
    <dgm:cxn modelId="{AED5AA48-43D2-4D6E-A791-6DFA41AA324B}" type="presOf" srcId="{2459B897-7535-4281-97C1-EC0049C98E08}" destId="{2E49080A-1807-4BC9-8772-AC7E426D76E0}" srcOrd="0" destOrd="0" presId="urn:microsoft.com/office/officeart/2005/8/layout/orgChart1"/>
    <dgm:cxn modelId="{5D8DE570-E424-4855-87C6-074B084ED8B9}" type="presOf" srcId="{4B7C7A81-9268-4CA8-92E4-5B9ADE4A14E2}" destId="{ACF8B433-A712-495D-80CF-19E81999DBB6}" srcOrd="0" destOrd="0" presId="urn:microsoft.com/office/officeart/2005/8/layout/orgChart1"/>
    <dgm:cxn modelId="{24AEA233-7089-4041-9E89-DF7B06B134EB}" srcId="{2459B897-7535-4281-97C1-EC0049C98E08}" destId="{DFB7C4F7-9D1E-4B7B-BD4E-03DDC1EF3356}" srcOrd="0" destOrd="0" parTransId="{CFC9C433-D1F1-4AF3-91A0-5524D5F50109}" sibTransId="{9463A23F-2920-462E-96E4-113D68116B4C}"/>
    <dgm:cxn modelId="{D976510B-EA17-4AA9-A34A-B706267D5E4A}" type="presOf" srcId="{C2D89B4E-BB2C-483A-BE9D-C384A4E61140}" destId="{BB91DE85-A7A0-4F7D-95FB-5C445AFA72A6}" srcOrd="0" destOrd="0" presId="urn:microsoft.com/office/officeart/2005/8/layout/orgChart1"/>
    <dgm:cxn modelId="{0D757145-9476-40D2-80E0-B696FDCC3CB7}" type="presOf" srcId="{DFB7C4F7-9D1E-4B7B-BD4E-03DDC1EF3356}" destId="{9F14F018-0B31-40F2-AB10-C1C8A52920D4}" srcOrd="1" destOrd="0" presId="urn:microsoft.com/office/officeart/2005/8/layout/orgChart1"/>
    <dgm:cxn modelId="{D5D97925-0932-42D3-9852-816F3CFAF7D9}" type="presOf" srcId="{7082DBD1-F7CB-48F2-8A18-5C866BF65632}" destId="{9DE6281D-A07B-4476-9320-37FC26CAC50E}" srcOrd="0" destOrd="0" presId="urn:microsoft.com/office/officeart/2005/8/layout/orgChart1"/>
    <dgm:cxn modelId="{0C4CA7F6-3ED6-46D0-98C8-0855ED5C9471}" type="presOf" srcId="{5D12E55B-A886-4C5B-B11A-E603FE334198}" destId="{4EB67754-555F-4A2A-9D60-2E6D6B7D16C4}" srcOrd="0" destOrd="0" presId="urn:microsoft.com/office/officeart/2005/8/layout/orgChart1"/>
    <dgm:cxn modelId="{5BAD4614-33CA-4C81-998B-28BF73EA3999}" type="presOf" srcId="{D30CC2E2-111B-4E7A-8669-55E68EA7D1F9}" destId="{22B0EAB9-2153-4F6B-AB9C-5EE2253754EA}" srcOrd="1" destOrd="0" presId="urn:microsoft.com/office/officeart/2005/8/layout/orgChart1"/>
    <dgm:cxn modelId="{E80380AB-088F-4440-BE62-891496C66928}" srcId="{4B383FBC-A164-4CD8-B859-B08510560060}" destId="{4B7C7A81-9268-4CA8-92E4-5B9ADE4A14E2}" srcOrd="0" destOrd="0" parTransId="{C2D89B4E-BB2C-483A-BE9D-C384A4E61140}" sibTransId="{170EC31D-10EC-4EF9-B4C2-FFA0FC7D6C18}"/>
    <dgm:cxn modelId="{01752F3D-7B3D-401D-8366-6F2B8F519089}" type="presOf" srcId="{5C91FE83-E91F-4C3B-A53E-AEC1D443B64D}" destId="{8BACECD8-4EC5-48B1-AB62-A8C4627939AE}" srcOrd="1" destOrd="0" presId="urn:microsoft.com/office/officeart/2005/8/layout/orgChart1"/>
    <dgm:cxn modelId="{FCCADDF2-28EA-4DA5-B781-88E083A41F81}" type="presOf" srcId="{DFB7C4F7-9D1E-4B7B-BD4E-03DDC1EF3356}" destId="{C3D2D1BE-8815-4217-B492-C776B2E59D3D}" srcOrd="0" destOrd="0" presId="urn:microsoft.com/office/officeart/2005/8/layout/orgChart1"/>
    <dgm:cxn modelId="{332AF6CB-0B0C-46E1-BEF6-94730594DE96}" srcId="{2459B897-7535-4281-97C1-EC0049C98E08}" destId="{D30CC2E2-111B-4E7A-8669-55E68EA7D1F9}" srcOrd="2" destOrd="0" parTransId="{BA51EF4B-0ECD-446F-80ED-56E18964FE12}" sibTransId="{4E9A9775-F105-420C-9A8F-43F887174826}"/>
    <dgm:cxn modelId="{3C81236E-39F7-4CA5-A6D2-3CCC4D0EE449}" type="presOf" srcId="{CFC9C433-D1F1-4AF3-91A0-5524D5F50109}" destId="{5FB0BEE7-F58F-4BBA-942E-516B47AEF355}" srcOrd="0" destOrd="0" presId="urn:microsoft.com/office/officeart/2005/8/layout/orgChart1"/>
    <dgm:cxn modelId="{2E1F287E-F92F-4E3A-95D0-707411A471D8}" type="presOf" srcId="{2459B897-7535-4281-97C1-EC0049C98E08}" destId="{62415599-03C7-4012-9BC2-E1215D60F3E7}" srcOrd="1" destOrd="0" presId="urn:microsoft.com/office/officeart/2005/8/layout/orgChart1"/>
    <dgm:cxn modelId="{0BE66659-46DC-4C0A-8C87-5D07897BA248}" srcId="{2459B897-7535-4281-97C1-EC0049C98E08}" destId="{4B383FBC-A164-4CD8-B859-B08510560060}" srcOrd="1" destOrd="0" parTransId="{90DEE5C4-8985-4F8C-A769-E0E0C3E19E69}" sibTransId="{D83D131F-DC72-4D77-8F0A-EF213684F213}"/>
    <dgm:cxn modelId="{F0E6DC6A-0358-4FDE-B034-97C158D9B636}" type="presOf" srcId="{4B7C7A81-9268-4CA8-92E4-5B9ADE4A14E2}" destId="{7AC0F3E6-E9A4-4C9C-8DEE-042CFA19DD9A}" srcOrd="1" destOrd="0" presId="urn:microsoft.com/office/officeart/2005/8/layout/orgChart1"/>
    <dgm:cxn modelId="{878E4073-B08F-4670-A81E-2F105E6E7BB3}" type="presOf" srcId="{5C91FE83-E91F-4C3B-A53E-AEC1D443B64D}" destId="{E5FAF8D1-8FB8-4077-8107-2044FF6C6BA9}" srcOrd="0" destOrd="0" presId="urn:microsoft.com/office/officeart/2005/8/layout/orgChart1"/>
    <dgm:cxn modelId="{CA7BA192-3E29-4C1A-A7A6-C63FE80EE460}" srcId="{5C91FE83-E91F-4C3B-A53E-AEC1D443B64D}" destId="{C3BC28B8-F38E-45DC-8282-76C85C9E8C52}" srcOrd="0" destOrd="0" parTransId="{7082DBD1-F7CB-48F2-8A18-5C866BF65632}" sibTransId="{4F253F44-374A-4373-9D3E-D2CB7C5166A9}"/>
    <dgm:cxn modelId="{5450E2DE-FF3B-4C9A-9E2E-F22AE52BC98D}" type="presOf" srcId="{4B383FBC-A164-4CD8-B859-B08510560060}" destId="{D25194D9-B0D7-4292-AD74-9E4B4804B817}" srcOrd="0" destOrd="0" presId="urn:microsoft.com/office/officeart/2005/8/layout/orgChart1"/>
    <dgm:cxn modelId="{CBBC4DFF-3912-4DA2-B9D3-7F957BB4048B}" srcId="{5D12E55B-A886-4C5B-B11A-E603FE334198}" destId="{2459B897-7535-4281-97C1-EC0049C98E08}" srcOrd="0" destOrd="0" parTransId="{DFF5A138-F5B0-41A2-8C31-E53F9D579767}" sibTransId="{AAFE8BBB-9A0A-423A-A495-989F58D558C3}"/>
    <dgm:cxn modelId="{45615924-CEDC-4C99-8796-8ABE1A082A6E}" type="presOf" srcId="{90DEE5C4-8985-4F8C-A769-E0E0C3E19E69}" destId="{E2A3C38D-6E04-4933-A349-9623F818FF2A}" srcOrd="0" destOrd="0" presId="urn:microsoft.com/office/officeart/2005/8/layout/orgChart1"/>
    <dgm:cxn modelId="{00D6E0F6-8C5F-4AB3-91DE-44B1EA9F910D}" srcId="{DFB7C4F7-9D1E-4B7B-BD4E-03DDC1EF3356}" destId="{5C91FE83-E91F-4C3B-A53E-AEC1D443B64D}" srcOrd="0" destOrd="0" parTransId="{F9030AD6-1791-451D-B079-D64D83B141C4}" sibTransId="{18C79B33-C845-4097-A3FC-CA76ED3109EC}"/>
    <dgm:cxn modelId="{B0199E91-E133-4853-AD4D-8B19FA5A3829}" type="presOf" srcId="{F9030AD6-1791-451D-B079-D64D83B141C4}" destId="{2AE88028-4A08-47A0-92B3-5AF4D2840503}" srcOrd="0" destOrd="0" presId="urn:microsoft.com/office/officeart/2005/8/layout/orgChart1"/>
    <dgm:cxn modelId="{58624908-E7B6-418F-9ACC-EFF49E3EF4E3}" type="presOf" srcId="{4B383FBC-A164-4CD8-B859-B08510560060}" destId="{D221093D-8C4C-41BB-9405-201CF3BC089C}" srcOrd="1" destOrd="0" presId="urn:microsoft.com/office/officeart/2005/8/layout/orgChart1"/>
    <dgm:cxn modelId="{9FF1C39C-819E-411F-A504-7C88E5CAE2F1}" type="presOf" srcId="{BA51EF4B-0ECD-446F-80ED-56E18964FE12}" destId="{672C63B7-7697-4AA9-B5DF-AC5ADC5036EC}" srcOrd="0" destOrd="0" presId="urn:microsoft.com/office/officeart/2005/8/layout/orgChart1"/>
    <dgm:cxn modelId="{3A2248CB-0C81-4526-A838-0417E6AF4041}" type="presOf" srcId="{C3BC28B8-F38E-45DC-8282-76C85C9E8C52}" destId="{A6F67182-1A36-4D2B-9C56-BB0D884809CA}" srcOrd="1" destOrd="0" presId="urn:microsoft.com/office/officeart/2005/8/layout/orgChart1"/>
    <dgm:cxn modelId="{9B01341E-FEAD-43D4-BFCA-66E904426008}" type="presOf" srcId="{C3BC28B8-F38E-45DC-8282-76C85C9E8C52}" destId="{FBCE55C9-0817-4470-95D1-C7A767CF8157}" srcOrd="0" destOrd="0" presId="urn:microsoft.com/office/officeart/2005/8/layout/orgChart1"/>
    <dgm:cxn modelId="{E8C69798-728C-49CA-8ACE-EF2B8FEA019C}" type="presParOf" srcId="{4EB67754-555F-4A2A-9D60-2E6D6B7D16C4}" destId="{43219BFF-1A17-47C1-BBEE-6F9185A063EA}" srcOrd="0" destOrd="0" presId="urn:microsoft.com/office/officeart/2005/8/layout/orgChart1"/>
    <dgm:cxn modelId="{8B83BF3A-236E-487C-929D-24B940964325}" type="presParOf" srcId="{43219BFF-1A17-47C1-BBEE-6F9185A063EA}" destId="{D4F79477-AF4F-4CCC-80E1-A2C4B3A3D74E}" srcOrd="0" destOrd="0" presId="urn:microsoft.com/office/officeart/2005/8/layout/orgChart1"/>
    <dgm:cxn modelId="{46ED30A3-622A-4096-8369-16E80EB3812A}" type="presParOf" srcId="{D4F79477-AF4F-4CCC-80E1-A2C4B3A3D74E}" destId="{2E49080A-1807-4BC9-8772-AC7E426D76E0}" srcOrd="0" destOrd="0" presId="urn:microsoft.com/office/officeart/2005/8/layout/orgChart1"/>
    <dgm:cxn modelId="{F005A19D-11B6-4C79-B315-5FC1EE54E8C7}" type="presParOf" srcId="{D4F79477-AF4F-4CCC-80E1-A2C4B3A3D74E}" destId="{62415599-03C7-4012-9BC2-E1215D60F3E7}" srcOrd="1" destOrd="0" presId="urn:microsoft.com/office/officeart/2005/8/layout/orgChart1"/>
    <dgm:cxn modelId="{8208F39D-BBA0-4142-9C80-0E7A7CE8A4ED}" type="presParOf" srcId="{43219BFF-1A17-47C1-BBEE-6F9185A063EA}" destId="{82E6CCA2-10A0-4472-9361-1D54A6A5516B}" srcOrd="1" destOrd="0" presId="urn:microsoft.com/office/officeart/2005/8/layout/orgChart1"/>
    <dgm:cxn modelId="{5D309E73-42DB-4769-9CF3-9344DAA155EE}" type="presParOf" srcId="{82E6CCA2-10A0-4472-9361-1D54A6A5516B}" destId="{5FB0BEE7-F58F-4BBA-942E-516B47AEF355}" srcOrd="0" destOrd="0" presId="urn:microsoft.com/office/officeart/2005/8/layout/orgChart1"/>
    <dgm:cxn modelId="{20D0F620-B64F-4B76-A91C-A6D237524604}" type="presParOf" srcId="{82E6CCA2-10A0-4472-9361-1D54A6A5516B}" destId="{6A60EBB6-8C9B-4419-BE2A-F25858018345}" srcOrd="1" destOrd="0" presId="urn:microsoft.com/office/officeart/2005/8/layout/orgChart1"/>
    <dgm:cxn modelId="{A3FEBAD5-EF50-4332-A301-AA0554E15BF6}" type="presParOf" srcId="{6A60EBB6-8C9B-4419-BE2A-F25858018345}" destId="{CA506AB6-B6C2-4AFF-B420-80365B2222E4}" srcOrd="0" destOrd="0" presId="urn:microsoft.com/office/officeart/2005/8/layout/orgChart1"/>
    <dgm:cxn modelId="{8E5F1C2E-2D3C-4CBE-974F-9828FF627083}" type="presParOf" srcId="{CA506AB6-B6C2-4AFF-B420-80365B2222E4}" destId="{C3D2D1BE-8815-4217-B492-C776B2E59D3D}" srcOrd="0" destOrd="0" presId="urn:microsoft.com/office/officeart/2005/8/layout/orgChart1"/>
    <dgm:cxn modelId="{2943DBA9-C88F-4901-953D-35580A96C818}" type="presParOf" srcId="{CA506AB6-B6C2-4AFF-B420-80365B2222E4}" destId="{9F14F018-0B31-40F2-AB10-C1C8A52920D4}" srcOrd="1" destOrd="0" presId="urn:microsoft.com/office/officeart/2005/8/layout/orgChart1"/>
    <dgm:cxn modelId="{4824EC56-E2EE-4699-81AD-76DE9403972A}" type="presParOf" srcId="{6A60EBB6-8C9B-4419-BE2A-F25858018345}" destId="{8C568DF9-06A2-40BC-8697-B5723713FB80}" srcOrd="1" destOrd="0" presId="urn:microsoft.com/office/officeart/2005/8/layout/orgChart1"/>
    <dgm:cxn modelId="{D7635C0B-347B-47D6-8FC1-5D1644FC7F99}" type="presParOf" srcId="{6A60EBB6-8C9B-4419-BE2A-F25858018345}" destId="{0534CF4A-31B2-4FED-8EA9-AF2B2E0C0667}" srcOrd="2" destOrd="0" presId="urn:microsoft.com/office/officeart/2005/8/layout/orgChart1"/>
    <dgm:cxn modelId="{BECD83A5-AE8F-46B1-9DDB-56B63487B2C1}" type="presParOf" srcId="{0534CF4A-31B2-4FED-8EA9-AF2B2E0C0667}" destId="{2AE88028-4A08-47A0-92B3-5AF4D2840503}" srcOrd="0" destOrd="0" presId="urn:microsoft.com/office/officeart/2005/8/layout/orgChart1"/>
    <dgm:cxn modelId="{B1F6EDEC-E8ED-4959-A4B1-CBED23003DD8}" type="presParOf" srcId="{0534CF4A-31B2-4FED-8EA9-AF2B2E0C0667}" destId="{39EB5A77-D8D4-4548-A768-A6D052E3A5E7}" srcOrd="1" destOrd="0" presId="urn:microsoft.com/office/officeart/2005/8/layout/orgChart1"/>
    <dgm:cxn modelId="{7FCD24B5-E74A-41D6-9870-B9F906C085D2}" type="presParOf" srcId="{39EB5A77-D8D4-4548-A768-A6D052E3A5E7}" destId="{4AEC9D3C-A155-43FA-BF06-99A93E988328}" srcOrd="0" destOrd="0" presId="urn:microsoft.com/office/officeart/2005/8/layout/orgChart1"/>
    <dgm:cxn modelId="{F6EF4042-F017-4F95-B8D5-73F2A75272AF}" type="presParOf" srcId="{4AEC9D3C-A155-43FA-BF06-99A93E988328}" destId="{E5FAF8D1-8FB8-4077-8107-2044FF6C6BA9}" srcOrd="0" destOrd="0" presId="urn:microsoft.com/office/officeart/2005/8/layout/orgChart1"/>
    <dgm:cxn modelId="{A55AAA05-A068-44EF-9959-5FA5CE41DA7B}" type="presParOf" srcId="{4AEC9D3C-A155-43FA-BF06-99A93E988328}" destId="{8BACECD8-4EC5-48B1-AB62-A8C4627939AE}" srcOrd="1" destOrd="0" presId="urn:microsoft.com/office/officeart/2005/8/layout/orgChart1"/>
    <dgm:cxn modelId="{7F43364F-F5A8-41C5-8DA0-A9A1A723E375}" type="presParOf" srcId="{39EB5A77-D8D4-4548-A768-A6D052E3A5E7}" destId="{08170931-92D7-42D4-8972-77AE2C004FE9}" srcOrd="1" destOrd="0" presId="urn:microsoft.com/office/officeart/2005/8/layout/orgChart1"/>
    <dgm:cxn modelId="{9308DEBB-413B-45D0-BF7A-98A4B3ACBD04}" type="presParOf" srcId="{08170931-92D7-42D4-8972-77AE2C004FE9}" destId="{9DE6281D-A07B-4476-9320-37FC26CAC50E}" srcOrd="0" destOrd="0" presId="urn:microsoft.com/office/officeart/2005/8/layout/orgChart1"/>
    <dgm:cxn modelId="{17EC62E7-F11C-4018-A538-5C216AD9FB16}" type="presParOf" srcId="{08170931-92D7-42D4-8972-77AE2C004FE9}" destId="{C7FD93AE-6911-431C-B906-F14B03C762F7}" srcOrd="1" destOrd="0" presId="urn:microsoft.com/office/officeart/2005/8/layout/orgChart1"/>
    <dgm:cxn modelId="{64BE4EC9-874B-4745-889D-A031F528AA82}" type="presParOf" srcId="{C7FD93AE-6911-431C-B906-F14B03C762F7}" destId="{9AA496EE-4CE1-4370-97F3-46CA20BE5AA5}" srcOrd="0" destOrd="0" presId="urn:microsoft.com/office/officeart/2005/8/layout/orgChart1"/>
    <dgm:cxn modelId="{E95BEA26-8FCA-4263-9E70-AA76E3A4922F}" type="presParOf" srcId="{9AA496EE-4CE1-4370-97F3-46CA20BE5AA5}" destId="{FBCE55C9-0817-4470-95D1-C7A767CF8157}" srcOrd="0" destOrd="0" presId="urn:microsoft.com/office/officeart/2005/8/layout/orgChart1"/>
    <dgm:cxn modelId="{69DEE909-C7FD-4812-85EB-4BAA0635C139}" type="presParOf" srcId="{9AA496EE-4CE1-4370-97F3-46CA20BE5AA5}" destId="{A6F67182-1A36-4D2B-9C56-BB0D884809CA}" srcOrd="1" destOrd="0" presId="urn:microsoft.com/office/officeart/2005/8/layout/orgChart1"/>
    <dgm:cxn modelId="{4C4D5BA0-5C91-4E18-8BF4-CDB8468DEBDA}" type="presParOf" srcId="{C7FD93AE-6911-431C-B906-F14B03C762F7}" destId="{BC041B7B-C0A3-4F62-9643-E4C85E3F95A3}" srcOrd="1" destOrd="0" presId="urn:microsoft.com/office/officeart/2005/8/layout/orgChart1"/>
    <dgm:cxn modelId="{38DAE02E-299F-441E-91D1-35FCABDEDD16}" type="presParOf" srcId="{C7FD93AE-6911-431C-B906-F14B03C762F7}" destId="{B41DC157-CB9D-40E4-AD6A-56681195A5B9}" srcOrd="2" destOrd="0" presId="urn:microsoft.com/office/officeart/2005/8/layout/orgChart1"/>
    <dgm:cxn modelId="{EB5C8912-089A-4DAE-84EF-EAD0E033E029}" type="presParOf" srcId="{39EB5A77-D8D4-4548-A768-A6D052E3A5E7}" destId="{87D0D026-EA8F-45F8-AE3C-01071ECAF2A7}" srcOrd="2" destOrd="0" presId="urn:microsoft.com/office/officeart/2005/8/layout/orgChart1"/>
    <dgm:cxn modelId="{33DDAE79-47EE-4057-8EBB-07659F2C51A2}" type="presParOf" srcId="{82E6CCA2-10A0-4472-9361-1D54A6A5516B}" destId="{E2A3C38D-6E04-4933-A349-9623F818FF2A}" srcOrd="2" destOrd="0" presId="urn:microsoft.com/office/officeart/2005/8/layout/orgChart1"/>
    <dgm:cxn modelId="{226A1C66-0F0A-4232-ADBC-0029FD40AD76}" type="presParOf" srcId="{82E6CCA2-10A0-4472-9361-1D54A6A5516B}" destId="{B1D9D73D-9791-42D8-83F3-85824D52862B}" srcOrd="3" destOrd="0" presId="urn:microsoft.com/office/officeart/2005/8/layout/orgChart1"/>
    <dgm:cxn modelId="{744D344A-288F-4C53-8E3D-1C726837CCE7}" type="presParOf" srcId="{B1D9D73D-9791-42D8-83F3-85824D52862B}" destId="{5F84FF5B-FD2E-4073-8A47-0307FC8FA5A9}" srcOrd="0" destOrd="0" presId="urn:microsoft.com/office/officeart/2005/8/layout/orgChart1"/>
    <dgm:cxn modelId="{368F7433-6AE8-4806-99EC-CBF015395F74}" type="presParOf" srcId="{5F84FF5B-FD2E-4073-8A47-0307FC8FA5A9}" destId="{D25194D9-B0D7-4292-AD74-9E4B4804B817}" srcOrd="0" destOrd="0" presId="urn:microsoft.com/office/officeart/2005/8/layout/orgChart1"/>
    <dgm:cxn modelId="{FFA32BA7-96E9-47F3-808C-9E8903BF2686}" type="presParOf" srcId="{5F84FF5B-FD2E-4073-8A47-0307FC8FA5A9}" destId="{D221093D-8C4C-41BB-9405-201CF3BC089C}" srcOrd="1" destOrd="0" presId="urn:microsoft.com/office/officeart/2005/8/layout/orgChart1"/>
    <dgm:cxn modelId="{C68F4AFD-EB9C-4EC8-B00B-461BC82FDE98}" type="presParOf" srcId="{B1D9D73D-9791-42D8-83F3-85824D52862B}" destId="{09ACDA1D-5440-4696-9406-4E51744C77FA}" srcOrd="1" destOrd="0" presId="urn:microsoft.com/office/officeart/2005/8/layout/orgChart1"/>
    <dgm:cxn modelId="{8260E72C-456A-4858-8F44-AC59852BE746}" type="presParOf" srcId="{09ACDA1D-5440-4696-9406-4E51744C77FA}" destId="{BB91DE85-A7A0-4F7D-95FB-5C445AFA72A6}" srcOrd="0" destOrd="0" presId="urn:microsoft.com/office/officeart/2005/8/layout/orgChart1"/>
    <dgm:cxn modelId="{C9BE0D61-BB8D-4347-8BD8-D9D6D7C9C691}" type="presParOf" srcId="{09ACDA1D-5440-4696-9406-4E51744C77FA}" destId="{16C1FA74-0977-4EF4-9138-4F1B238392E6}" srcOrd="1" destOrd="0" presId="urn:microsoft.com/office/officeart/2005/8/layout/orgChart1"/>
    <dgm:cxn modelId="{5BA0E731-BD45-404C-B6B7-0E51BEC22956}" type="presParOf" srcId="{16C1FA74-0977-4EF4-9138-4F1B238392E6}" destId="{76E8726F-434E-47B1-BCBE-8FD8188D4905}" srcOrd="0" destOrd="0" presId="urn:microsoft.com/office/officeart/2005/8/layout/orgChart1"/>
    <dgm:cxn modelId="{3A457D6A-10AA-491C-BE0B-460A46E309A3}" type="presParOf" srcId="{76E8726F-434E-47B1-BCBE-8FD8188D4905}" destId="{ACF8B433-A712-495D-80CF-19E81999DBB6}" srcOrd="0" destOrd="0" presId="urn:microsoft.com/office/officeart/2005/8/layout/orgChart1"/>
    <dgm:cxn modelId="{67B8CBB9-C25D-45BB-B3F9-A3F322DF321F}" type="presParOf" srcId="{76E8726F-434E-47B1-BCBE-8FD8188D4905}" destId="{7AC0F3E6-E9A4-4C9C-8DEE-042CFA19DD9A}" srcOrd="1" destOrd="0" presId="urn:microsoft.com/office/officeart/2005/8/layout/orgChart1"/>
    <dgm:cxn modelId="{6C9CB66D-B15A-46AE-B39E-6F2BC4A20B9C}" type="presParOf" srcId="{16C1FA74-0977-4EF4-9138-4F1B238392E6}" destId="{94FC8E00-1C2F-4840-9F67-A1618424815C}" srcOrd="1" destOrd="0" presId="urn:microsoft.com/office/officeart/2005/8/layout/orgChart1"/>
    <dgm:cxn modelId="{4A1BB279-A9EC-4C6D-B37B-E0C8041F9E73}" type="presParOf" srcId="{16C1FA74-0977-4EF4-9138-4F1B238392E6}" destId="{B8B51EF6-4B31-4EA9-BE1C-ACA978A5E8F3}" srcOrd="2" destOrd="0" presId="urn:microsoft.com/office/officeart/2005/8/layout/orgChart1"/>
    <dgm:cxn modelId="{088538A4-0CB0-4EED-8B0F-6EF9BBA0A652}" type="presParOf" srcId="{B1D9D73D-9791-42D8-83F3-85824D52862B}" destId="{31B5EF7B-ABC3-4A3A-9251-E75894760BFE}" srcOrd="2" destOrd="0" presId="urn:microsoft.com/office/officeart/2005/8/layout/orgChart1"/>
    <dgm:cxn modelId="{88F0E109-6E0D-4DEB-88B5-AADEE1EA62B3}" type="presParOf" srcId="{82E6CCA2-10A0-4472-9361-1D54A6A5516B}" destId="{672C63B7-7697-4AA9-B5DF-AC5ADC5036EC}" srcOrd="4" destOrd="0" presId="urn:microsoft.com/office/officeart/2005/8/layout/orgChart1"/>
    <dgm:cxn modelId="{1E096B30-67BE-44B5-9633-6585FB0F3F5D}" type="presParOf" srcId="{82E6CCA2-10A0-4472-9361-1D54A6A5516B}" destId="{59F1963D-1F0D-478A-9ABF-B10B543A0D6B}" srcOrd="5" destOrd="0" presId="urn:microsoft.com/office/officeart/2005/8/layout/orgChart1"/>
    <dgm:cxn modelId="{D6A81036-0B30-4336-91F1-3E03CDD805E5}" type="presParOf" srcId="{59F1963D-1F0D-478A-9ABF-B10B543A0D6B}" destId="{B7B520F9-58AE-4E6E-BF47-A2E8AF4FBB2E}" srcOrd="0" destOrd="0" presId="urn:microsoft.com/office/officeart/2005/8/layout/orgChart1"/>
    <dgm:cxn modelId="{AA92B407-791A-4B97-B5F4-ED093097A741}" type="presParOf" srcId="{B7B520F9-58AE-4E6E-BF47-A2E8AF4FBB2E}" destId="{AF5B0922-BE65-40DB-8348-F0D8F5496F36}" srcOrd="0" destOrd="0" presId="urn:microsoft.com/office/officeart/2005/8/layout/orgChart1"/>
    <dgm:cxn modelId="{25CF4E36-05E2-4A2F-BCFF-9182C88410BB}" type="presParOf" srcId="{B7B520F9-58AE-4E6E-BF47-A2E8AF4FBB2E}" destId="{22B0EAB9-2153-4F6B-AB9C-5EE2253754EA}" srcOrd="1" destOrd="0" presId="urn:microsoft.com/office/officeart/2005/8/layout/orgChart1"/>
    <dgm:cxn modelId="{E9918072-A848-4D9D-AE5A-4FAABBD3211B}" type="presParOf" srcId="{59F1963D-1F0D-478A-9ABF-B10B543A0D6B}" destId="{81E9503D-BA13-4B21-B568-A30BEF862A0F}" srcOrd="1" destOrd="0" presId="urn:microsoft.com/office/officeart/2005/8/layout/orgChart1"/>
    <dgm:cxn modelId="{7610C773-3B8F-4EC5-B7F1-852A227F843F}" type="presParOf" srcId="{59F1963D-1F0D-478A-9ABF-B10B543A0D6B}" destId="{65751505-EAC0-49D0-A52F-75E354BDDB56}" srcOrd="2" destOrd="0" presId="urn:microsoft.com/office/officeart/2005/8/layout/orgChart1"/>
    <dgm:cxn modelId="{416C3F1D-1590-494D-9EA5-91264189CDC3}" type="presParOf" srcId="{43219BFF-1A17-47C1-BBEE-6F9185A063EA}" destId="{D25D1E6A-5910-47D2-942A-AF0DBDE2508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72C63B7-7697-4AA9-B5DF-AC5ADC5036EC}">
      <dsp:nvSpPr>
        <dsp:cNvPr id="0" name=""/>
        <dsp:cNvSpPr/>
      </dsp:nvSpPr>
      <dsp:spPr>
        <a:xfrm>
          <a:off x="364270" y="1050299"/>
          <a:ext cx="1110904" cy="237947"/>
        </a:xfrm>
        <a:custGeom>
          <a:avLst/>
          <a:gdLst/>
          <a:ahLst/>
          <a:cxnLst/>
          <a:rect l="0" t="0" r="0" b="0"/>
          <a:pathLst>
            <a:path>
              <a:moveTo>
                <a:pt x="1110904" y="0"/>
              </a:moveTo>
              <a:lnTo>
                <a:pt x="1110904" y="161918"/>
              </a:lnTo>
              <a:lnTo>
                <a:pt x="0" y="161918"/>
              </a:lnTo>
              <a:lnTo>
                <a:pt x="0" y="237947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91DE85-A7A0-4F7D-95FB-5C445AFA72A6}">
      <dsp:nvSpPr>
        <dsp:cNvPr id="0" name=""/>
        <dsp:cNvSpPr/>
      </dsp:nvSpPr>
      <dsp:spPr>
        <a:xfrm>
          <a:off x="950786" y="1650294"/>
          <a:ext cx="108614" cy="3330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3082"/>
              </a:lnTo>
              <a:lnTo>
                <a:pt x="108614" y="333082"/>
              </a:lnTo>
            </a:path>
          </a:pathLst>
        </a:custGeom>
        <a:noFill/>
        <a:ln w="127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A3C38D-6E04-4933-A349-9623F818FF2A}">
      <dsp:nvSpPr>
        <dsp:cNvPr id="0" name=""/>
        <dsp:cNvSpPr/>
      </dsp:nvSpPr>
      <dsp:spPr>
        <a:xfrm>
          <a:off x="1240423" y="1050299"/>
          <a:ext cx="234751" cy="237947"/>
        </a:xfrm>
        <a:custGeom>
          <a:avLst/>
          <a:gdLst/>
          <a:ahLst/>
          <a:cxnLst/>
          <a:rect l="0" t="0" r="0" b="0"/>
          <a:pathLst>
            <a:path>
              <a:moveTo>
                <a:pt x="234751" y="0"/>
              </a:moveTo>
              <a:lnTo>
                <a:pt x="234751" y="161918"/>
              </a:lnTo>
              <a:lnTo>
                <a:pt x="0" y="161918"/>
              </a:lnTo>
              <a:lnTo>
                <a:pt x="0" y="237947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E6281D-A07B-4476-9320-37FC26CAC50E}">
      <dsp:nvSpPr>
        <dsp:cNvPr id="0" name=""/>
        <dsp:cNvSpPr/>
      </dsp:nvSpPr>
      <dsp:spPr>
        <a:xfrm>
          <a:off x="2554653" y="2164401"/>
          <a:ext cx="108614" cy="3330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3082"/>
              </a:lnTo>
              <a:lnTo>
                <a:pt x="108614" y="333082"/>
              </a:lnTo>
            </a:path>
          </a:pathLst>
        </a:custGeom>
        <a:noFill/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88028-4A08-47A0-92B3-5AF4D2840503}">
      <dsp:nvSpPr>
        <dsp:cNvPr id="0" name=""/>
        <dsp:cNvSpPr/>
      </dsp:nvSpPr>
      <dsp:spPr>
        <a:xfrm>
          <a:off x="2070856" y="1650294"/>
          <a:ext cx="91440" cy="3330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3082"/>
              </a:lnTo>
              <a:lnTo>
                <a:pt x="121749" y="333082"/>
              </a:lnTo>
            </a:path>
          </a:pathLst>
        </a:custGeom>
        <a:noFill/>
        <a:ln w="127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B0BEE7-F58F-4BBA-942E-516B47AEF355}">
      <dsp:nvSpPr>
        <dsp:cNvPr id="0" name=""/>
        <dsp:cNvSpPr/>
      </dsp:nvSpPr>
      <dsp:spPr>
        <a:xfrm>
          <a:off x="1475174" y="1050299"/>
          <a:ext cx="641402" cy="2379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918"/>
              </a:lnTo>
              <a:lnTo>
                <a:pt x="641402" y="161918"/>
              </a:lnTo>
              <a:lnTo>
                <a:pt x="641402" y="237947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49080A-1807-4BC9-8772-AC7E426D76E0}">
      <dsp:nvSpPr>
        <dsp:cNvPr id="0" name=""/>
        <dsp:cNvSpPr/>
      </dsp:nvSpPr>
      <dsp:spPr>
        <a:xfrm>
          <a:off x="1113128" y="688253"/>
          <a:ext cx="724093" cy="362046"/>
        </a:xfrm>
        <a:prstGeom prst="rect">
          <a:avLst/>
        </a:prstGeom>
        <a:solidFill>
          <a:schemeClr val="accent1">
            <a:alpha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1113128" y="688253"/>
        <a:ext cx="724093" cy="362046"/>
      </dsp:txXfrm>
    </dsp:sp>
    <dsp:sp modelId="{C3D2D1BE-8815-4217-B492-C776B2E59D3D}">
      <dsp:nvSpPr>
        <dsp:cNvPr id="0" name=""/>
        <dsp:cNvSpPr/>
      </dsp:nvSpPr>
      <dsp:spPr>
        <a:xfrm>
          <a:off x="1754530" y="1288247"/>
          <a:ext cx="724093" cy="362046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1754530" y="1288247"/>
        <a:ext cx="724093" cy="362046"/>
      </dsp:txXfrm>
    </dsp:sp>
    <dsp:sp modelId="{E5FAF8D1-8FB8-4077-8107-2044FF6C6BA9}">
      <dsp:nvSpPr>
        <dsp:cNvPr id="0" name=""/>
        <dsp:cNvSpPr/>
      </dsp:nvSpPr>
      <dsp:spPr>
        <a:xfrm>
          <a:off x="2192606" y="1802354"/>
          <a:ext cx="724093" cy="362046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2192606" y="1802354"/>
        <a:ext cx="724093" cy="362046"/>
      </dsp:txXfrm>
    </dsp:sp>
    <dsp:sp modelId="{FBCE55C9-0817-4470-95D1-C7A767CF8157}">
      <dsp:nvSpPr>
        <dsp:cNvPr id="0" name=""/>
        <dsp:cNvSpPr/>
      </dsp:nvSpPr>
      <dsp:spPr>
        <a:xfrm>
          <a:off x="2663267" y="2316460"/>
          <a:ext cx="724093" cy="362046"/>
        </a:xfrm>
        <a:prstGeom prst="rect">
          <a:avLst/>
        </a:prstGeom>
        <a:solidFill>
          <a:schemeClr val="accent1">
            <a:alpha val="3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2663267" y="2316460"/>
        <a:ext cx="724093" cy="362046"/>
      </dsp:txXfrm>
    </dsp:sp>
    <dsp:sp modelId="{D25194D9-B0D7-4292-AD74-9E4B4804B817}">
      <dsp:nvSpPr>
        <dsp:cNvPr id="0" name=""/>
        <dsp:cNvSpPr/>
      </dsp:nvSpPr>
      <dsp:spPr>
        <a:xfrm>
          <a:off x="878377" y="1288247"/>
          <a:ext cx="724093" cy="362046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878377" y="1288247"/>
        <a:ext cx="724093" cy="362046"/>
      </dsp:txXfrm>
    </dsp:sp>
    <dsp:sp modelId="{ACF8B433-A712-495D-80CF-19E81999DBB6}">
      <dsp:nvSpPr>
        <dsp:cNvPr id="0" name=""/>
        <dsp:cNvSpPr/>
      </dsp:nvSpPr>
      <dsp:spPr>
        <a:xfrm>
          <a:off x="1059400" y="1802354"/>
          <a:ext cx="724093" cy="362046"/>
        </a:xfrm>
        <a:prstGeom prst="rect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1059400" y="1802354"/>
        <a:ext cx="724093" cy="362046"/>
      </dsp:txXfrm>
    </dsp:sp>
    <dsp:sp modelId="{AF5B0922-BE65-40DB-8348-F0D8F5496F36}">
      <dsp:nvSpPr>
        <dsp:cNvPr id="0" name=""/>
        <dsp:cNvSpPr/>
      </dsp:nvSpPr>
      <dsp:spPr>
        <a:xfrm>
          <a:off x="2224" y="1288247"/>
          <a:ext cx="724093" cy="362046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2224" y="1288247"/>
        <a:ext cx="724093" cy="36204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72C63B7-7697-4AA9-B5DF-AC5ADC5036EC}">
      <dsp:nvSpPr>
        <dsp:cNvPr id="0" name=""/>
        <dsp:cNvSpPr/>
      </dsp:nvSpPr>
      <dsp:spPr>
        <a:xfrm>
          <a:off x="364270" y="1050299"/>
          <a:ext cx="1110904" cy="237947"/>
        </a:xfrm>
        <a:custGeom>
          <a:avLst/>
          <a:gdLst/>
          <a:ahLst/>
          <a:cxnLst/>
          <a:rect l="0" t="0" r="0" b="0"/>
          <a:pathLst>
            <a:path>
              <a:moveTo>
                <a:pt x="1110904" y="0"/>
              </a:moveTo>
              <a:lnTo>
                <a:pt x="1110904" y="161918"/>
              </a:lnTo>
              <a:lnTo>
                <a:pt x="0" y="161918"/>
              </a:lnTo>
              <a:lnTo>
                <a:pt x="0" y="237947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91DE85-A7A0-4F7D-95FB-5C445AFA72A6}">
      <dsp:nvSpPr>
        <dsp:cNvPr id="0" name=""/>
        <dsp:cNvSpPr/>
      </dsp:nvSpPr>
      <dsp:spPr>
        <a:xfrm>
          <a:off x="950786" y="1650294"/>
          <a:ext cx="108614" cy="3330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3082"/>
              </a:lnTo>
              <a:lnTo>
                <a:pt x="108614" y="333082"/>
              </a:lnTo>
            </a:path>
          </a:pathLst>
        </a:custGeom>
        <a:noFill/>
        <a:ln w="127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A3C38D-6E04-4933-A349-9623F818FF2A}">
      <dsp:nvSpPr>
        <dsp:cNvPr id="0" name=""/>
        <dsp:cNvSpPr/>
      </dsp:nvSpPr>
      <dsp:spPr>
        <a:xfrm>
          <a:off x="1240423" y="1050299"/>
          <a:ext cx="234751" cy="237947"/>
        </a:xfrm>
        <a:custGeom>
          <a:avLst/>
          <a:gdLst/>
          <a:ahLst/>
          <a:cxnLst/>
          <a:rect l="0" t="0" r="0" b="0"/>
          <a:pathLst>
            <a:path>
              <a:moveTo>
                <a:pt x="234751" y="0"/>
              </a:moveTo>
              <a:lnTo>
                <a:pt x="234751" y="161918"/>
              </a:lnTo>
              <a:lnTo>
                <a:pt x="0" y="161918"/>
              </a:lnTo>
              <a:lnTo>
                <a:pt x="0" y="237947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E6281D-A07B-4476-9320-37FC26CAC50E}">
      <dsp:nvSpPr>
        <dsp:cNvPr id="0" name=""/>
        <dsp:cNvSpPr/>
      </dsp:nvSpPr>
      <dsp:spPr>
        <a:xfrm>
          <a:off x="2554653" y="2164401"/>
          <a:ext cx="108614" cy="3330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3082"/>
              </a:lnTo>
              <a:lnTo>
                <a:pt x="108614" y="333082"/>
              </a:lnTo>
            </a:path>
          </a:pathLst>
        </a:custGeom>
        <a:noFill/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88028-4A08-47A0-92B3-5AF4D2840503}">
      <dsp:nvSpPr>
        <dsp:cNvPr id="0" name=""/>
        <dsp:cNvSpPr/>
      </dsp:nvSpPr>
      <dsp:spPr>
        <a:xfrm>
          <a:off x="2070856" y="1650294"/>
          <a:ext cx="91440" cy="3330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3082"/>
              </a:lnTo>
              <a:lnTo>
                <a:pt x="121749" y="333082"/>
              </a:lnTo>
            </a:path>
          </a:pathLst>
        </a:custGeom>
        <a:noFill/>
        <a:ln w="127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B0BEE7-F58F-4BBA-942E-516B47AEF355}">
      <dsp:nvSpPr>
        <dsp:cNvPr id="0" name=""/>
        <dsp:cNvSpPr/>
      </dsp:nvSpPr>
      <dsp:spPr>
        <a:xfrm>
          <a:off x="1475174" y="1050299"/>
          <a:ext cx="641402" cy="2379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918"/>
              </a:lnTo>
              <a:lnTo>
                <a:pt x="641402" y="161918"/>
              </a:lnTo>
              <a:lnTo>
                <a:pt x="641402" y="237947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49080A-1807-4BC9-8772-AC7E426D76E0}">
      <dsp:nvSpPr>
        <dsp:cNvPr id="0" name=""/>
        <dsp:cNvSpPr/>
      </dsp:nvSpPr>
      <dsp:spPr>
        <a:xfrm>
          <a:off x="1113128" y="688253"/>
          <a:ext cx="724093" cy="362046"/>
        </a:xfrm>
        <a:prstGeom prst="rect">
          <a:avLst/>
        </a:prstGeom>
        <a:solidFill>
          <a:schemeClr val="accent1">
            <a:alpha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1113128" y="688253"/>
        <a:ext cx="724093" cy="362046"/>
      </dsp:txXfrm>
    </dsp:sp>
    <dsp:sp modelId="{C3D2D1BE-8815-4217-B492-C776B2E59D3D}">
      <dsp:nvSpPr>
        <dsp:cNvPr id="0" name=""/>
        <dsp:cNvSpPr/>
      </dsp:nvSpPr>
      <dsp:spPr>
        <a:xfrm>
          <a:off x="1754530" y="1288247"/>
          <a:ext cx="724093" cy="362046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1754530" y="1288247"/>
        <a:ext cx="724093" cy="362046"/>
      </dsp:txXfrm>
    </dsp:sp>
    <dsp:sp modelId="{E5FAF8D1-8FB8-4077-8107-2044FF6C6BA9}">
      <dsp:nvSpPr>
        <dsp:cNvPr id="0" name=""/>
        <dsp:cNvSpPr/>
      </dsp:nvSpPr>
      <dsp:spPr>
        <a:xfrm>
          <a:off x="2192606" y="1802354"/>
          <a:ext cx="724093" cy="362046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2192606" y="1802354"/>
        <a:ext cx="724093" cy="362046"/>
      </dsp:txXfrm>
    </dsp:sp>
    <dsp:sp modelId="{FBCE55C9-0817-4470-95D1-C7A767CF8157}">
      <dsp:nvSpPr>
        <dsp:cNvPr id="0" name=""/>
        <dsp:cNvSpPr/>
      </dsp:nvSpPr>
      <dsp:spPr>
        <a:xfrm>
          <a:off x="2663267" y="2316460"/>
          <a:ext cx="724093" cy="362046"/>
        </a:xfrm>
        <a:prstGeom prst="rect">
          <a:avLst/>
        </a:prstGeom>
        <a:solidFill>
          <a:schemeClr val="accent1">
            <a:alpha val="3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2663267" y="2316460"/>
        <a:ext cx="724093" cy="362046"/>
      </dsp:txXfrm>
    </dsp:sp>
    <dsp:sp modelId="{D25194D9-B0D7-4292-AD74-9E4B4804B817}">
      <dsp:nvSpPr>
        <dsp:cNvPr id="0" name=""/>
        <dsp:cNvSpPr/>
      </dsp:nvSpPr>
      <dsp:spPr>
        <a:xfrm>
          <a:off x="878377" y="1288247"/>
          <a:ext cx="724093" cy="362046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878377" y="1288247"/>
        <a:ext cx="724093" cy="362046"/>
      </dsp:txXfrm>
    </dsp:sp>
    <dsp:sp modelId="{ACF8B433-A712-495D-80CF-19E81999DBB6}">
      <dsp:nvSpPr>
        <dsp:cNvPr id="0" name=""/>
        <dsp:cNvSpPr/>
      </dsp:nvSpPr>
      <dsp:spPr>
        <a:xfrm>
          <a:off x="1059400" y="1802354"/>
          <a:ext cx="724093" cy="362046"/>
        </a:xfrm>
        <a:prstGeom prst="rect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1059400" y="1802354"/>
        <a:ext cx="724093" cy="362046"/>
      </dsp:txXfrm>
    </dsp:sp>
    <dsp:sp modelId="{AF5B0922-BE65-40DB-8348-F0D8F5496F36}">
      <dsp:nvSpPr>
        <dsp:cNvPr id="0" name=""/>
        <dsp:cNvSpPr/>
      </dsp:nvSpPr>
      <dsp:spPr>
        <a:xfrm>
          <a:off x="2224" y="1288247"/>
          <a:ext cx="724093" cy="362046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2224" y="1288247"/>
        <a:ext cx="724093" cy="36204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72C63B7-7697-4AA9-B5DF-AC5ADC5036EC}">
      <dsp:nvSpPr>
        <dsp:cNvPr id="0" name=""/>
        <dsp:cNvSpPr/>
      </dsp:nvSpPr>
      <dsp:spPr>
        <a:xfrm>
          <a:off x="364270" y="1097597"/>
          <a:ext cx="1788822" cy="190650"/>
        </a:xfrm>
        <a:custGeom>
          <a:avLst/>
          <a:gdLst/>
          <a:ahLst/>
          <a:cxnLst/>
          <a:rect l="0" t="0" r="0" b="0"/>
          <a:pathLst>
            <a:path>
              <a:moveTo>
                <a:pt x="1788822" y="0"/>
              </a:moveTo>
              <a:lnTo>
                <a:pt x="1788822" y="114620"/>
              </a:lnTo>
              <a:lnTo>
                <a:pt x="0" y="114620"/>
              </a:lnTo>
              <a:lnTo>
                <a:pt x="0" y="190650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91DE85-A7A0-4F7D-95FB-5C445AFA72A6}">
      <dsp:nvSpPr>
        <dsp:cNvPr id="0" name=""/>
        <dsp:cNvSpPr/>
      </dsp:nvSpPr>
      <dsp:spPr>
        <a:xfrm>
          <a:off x="950786" y="1650294"/>
          <a:ext cx="108614" cy="3330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3082"/>
              </a:lnTo>
              <a:lnTo>
                <a:pt x="108614" y="333082"/>
              </a:lnTo>
            </a:path>
          </a:pathLst>
        </a:custGeom>
        <a:noFill/>
        <a:ln w="127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A3C38D-6E04-4933-A349-9623F818FF2A}">
      <dsp:nvSpPr>
        <dsp:cNvPr id="0" name=""/>
        <dsp:cNvSpPr/>
      </dsp:nvSpPr>
      <dsp:spPr>
        <a:xfrm>
          <a:off x="1240423" y="1097597"/>
          <a:ext cx="912669" cy="190650"/>
        </a:xfrm>
        <a:custGeom>
          <a:avLst/>
          <a:gdLst/>
          <a:ahLst/>
          <a:cxnLst/>
          <a:rect l="0" t="0" r="0" b="0"/>
          <a:pathLst>
            <a:path>
              <a:moveTo>
                <a:pt x="912669" y="0"/>
              </a:moveTo>
              <a:lnTo>
                <a:pt x="912669" y="114620"/>
              </a:lnTo>
              <a:lnTo>
                <a:pt x="0" y="114620"/>
              </a:lnTo>
              <a:lnTo>
                <a:pt x="0" y="190650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E6281D-A07B-4476-9320-37FC26CAC50E}">
      <dsp:nvSpPr>
        <dsp:cNvPr id="0" name=""/>
        <dsp:cNvSpPr/>
      </dsp:nvSpPr>
      <dsp:spPr>
        <a:xfrm>
          <a:off x="2554653" y="2164401"/>
          <a:ext cx="108614" cy="3330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3082"/>
              </a:lnTo>
              <a:lnTo>
                <a:pt x="108614" y="333082"/>
              </a:lnTo>
            </a:path>
          </a:pathLst>
        </a:custGeom>
        <a:noFill/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88028-4A08-47A0-92B3-5AF4D2840503}">
      <dsp:nvSpPr>
        <dsp:cNvPr id="0" name=""/>
        <dsp:cNvSpPr/>
      </dsp:nvSpPr>
      <dsp:spPr>
        <a:xfrm>
          <a:off x="2070856" y="1650294"/>
          <a:ext cx="91440" cy="3330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3082"/>
              </a:lnTo>
              <a:lnTo>
                <a:pt x="121749" y="333082"/>
              </a:lnTo>
            </a:path>
          </a:pathLst>
        </a:custGeom>
        <a:noFill/>
        <a:ln w="127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B0BEE7-F58F-4BBA-942E-516B47AEF355}">
      <dsp:nvSpPr>
        <dsp:cNvPr id="0" name=""/>
        <dsp:cNvSpPr/>
      </dsp:nvSpPr>
      <dsp:spPr>
        <a:xfrm>
          <a:off x="2070856" y="1097597"/>
          <a:ext cx="91440" cy="190650"/>
        </a:xfrm>
        <a:custGeom>
          <a:avLst/>
          <a:gdLst/>
          <a:ahLst/>
          <a:cxnLst/>
          <a:rect l="0" t="0" r="0" b="0"/>
          <a:pathLst>
            <a:path>
              <a:moveTo>
                <a:pt x="82236" y="0"/>
              </a:moveTo>
              <a:lnTo>
                <a:pt x="82236" y="114620"/>
              </a:lnTo>
              <a:lnTo>
                <a:pt x="45720" y="114620"/>
              </a:lnTo>
              <a:lnTo>
                <a:pt x="45720" y="190650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49080A-1807-4BC9-8772-AC7E426D76E0}">
      <dsp:nvSpPr>
        <dsp:cNvPr id="0" name=""/>
        <dsp:cNvSpPr/>
      </dsp:nvSpPr>
      <dsp:spPr>
        <a:xfrm>
          <a:off x="1791046" y="735551"/>
          <a:ext cx="724093" cy="362046"/>
        </a:xfrm>
        <a:prstGeom prst="rect">
          <a:avLst/>
        </a:prstGeom>
        <a:solidFill>
          <a:schemeClr val="accent1">
            <a:alpha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1791046" y="735551"/>
        <a:ext cx="724093" cy="362046"/>
      </dsp:txXfrm>
    </dsp:sp>
    <dsp:sp modelId="{C3D2D1BE-8815-4217-B492-C776B2E59D3D}">
      <dsp:nvSpPr>
        <dsp:cNvPr id="0" name=""/>
        <dsp:cNvSpPr/>
      </dsp:nvSpPr>
      <dsp:spPr>
        <a:xfrm>
          <a:off x="1754530" y="1288247"/>
          <a:ext cx="724093" cy="362046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1754530" y="1288247"/>
        <a:ext cx="724093" cy="362046"/>
      </dsp:txXfrm>
    </dsp:sp>
    <dsp:sp modelId="{E5FAF8D1-8FB8-4077-8107-2044FF6C6BA9}">
      <dsp:nvSpPr>
        <dsp:cNvPr id="0" name=""/>
        <dsp:cNvSpPr/>
      </dsp:nvSpPr>
      <dsp:spPr>
        <a:xfrm>
          <a:off x="2192606" y="1802354"/>
          <a:ext cx="724093" cy="362046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2192606" y="1802354"/>
        <a:ext cx="724093" cy="362046"/>
      </dsp:txXfrm>
    </dsp:sp>
    <dsp:sp modelId="{FBCE55C9-0817-4470-95D1-C7A767CF8157}">
      <dsp:nvSpPr>
        <dsp:cNvPr id="0" name=""/>
        <dsp:cNvSpPr/>
      </dsp:nvSpPr>
      <dsp:spPr>
        <a:xfrm>
          <a:off x="2663267" y="2316460"/>
          <a:ext cx="724093" cy="362046"/>
        </a:xfrm>
        <a:prstGeom prst="rect">
          <a:avLst/>
        </a:prstGeom>
        <a:solidFill>
          <a:schemeClr val="accent1">
            <a:alpha val="3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2663267" y="2316460"/>
        <a:ext cx="724093" cy="362046"/>
      </dsp:txXfrm>
    </dsp:sp>
    <dsp:sp modelId="{D25194D9-B0D7-4292-AD74-9E4B4804B817}">
      <dsp:nvSpPr>
        <dsp:cNvPr id="0" name=""/>
        <dsp:cNvSpPr/>
      </dsp:nvSpPr>
      <dsp:spPr>
        <a:xfrm>
          <a:off x="878377" y="1288247"/>
          <a:ext cx="724093" cy="362046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878377" y="1288247"/>
        <a:ext cx="724093" cy="362046"/>
      </dsp:txXfrm>
    </dsp:sp>
    <dsp:sp modelId="{ACF8B433-A712-495D-80CF-19E81999DBB6}">
      <dsp:nvSpPr>
        <dsp:cNvPr id="0" name=""/>
        <dsp:cNvSpPr/>
      </dsp:nvSpPr>
      <dsp:spPr>
        <a:xfrm>
          <a:off x="1059400" y="1802354"/>
          <a:ext cx="724093" cy="362046"/>
        </a:xfrm>
        <a:prstGeom prst="rect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1059400" y="1802354"/>
        <a:ext cx="724093" cy="362046"/>
      </dsp:txXfrm>
    </dsp:sp>
    <dsp:sp modelId="{AF5B0922-BE65-40DB-8348-F0D8F5496F36}">
      <dsp:nvSpPr>
        <dsp:cNvPr id="0" name=""/>
        <dsp:cNvSpPr/>
      </dsp:nvSpPr>
      <dsp:spPr>
        <a:xfrm>
          <a:off x="2224" y="1288247"/>
          <a:ext cx="724093" cy="362046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2224" y="1288247"/>
        <a:ext cx="724093" cy="362046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72C63B7-7697-4AA9-B5DF-AC5ADC5036EC}">
      <dsp:nvSpPr>
        <dsp:cNvPr id="0" name=""/>
        <dsp:cNvSpPr/>
      </dsp:nvSpPr>
      <dsp:spPr>
        <a:xfrm>
          <a:off x="364270" y="1097597"/>
          <a:ext cx="1788822" cy="190650"/>
        </a:xfrm>
        <a:custGeom>
          <a:avLst/>
          <a:gdLst/>
          <a:ahLst/>
          <a:cxnLst/>
          <a:rect l="0" t="0" r="0" b="0"/>
          <a:pathLst>
            <a:path>
              <a:moveTo>
                <a:pt x="1788822" y="0"/>
              </a:moveTo>
              <a:lnTo>
                <a:pt x="1788822" y="114620"/>
              </a:lnTo>
              <a:lnTo>
                <a:pt x="0" y="114620"/>
              </a:lnTo>
              <a:lnTo>
                <a:pt x="0" y="190650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91DE85-A7A0-4F7D-95FB-5C445AFA72A6}">
      <dsp:nvSpPr>
        <dsp:cNvPr id="0" name=""/>
        <dsp:cNvSpPr/>
      </dsp:nvSpPr>
      <dsp:spPr>
        <a:xfrm>
          <a:off x="950786" y="1650294"/>
          <a:ext cx="108614" cy="3330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3082"/>
              </a:lnTo>
              <a:lnTo>
                <a:pt x="108614" y="333082"/>
              </a:lnTo>
            </a:path>
          </a:pathLst>
        </a:custGeom>
        <a:noFill/>
        <a:ln w="127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A3C38D-6E04-4933-A349-9623F818FF2A}">
      <dsp:nvSpPr>
        <dsp:cNvPr id="0" name=""/>
        <dsp:cNvSpPr/>
      </dsp:nvSpPr>
      <dsp:spPr>
        <a:xfrm>
          <a:off x="1240423" y="1097597"/>
          <a:ext cx="912669" cy="190650"/>
        </a:xfrm>
        <a:custGeom>
          <a:avLst/>
          <a:gdLst/>
          <a:ahLst/>
          <a:cxnLst/>
          <a:rect l="0" t="0" r="0" b="0"/>
          <a:pathLst>
            <a:path>
              <a:moveTo>
                <a:pt x="912669" y="0"/>
              </a:moveTo>
              <a:lnTo>
                <a:pt x="912669" y="114620"/>
              </a:lnTo>
              <a:lnTo>
                <a:pt x="0" y="114620"/>
              </a:lnTo>
              <a:lnTo>
                <a:pt x="0" y="190650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E6281D-A07B-4476-9320-37FC26CAC50E}">
      <dsp:nvSpPr>
        <dsp:cNvPr id="0" name=""/>
        <dsp:cNvSpPr/>
      </dsp:nvSpPr>
      <dsp:spPr>
        <a:xfrm>
          <a:off x="2554653" y="2164401"/>
          <a:ext cx="108614" cy="3330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3082"/>
              </a:lnTo>
              <a:lnTo>
                <a:pt x="108614" y="333082"/>
              </a:lnTo>
            </a:path>
          </a:pathLst>
        </a:custGeom>
        <a:noFill/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88028-4A08-47A0-92B3-5AF4D2840503}">
      <dsp:nvSpPr>
        <dsp:cNvPr id="0" name=""/>
        <dsp:cNvSpPr/>
      </dsp:nvSpPr>
      <dsp:spPr>
        <a:xfrm>
          <a:off x="2070856" y="1650294"/>
          <a:ext cx="91440" cy="3330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3082"/>
              </a:lnTo>
              <a:lnTo>
                <a:pt x="121749" y="333082"/>
              </a:lnTo>
            </a:path>
          </a:pathLst>
        </a:custGeom>
        <a:noFill/>
        <a:ln w="127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B0BEE7-F58F-4BBA-942E-516B47AEF355}">
      <dsp:nvSpPr>
        <dsp:cNvPr id="0" name=""/>
        <dsp:cNvSpPr/>
      </dsp:nvSpPr>
      <dsp:spPr>
        <a:xfrm>
          <a:off x="2070856" y="1097597"/>
          <a:ext cx="91440" cy="190650"/>
        </a:xfrm>
        <a:custGeom>
          <a:avLst/>
          <a:gdLst/>
          <a:ahLst/>
          <a:cxnLst/>
          <a:rect l="0" t="0" r="0" b="0"/>
          <a:pathLst>
            <a:path>
              <a:moveTo>
                <a:pt x="82236" y="0"/>
              </a:moveTo>
              <a:lnTo>
                <a:pt x="82236" y="114620"/>
              </a:lnTo>
              <a:lnTo>
                <a:pt x="45720" y="114620"/>
              </a:lnTo>
              <a:lnTo>
                <a:pt x="45720" y="190650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49080A-1807-4BC9-8772-AC7E426D76E0}">
      <dsp:nvSpPr>
        <dsp:cNvPr id="0" name=""/>
        <dsp:cNvSpPr/>
      </dsp:nvSpPr>
      <dsp:spPr>
        <a:xfrm>
          <a:off x="1791046" y="735551"/>
          <a:ext cx="724093" cy="362046"/>
        </a:xfrm>
        <a:prstGeom prst="rect">
          <a:avLst/>
        </a:prstGeom>
        <a:solidFill>
          <a:schemeClr val="accent1">
            <a:alpha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1791046" y="735551"/>
        <a:ext cx="724093" cy="362046"/>
      </dsp:txXfrm>
    </dsp:sp>
    <dsp:sp modelId="{C3D2D1BE-8815-4217-B492-C776B2E59D3D}">
      <dsp:nvSpPr>
        <dsp:cNvPr id="0" name=""/>
        <dsp:cNvSpPr/>
      </dsp:nvSpPr>
      <dsp:spPr>
        <a:xfrm>
          <a:off x="1754530" y="1288247"/>
          <a:ext cx="724093" cy="362046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1754530" y="1288247"/>
        <a:ext cx="724093" cy="362046"/>
      </dsp:txXfrm>
    </dsp:sp>
    <dsp:sp modelId="{E5FAF8D1-8FB8-4077-8107-2044FF6C6BA9}">
      <dsp:nvSpPr>
        <dsp:cNvPr id="0" name=""/>
        <dsp:cNvSpPr/>
      </dsp:nvSpPr>
      <dsp:spPr>
        <a:xfrm>
          <a:off x="2192606" y="1802354"/>
          <a:ext cx="724093" cy="362046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2192606" y="1802354"/>
        <a:ext cx="724093" cy="362046"/>
      </dsp:txXfrm>
    </dsp:sp>
    <dsp:sp modelId="{FBCE55C9-0817-4470-95D1-C7A767CF8157}">
      <dsp:nvSpPr>
        <dsp:cNvPr id="0" name=""/>
        <dsp:cNvSpPr/>
      </dsp:nvSpPr>
      <dsp:spPr>
        <a:xfrm>
          <a:off x="2663267" y="2316460"/>
          <a:ext cx="724093" cy="362046"/>
        </a:xfrm>
        <a:prstGeom prst="rect">
          <a:avLst/>
        </a:prstGeom>
        <a:solidFill>
          <a:schemeClr val="accent1">
            <a:alpha val="3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2663267" y="2316460"/>
        <a:ext cx="724093" cy="362046"/>
      </dsp:txXfrm>
    </dsp:sp>
    <dsp:sp modelId="{D25194D9-B0D7-4292-AD74-9E4B4804B817}">
      <dsp:nvSpPr>
        <dsp:cNvPr id="0" name=""/>
        <dsp:cNvSpPr/>
      </dsp:nvSpPr>
      <dsp:spPr>
        <a:xfrm>
          <a:off x="878377" y="1288247"/>
          <a:ext cx="724093" cy="362046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878377" y="1288247"/>
        <a:ext cx="724093" cy="362046"/>
      </dsp:txXfrm>
    </dsp:sp>
    <dsp:sp modelId="{ACF8B433-A712-495D-80CF-19E81999DBB6}">
      <dsp:nvSpPr>
        <dsp:cNvPr id="0" name=""/>
        <dsp:cNvSpPr/>
      </dsp:nvSpPr>
      <dsp:spPr>
        <a:xfrm>
          <a:off x="1059400" y="1802354"/>
          <a:ext cx="724093" cy="362046"/>
        </a:xfrm>
        <a:prstGeom prst="rect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1059400" y="1802354"/>
        <a:ext cx="724093" cy="362046"/>
      </dsp:txXfrm>
    </dsp:sp>
    <dsp:sp modelId="{AF5B0922-BE65-40DB-8348-F0D8F5496F36}">
      <dsp:nvSpPr>
        <dsp:cNvPr id="0" name=""/>
        <dsp:cNvSpPr/>
      </dsp:nvSpPr>
      <dsp:spPr>
        <a:xfrm>
          <a:off x="2224" y="1288247"/>
          <a:ext cx="724093" cy="362046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2224" y="1288247"/>
        <a:ext cx="724093" cy="3620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99BDA-BD19-4064-BF2C-14D89FF3C190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328E8E-C91D-44A0-93D6-1E4294D2C6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1808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DF147-A9B1-468D-860B-052CCDB90DB6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8310F-3F7A-4A9C-892D-242CD6C380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6054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lt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C3B0C-DDAB-42F4-8C24-B1FE6CABC65D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45932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C6A-E15D-42F1-AAF6-839123805FB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01699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4DB9-A473-442C-B086-D1F93506A4BE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566978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99991-E95B-472C-BB57-B5B9032A924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67266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7AFD-ABC7-4364-90EF-95B15C8A323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4589463"/>
            <a:ext cx="1012825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709738"/>
            <a:ext cx="1012825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416071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AE068-E05A-439C-97F8-45AC8119FCD5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5111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4296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825" y="365125"/>
            <a:ext cx="10134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127899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03B3-DEE5-43F8-925B-912AA65DCD81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9832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9832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4454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4454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4454" y="274638"/>
            <a:ext cx="10122996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790350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90C9F-8B7D-49D2-9820-A92EA66BAD4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307343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059C-4DF7-43AB-9953-A9E9C32BDFA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0387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C3EC7-B7A8-467B-A043-A6BA6621D45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1619" y="987425"/>
            <a:ext cx="59436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913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13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141104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56EBB-3674-4C80-A7FF-3B979F5315DA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96249" y="987425"/>
            <a:ext cx="59436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2767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767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260131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1">
          <a:blip r:embed="rId1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2485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79F0484A-F300-4B64-A3A1-4509DE43DA60}" type="datetime1">
              <a:rPr lang="en-US" smtClean="0"/>
              <a:pPr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7644" y="6356350"/>
            <a:ext cx="5926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85938" y="6356350"/>
            <a:ext cx="767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825625"/>
            <a:ext cx="10134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365125"/>
            <a:ext cx="10134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31899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b="0" kern="1200" cap="none" spc="0">
          <a:ln w="0">
            <a:solidFill>
              <a:schemeClr val="accent1">
                <a:lumMod val="75000"/>
              </a:schemeClr>
            </a:solidFill>
          </a:ln>
          <a:solidFill>
            <a:schemeClr val="accent6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4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0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0" orient="horz" pos="2160" userDrawn="1">
          <p15:clr>
            <a:srgbClr val="F26B43"/>
          </p15:clr>
        </p15:guide>
        <p15:guide id="1" pos="768" userDrawn="1">
          <p15:clr>
            <a:srgbClr val="F26B43"/>
          </p15:clr>
        </p15:guide>
        <p15:guide id="2" pos="7152" userDrawn="1">
          <p15:clr>
            <a:srgbClr val="F26B43"/>
          </p15:clr>
        </p15:guide>
        <p15:guide id="3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77427"/>
            <a:ext cx="12192000" cy="3791857"/>
          </a:xfrm>
          <a:ln>
            <a:noFill/>
          </a:ln>
        </p:spPr>
        <p:txBody>
          <a:bodyPr>
            <a:noAutofit/>
          </a:bodyPr>
          <a:lstStyle/>
          <a:p>
            <a:r>
              <a:rPr lang="en-US" sz="30000" b="1" dirty="0" smtClean="0">
                <a:solidFill>
                  <a:schemeClr val="accent4">
                    <a:lumMod val="75000"/>
                  </a:schemeClr>
                </a:solidFill>
                <a:latin typeface="Wide Latin" pitchFamily="18" charset="0"/>
              </a:rPr>
              <a:t>22</a:t>
            </a:r>
            <a:endParaRPr lang="en-US" sz="30000" b="1" dirty="0">
              <a:solidFill>
                <a:schemeClr val="accent4">
                  <a:lumMod val="75000"/>
                </a:schemeClr>
              </a:solidFill>
              <a:latin typeface="Wide Latin" pitchFamily="18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3011213" y="2052332"/>
            <a:ext cx="774086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Responsabilidad</a:t>
            </a:r>
          </a:p>
          <a:p>
            <a:pPr algn="ctr">
              <a:buFont typeface="Arial" pitchFamily="34" charset="0"/>
              <a:buChar char="•"/>
            </a:pP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Informal</a:t>
            </a:r>
          </a:p>
          <a:p>
            <a:pPr algn="ctr">
              <a:buFont typeface="Arial" pitchFamily="34" charset="0"/>
              <a:buChar char="•"/>
            </a:pP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Formal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204923" y="286519"/>
            <a:ext cx="2347117" cy="3170099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1">
            <a:spAutoFit/>
          </a:bodyPr>
          <a:lstStyle/>
          <a:p>
            <a:r>
              <a:rPr lang="es-MX" sz="20000" dirty="0" smtClean="0">
                <a:solidFill>
                  <a:schemeClr val="bg1">
                    <a:lumMod val="95000"/>
                  </a:schemeClr>
                </a:solidFill>
                <a:sym typeface="Wingdings" pitchFamily="2" charset="2"/>
              </a:rPr>
              <a:t></a:t>
            </a:r>
            <a:endParaRPr lang="es-MX" sz="8000" b="1" dirty="0">
              <a:solidFill>
                <a:schemeClr val="bg1">
                  <a:lumMod val="9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4455" y="630637"/>
            <a:ext cx="8435866" cy="3957130"/>
          </a:xfrm>
          <a:solidFill>
            <a:schemeClr val="bg2">
              <a:lumMod val="25000"/>
            </a:schemeClr>
          </a:solidFill>
          <a:ln>
            <a:noFill/>
          </a:ln>
        </p:spPr>
        <p:txBody>
          <a:bodyPr anchor="t">
            <a:noAutofit/>
          </a:bodyPr>
          <a:lstStyle/>
          <a:p>
            <a:r>
              <a:rPr lang="en-US" sz="11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> 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8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Tarea</a:t>
            </a:r>
            <a:r>
              <a:rPr lang="en-US" sz="48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  No. 22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</a:br>
            <a:endParaRPr lang="en-US" sz="4000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475217" y="2517236"/>
            <a:ext cx="7409819" cy="112658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txBody>
          <a:bodyPr vert="horz" lIns="91440" tIns="45720" rIns="91440" bIns="45720" rtlCol="0" anchor="t">
            <a:noAutofit/>
          </a:bodyPr>
          <a:lstStyle/>
          <a:p>
            <a:pPr marL="514350" lvl="0" indent="-514350">
              <a:spcBef>
                <a:spcPct val="0"/>
              </a:spcBef>
            </a:pPr>
            <a:r>
              <a:rPr lang="es-MX" sz="32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1.  Usando esta plantilla de Solicitud de Empleos, hacer un nuevo diseño propio de  las necesidades de mi ministerio.</a:t>
            </a:r>
          </a:p>
          <a:p>
            <a:pPr lvl="0">
              <a:spcBef>
                <a:spcPct val="0"/>
              </a:spcBef>
            </a:pPr>
            <a:endParaRPr lang="es-MX" sz="32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</a:pPr>
            <a:endParaRPr lang="es-MX" sz="40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>U. 8  Recursos</a:t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b="1" dirty="0" smtClean="0">
                <a:solidFill>
                  <a:schemeClr val="bg1"/>
                </a:solidFill>
                <a:effectLst/>
              </a:rPr>
              <a:t>L. 1 Selección</a:t>
            </a: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2664372" y="1122166"/>
            <a:ext cx="774086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Unidad 6. Organización I</a:t>
            </a:r>
          </a:p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Lección 1.</a:t>
            </a:r>
          </a:p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Estructuras</a:t>
            </a:r>
          </a:p>
        </p:txBody>
      </p:sp>
      <p:graphicFrame>
        <p:nvGraphicFramePr>
          <p:cNvPr id="7" name="6 Diagrama"/>
          <p:cNvGraphicFramePr/>
          <p:nvPr/>
        </p:nvGraphicFramePr>
        <p:xfrm>
          <a:off x="709450" y="1166648"/>
          <a:ext cx="3389585" cy="34526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2664372" y="1122166"/>
            <a:ext cx="774086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Recursos Humanos</a:t>
            </a:r>
          </a:p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Capital Humano</a:t>
            </a:r>
          </a:p>
          <a:p>
            <a:pPr algn="ctr"/>
            <a:endParaRPr lang="es-MX" sz="66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7" name="6 Diagrama"/>
          <p:cNvGraphicFramePr/>
          <p:nvPr/>
        </p:nvGraphicFramePr>
        <p:xfrm>
          <a:off x="583326" y="2207172"/>
          <a:ext cx="3389585" cy="34526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434661" y="412718"/>
            <a:ext cx="886022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Recursos</a:t>
            </a:r>
          </a:p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Qué hace            Quién es</a:t>
            </a:r>
          </a:p>
          <a:p>
            <a:pPr algn="ctr"/>
            <a:endParaRPr lang="es-MX" sz="66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7" name="6 Diagrama"/>
          <p:cNvGraphicFramePr/>
          <p:nvPr/>
        </p:nvGraphicFramePr>
        <p:xfrm>
          <a:off x="2049519" y="2869324"/>
          <a:ext cx="3389585" cy="34526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7267903" y="3045491"/>
            <a:ext cx="2688557" cy="3170099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1">
            <a:spAutoFit/>
          </a:bodyPr>
          <a:lstStyle/>
          <a:p>
            <a:r>
              <a:rPr lang="es-MX" sz="20000" dirty="0" smtClean="0">
                <a:solidFill>
                  <a:schemeClr val="bg1">
                    <a:lumMod val="95000"/>
                  </a:schemeClr>
                </a:solidFill>
                <a:sym typeface="Wingdings" pitchFamily="2" charset="2"/>
              </a:rPr>
              <a:t></a:t>
            </a:r>
            <a:r>
              <a:rPr lang="es-MX" sz="9600" dirty="0" smtClean="0">
                <a:solidFill>
                  <a:schemeClr val="bg1">
                    <a:lumMod val="95000"/>
                  </a:schemeClr>
                </a:solidFill>
                <a:sym typeface="Wingdings" pitchFamily="2" charset="2"/>
              </a:rPr>
              <a:t> </a:t>
            </a:r>
            <a:endParaRPr lang="es-MX" sz="96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" name="9 Flecha en U"/>
          <p:cNvSpPr/>
          <p:nvPr/>
        </p:nvSpPr>
        <p:spPr>
          <a:xfrm rot="5400000">
            <a:off x="4004442" y="2885091"/>
            <a:ext cx="2569779" cy="851338"/>
          </a:xfrm>
          <a:prstGeom prst="utur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" name="10 Flecha en U"/>
          <p:cNvSpPr/>
          <p:nvPr/>
        </p:nvSpPr>
        <p:spPr>
          <a:xfrm rot="5400000" flipV="1">
            <a:off x="5361590" y="2952094"/>
            <a:ext cx="2569779" cy="769883"/>
          </a:xfrm>
          <a:prstGeom prst="utur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535999" y="239292"/>
            <a:ext cx="886022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Recursos</a:t>
            </a:r>
          </a:p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Qué hace            Quién es</a:t>
            </a:r>
          </a:p>
          <a:p>
            <a:pPr algn="ctr"/>
            <a:endParaRPr lang="es-MX" sz="66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7" name="6 Diagrama"/>
          <p:cNvGraphicFramePr/>
          <p:nvPr/>
        </p:nvGraphicFramePr>
        <p:xfrm>
          <a:off x="1150857" y="2695898"/>
          <a:ext cx="3389585" cy="34526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6038165" y="2667113"/>
            <a:ext cx="5941435" cy="3170099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1">
            <a:spAutoFit/>
          </a:bodyPr>
          <a:lstStyle/>
          <a:p>
            <a:r>
              <a:rPr lang="es-MX" sz="20000" dirty="0" smtClean="0">
                <a:solidFill>
                  <a:schemeClr val="bg1">
                    <a:lumMod val="95000"/>
                  </a:schemeClr>
                </a:solidFill>
                <a:sym typeface="Wingdings" pitchFamily="2" charset="2"/>
              </a:rPr>
              <a:t></a:t>
            </a:r>
            <a:r>
              <a:rPr lang="es-MX" sz="80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  <a:sym typeface="Wingdings" pitchFamily="2" charset="2"/>
              </a:rPr>
              <a:t>Lucas 10</a:t>
            </a:r>
            <a:endParaRPr lang="es-MX" sz="8000" b="1" dirty="0">
              <a:solidFill>
                <a:schemeClr val="bg1">
                  <a:lumMod val="9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9 Flecha en U"/>
          <p:cNvSpPr/>
          <p:nvPr/>
        </p:nvSpPr>
        <p:spPr>
          <a:xfrm rot="5400000">
            <a:off x="3105780" y="2711665"/>
            <a:ext cx="2569779" cy="851338"/>
          </a:xfrm>
          <a:prstGeom prst="utur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" name="10 Flecha en U"/>
          <p:cNvSpPr/>
          <p:nvPr/>
        </p:nvSpPr>
        <p:spPr>
          <a:xfrm rot="5400000" flipV="1">
            <a:off x="4462928" y="2778668"/>
            <a:ext cx="2569779" cy="769883"/>
          </a:xfrm>
          <a:prstGeom prst="utur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2664372" y="1122166"/>
            <a:ext cx="774086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Recursos Humanos</a:t>
            </a:r>
          </a:p>
          <a:p>
            <a:pPr algn="ctr"/>
            <a:r>
              <a:rPr lang="es-MX" sz="66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Reclutamiento</a:t>
            </a:r>
          </a:p>
          <a:p>
            <a:pPr algn="ctr">
              <a:buFont typeface="Arial" pitchFamily="34" charset="0"/>
              <a:buChar char="•"/>
            </a:pP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Informal</a:t>
            </a:r>
          </a:p>
          <a:p>
            <a:pPr algn="ctr">
              <a:buFont typeface="Arial" pitchFamily="34" charset="0"/>
              <a:buChar char="•"/>
            </a:pP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Formal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204923" y="286519"/>
            <a:ext cx="2347117" cy="3170099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1">
            <a:spAutoFit/>
          </a:bodyPr>
          <a:lstStyle/>
          <a:p>
            <a:r>
              <a:rPr lang="es-MX" sz="20000" dirty="0" smtClean="0">
                <a:solidFill>
                  <a:schemeClr val="bg1">
                    <a:lumMod val="95000"/>
                  </a:schemeClr>
                </a:solidFill>
                <a:sym typeface="Wingdings" pitchFamily="2" charset="2"/>
              </a:rPr>
              <a:t></a:t>
            </a:r>
            <a:endParaRPr lang="es-MX" sz="8000" b="1" dirty="0">
              <a:solidFill>
                <a:schemeClr val="bg1">
                  <a:lumMod val="9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2822026" y="996042"/>
            <a:ext cx="7740869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Recursos Humanos</a:t>
            </a:r>
          </a:p>
          <a:p>
            <a:pPr algn="ctr"/>
            <a:r>
              <a:rPr lang="es-MX" sz="66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Reclutamiento</a:t>
            </a:r>
          </a:p>
          <a:p>
            <a:pPr algn="ctr">
              <a:buFont typeface="Arial" pitchFamily="34" charset="0"/>
              <a:buChar char="•"/>
            </a:pP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Llamado</a:t>
            </a:r>
          </a:p>
          <a:p>
            <a:pPr algn="ctr">
              <a:buFont typeface="Arial" pitchFamily="34" charset="0"/>
              <a:buChar char="•"/>
            </a:pP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Vocación</a:t>
            </a:r>
          </a:p>
          <a:p>
            <a:pPr algn="ctr">
              <a:buFont typeface="Arial" pitchFamily="34" charset="0"/>
              <a:buChar char="•"/>
            </a:pP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Compromiso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252220" y="191927"/>
            <a:ext cx="2347117" cy="3170099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1">
            <a:spAutoFit/>
          </a:bodyPr>
          <a:lstStyle/>
          <a:p>
            <a:r>
              <a:rPr lang="es-MX" sz="20000" dirty="0" smtClean="0">
                <a:solidFill>
                  <a:schemeClr val="bg1">
                    <a:lumMod val="95000"/>
                  </a:schemeClr>
                </a:solidFill>
                <a:sym typeface="Wingdings" pitchFamily="2" charset="2"/>
              </a:rPr>
              <a:t></a:t>
            </a:r>
            <a:endParaRPr lang="es-MX" sz="8000" b="1" dirty="0">
              <a:solidFill>
                <a:schemeClr val="bg1">
                  <a:lumMod val="9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277006" y="3282042"/>
            <a:ext cx="102318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Responsabilidad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252220" y="191927"/>
            <a:ext cx="2347117" cy="3170099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1">
            <a:spAutoFit/>
          </a:bodyPr>
          <a:lstStyle/>
          <a:p>
            <a:r>
              <a:rPr lang="es-MX" sz="20000" dirty="0" smtClean="0">
                <a:solidFill>
                  <a:schemeClr val="bg1">
                    <a:lumMod val="95000"/>
                  </a:schemeClr>
                </a:solidFill>
                <a:sym typeface="Wingdings" pitchFamily="2" charset="2"/>
              </a:rPr>
              <a:t></a:t>
            </a:r>
            <a:endParaRPr lang="es-MX" sz="8000" b="1" dirty="0">
              <a:solidFill>
                <a:schemeClr val="bg1">
                  <a:lumMod val="9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rligig design templat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a:style>
    </a:lnDef>
    <a:txDef>
      <a:spPr>
        <a:noFill/>
        <a:ln>
          <a:solidFill>
            <a:schemeClr val="accent4">
              <a:lumMod val="50000"/>
            </a:schemeClr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Whirligig design template" id="{C20C433A-93F8-478B-AC4D-DD4E52A28B92}" vid="{C901235C-D99E-4DA4-B3B6-5E8DC515C8A8}"/>
    </a:ext>
  </a:extLst>
</a:theme>
</file>

<file path=ppt/theme/theme2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F9C49E1-11F2-4EB9-9390-F2D155C1AA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Whirligig design slides</Template>
  <TotalTime>0</TotalTime>
  <Words>246</Words>
  <Application>Microsoft Office PowerPoint</Application>
  <PresentationFormat>Personalizado</PresentationFormat>
  <Paragraphs>75</Paragraphs>
  <Slides>11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Whirligig design template</vt:lpstr>
      <vt:lpstr>22</vt:lpstr>
      <vt:lpstr>U. 8  Recursos L. 1 Selección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   Tarea  No. 22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2017-09-28T15:38:10Z</dcterms:created>
  <dcterms:modified xsi:type="dcterms:W3CDTF">2018-02-20T20:40:09Z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TC034606169991</vt:lpwstr>
  </property>
</Properties>
</file>