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72" r:id="rId2"/>
    <p:sldId id="268" r:id="rId3"/>
    <p:sldId id="271" r:id="rId4"/>
    <p:sldId id="280" r:id="rId5"/>
    <p:sldId id="273" r:id="rId6"/>
    <p:sldId id="275" r:id="rId7"/>
    <p:sldId id="274" r:id="rId8"/>
    <p:sldId id="278" r:id="rId9"/>
    <p:sldId id="32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8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4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6/14/2018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D4EEF-9623-4FC6-B96B-46BEDBEBE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 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1B1B1-2285-4CB4-BF91-05E9E6EDB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2180" y="2099310"/>
            <a:ext cx="5773420" cy="1752600"/>
          </a:xfrm>
        </p:spPr>
        <p:txBody>
          <a:bodyPr>
            <a:normAutofit/>
          </a:bodyPr>
          <a:lstStyle/>
          <a:p>
            <a:r>
              <a:rPr lang="en-US" dirty="0"/>
              <a:t>Beginning ESL Unit 13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8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B375-6771-4B7F-A7CF-20F7EF94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Daily Routine for Month, Day, Weekday, and Year   Journal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31A35-6A20-4C2E-A390-B20AF9F21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610" y="1825624"/>
            <a:ext cx="5612130" cy="5032375"/>
          </a:xfrm>
        </p:spPr>
        <p:txBody>
          <a:bodyPr/>
          <a:lstStyle/>
          <a:p>
            <a:pPr marL="402336" lvl="1" indent="0">
              <a:buNone/>
            </a:pPr>
            <a:r>
              <a:rPr lang="en-US" dirty="0"/>
              <a:t>             </a:t>
            </a:r>
            <a:endParaRPr lang="en-US" sz="2800" dirty="0"/>
          </a:p>
          <a:p>
            <a:pPr marL="402336" lvl="1" indent="0">
              <a:buNone/>
            </a:pPr>
            <a:r>
              <a:rPr lang="en-US" dirty="0"/>
              <a:t>    </a:t>
            </a:r>
          </a:p>
          <a:p>
            <a:pPr marL="82296" indent="0">
              <a:buNone/>
            </a:pPr>
            <a:r>
              <a:rPr lang="en-US" sz="2800" dirty="0"/>
              <a:t>             Month:  	</a:t>
            </a:r>
          </a:p>
          <a:p>
            <a:pPr marL="82296" indent="0">
              <a:buNone/>
            </a:pPr>
            <a:r>
              <a:rPr lang="en-US" sz="2800" dirty="0"/>
              <a:t>	     Day of the Week </a:t>
            </a:r>
          </a:p>
          <a:p>
            <a:pPr marL="82296" indent="0">
              <a:buNone/>
            </a:pPr>
            <a:r>
              <a:rPr lang="en-US" sz="2800" dirty="0"/>
              <a:t>             Day: 	   </a:t>
            </a:r>
          </a:p>
          <a:p>
            <a:pPr marL="82296" indent="0">
              <a:buNone/>
            </a:pPr>
            <a:r>
              <a:rPr lang="en-US" sz="2800" dirty="0"/>
              <a:t>             Year:</a:t>
            </a:r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r>
              <a:rPr lang="en-US" sz="2800" dirty="0"/>
              <a:t>Wednesday, January 10, 2018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64F9AF-60E2-479B-972A-683A8774B278}"/>
              </a:ext>
            </a:extLst>
          </p:cNvPr>
          <p:cNvSpPr txBox="1"/>
          <p:nvPr/>
        </p:nvSpPr>
        <p:spPr>
          <a:xfrm>
            <a:off x="7063740" y="2625658"/>
            <a:ext cx="3566160" cy="224676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800" dirty="0"/>
              <a:t>January</a:t>
            </a:r>
          </a:p>
          <a:p>
            <a:endParaRPr lang="en-US" sz="1000" dirty="0"/>
          </a:p>
          <a:p>
            <a:r>
              <a:rPr lang="en-US" sz="2800" dirty="0"/>
              <a:t>Wednesday</a:t>
            </a:r>
          </a:p>
          <a:p>
            <a:endParaRPr lang="en-US" sz="900" dirty="0"/>
          </a:p>
          <a:p>
            <a:r>
              <a:rPr lang="en-US" sz="2800" dirty="0"/>
              <a:t>10</a:t>
            </a:r>
          </a:p>
          <a:p>
            <a:endParaRPr lang="en-US" sz="900" dirty="0"/>
          </a:p>
          <a:p>
            <a:r>
              <a:rPr lang="en-US" sz="2800" dirty="0"/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62523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A96280-B5CA-40E3-8D03-422176F15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6000" dirty="0"/>
              <a:t>Dialogue, Greetings and Date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9FC626-14C0-4168-9340-BFB9FC486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0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45DC12-1980-4EBC-937E-C736CD040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steak			spaghetti		tacos						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hamburgers		pizza			chicken						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827CCF-47F1-4127-AA85-7F8C5CEA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Types of Food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A1B60D-E6B8-496A-B27B-0EBF8E0C1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144" y="2093595"/>
            <a:ext cx="1335405" cy="13354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DE44F0-3F02-4949-A3BC-44D0CF6D0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16" y="2352675"/>
            <a:ext cx="1885950" cy="10763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D51715-EB4D-459B-921A-6F62BC9B12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453" y="2093595"/>
            <a:ext cx="1780537" cy="1335404"/>
          </a:xfrm>
          <a:prstGeom prst="rect">
            <a:avLst/>
          </a:prstGeom>
        </p:spPr>
      </p:pic>
      <p:pic>
        <p:nvPicPr>
          <p:cNvPr id="13" name="Picture 12" descr="A close up of food&#10;&#10;Description generated with very high confidence">
            <a:extLst>
              <a:ext uri="{FF2B5EF4-FFF2-40B4-BE49-F238E27FC236}">
                <a16:creationId xmlns:a16="http://schemas.microsoft.com/office/drawing/2014/main" id="{FB7F3045-54B5-44F3-8DDF-C8C3534B53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709" y="4572000"/>
            <a:ext cx="2011680" cy="1676400"/>
          </a:xfrm>
          <a:prstGeom prst="rect">
            <a:avLst/>
          </a:prstGeom>
        </p:spPr>
      </p:pic>
      <p:pic>
        <p:nvPicPr>
          <p:cNvPr id="15" name="Picture 14" descr="A drawing of a face&#10;&#10;Description generated with high confidence">
            <a:extLst>
              <a:ext uri="{FF2B5EF4-FFF2-40B4-BE49-F238E27FC236}">
                <a16:creationId xmlns:a16="http://schemas.microsoft.com/office/drawing/2014/main" id="{790FD73F-5699-4F46-9030-861E09822A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529" y="4572000"/>
            <a:ext cx="2041349" cy="1352550"/>
          </a:xfrm>
          <a:prstGeom prst="rect">
            <a:avLst/>
          </a:prstGeom>
        </p:spPr>
      </p:pic>
      <p:pic>
        <p:nvPicPr>
          <p:cNvPr id="17" name="Picture 16" descr="A sandwich is sitting on a table&#10;&#10;Description generated with very high confidence">
            <a:extLst>
              <a:ext uri="{FF2B5EF4-FFF2-40B4-BE49-F238E27FC236}">
                <a16:creationId xmlns:a16="http://schemas.microsoft.com/office/drawing/2014/main" id="{2B412E94-4FCF-459D-B429-C5F0654296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365" y="4579302"/>
            <a:ext cx="1923886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06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45DC12-1980-4EBC-937E-C736CD040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/>
              <a:t>lettuce 			tomato			cheese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pepperoni		sandwiches			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827CCF-47F1-4127-AA85-7F8C5CEA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Types of Food</a:t>
            </a:r>
          </a:p>
        </p:txBody>
      </p:sp>
      <p:pic>
        <p:nvPicPr>
          <p:cNvPr id="5" name="Picture 4" descr="A picture containing vegetable, cabbage&#10;&#10;Description generated with very high confidence">
            <a:extLst>
              <a:ext uri="{FF2B5EF4-FFF2-40B4-BE49-F238E27FC236}">
                <a16:creationId xmlns:a16="http://schemas.microsoft.com/office/drawing/2014/main" id="{BA9A3712-C26F-4837-B1D3-42E123572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324" y="2150745"/>
            <a:ext cx="1278255" cy="1278255"/>
          </a:xfrm>
          <a:prstGeom prst="rect">
            <a:avLst/>
          </a:prstGeom>
        </p:spPr>
      </p:pic>
      <p:pic>
        <p:nvPicPr>
          <p:cNvPr id="7" name="Picture 6" descr="A picture containing clothing&#10;&#10;Description generated with high confidence">
            <a:extLst>
              <a:ext uri="{FF2B5EF4-FFF2-40B4-BE49-F238E27FC236}">
                <a16:creationId xmlns:a16="http://schemas.microsoft.com/office/drawing/2014/main" id="{833E5E5A-7DEE-470C-A2D1-B207D85B97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305" y="2150745"/>
            <a:ext cx="1548130" cy="1229398"/>
          </a:xfrm>
          <a:prstGeom prst="rect">
            <a:avLst/>
          </a:prstGeom>
        </p:spPr>
      </p:pic>
      <p:pic>
        <p:nvPicPr>
          <p:cNvPr id="9" name="Picture 8" descr="A picture containing food&#10;&#10;Description generated with high confidence">
            <a:extLst>
              <a:ext uri="{FF2B5EF4-FFF2-40B4-BE49-F238E27FC236}">
                <a16:creationId xmlns:a16="http://schemas.microsoft.com/office/drawing/2014/main" id="{7E3B86A7-AD14-4158-8E7F-89F2A341E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675" y="2150745"/>
            <a:ext cx="1548130" cy="1229397"/>
          </a:xfrm>
          <a:prstGeom prst="rect">
            <a:avLst/>
          </a:prstGeom>
        </p:spPr>
      </p:pic>
      <p:pic>
        <p:nvPicPr>
          <p:cNvPr id="11" name="Picture 10" descr="A picture containing animal, arthropod, invertebrate&#10;&#10;Description generated with very high confidence">
            <a:extLst>
              <a:ext uri="{FF2B5EF4-FFF2-40B4-BE49-F238E27FC236}">
                <a16:creationId xmlns:a16="http://schemas.microsoft.com/office/drawing/2014/main" id="{2B384B2F-036B-4F41-964B-006D36EF68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463" y="4438650"/>
            <a:ext cx="1741934" cy="1278254"/>
          </a:xfrm>
          <a:prstGeom prst="rect">
            <a:avLst/>
          </a:prstGeom>
        </p:spPr>
      </p:pic>
      <p:pic>
        <p:nvPicPr>
          <p:cNvPr id="13" name="Picture 12" descr="A sandwich cut in half&#10;&#10;Description generated with very high confidence">
            <a:extLst>
              <a:ext uri="{FF2B5EF4-FFF2-40B4-BE49-F238E27FC236}">
                <a16:creationId xmlns:a16="http://schemas.microsoft.com/office/drawing/2014/main" id="{D6A41256-4FCA-4D7E-B5A7-41C6AD6A13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152" y="4526952"/>
            <a:ext cx="2025968" cy="118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4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BC56E6F-A41A-4BA5-9183-5B49E0A3C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7680" y="1524000"/>
            <a:ext cx="7613904" cy="46634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1.  Tom likes to eat steak with a knife.</a:t>
            </a:r>
          </a:p>
          <a:p>
            <a:r>
              <a:rPr lang="en-US" dirty="0"/>
              <a:t>2.  You can pour tomato sauce on your spaghetti.  </a:t>
            </a:r>
          </a:p>
          <a:p>
            <a:r>
              <a:rPr lang="en-US" dirty="0"/>
              <a:t>3.  People eat tacos with lettuce, tomato, and cheese.</a:t>
            </a:r>
          </a:p>
          <a:p>
            <a:r>
              <a:rPr lang="en-US" dirty="0"/>
              <a:t>4. I like to eat hamburgers with cheese.</a:t>
            </a:r>
          </a:p>
          <a:p>
            <a:r>
              <a:rPr lang="en-US" dirty="0"/>
              <a:t>5.  My favorite pizza is made with pepperoni.</a:t>
            </a:r>
          </a:p>
          <a:p>
            <a:r>
              <a:rPr lang="en-US" dirty="0"/>
              <a:t>6.  Many people eat chicken sandwiches.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003A0-5ED7-4E3A-BD13-897BD3FBA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4480" y="1524000"/>
            <a:ext cx="2743200" cy="466344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/>
              <a:t>steak</a:t>
            </a:r>
          </a:p>
          <a:p>
            <a:pPr marL="82296" indent="0">
              <a:buNone/>
            </a:pPr>
            <a:r>
              <a:rPr lang="en-US" dirty="0"/>
              <a:t>spaghetti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tacos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hamburger</a:t>
            </a:r>
          </a:p>
          <a:p>
            <a:pPr marL="82296" indent="0">
              <a:buNone/>
            </a:pPr>
            <a:r>
              <a:rPr lang="en-US" dirty="0"/>
              <a:t>pizza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chicken</a:t>
            </a: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342DF89-ECAD-426B-9594-D95D950EF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064" y="327660"/>
            <a:ext cx="9997440" cy="838200"/>
          </a:xfrm>
        </p:spPr>
        <p:txBody>
          <a:bodyPr/>
          <a:lstStyle/>
          <a:p>
            <a:r>
              <a:rPr lang="en-US" dirty="0"/>
              <a:t>Different Types of Food Sentences</a:t>
            </a:r>
          </a:p>
        </p:txBody>
      </p:sp>
    </p:spTree>
    <p:extLst>
      <p:ext uri="{BB962C8B-B14F-4D97-AF65-F5344CB8AC3E}">
        <p14:creationId xmlns:p14="http://schemas.microsoft.com/office/powerpoint/2010/main" val="34526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54F097-C705-465B-93F0-A7E06E32E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type of food do you like to eat?</a:t>
            </a:r>
          </a:p>
          <a:p>
            <a:r>
              <a:rPr lang="en-US" dirty="0"/>
              <a:t>I like to eat hamburgers.</a:t>
            </a:r>
          </a:p>
          <a:p>
            <a:r>
              <a:rPr lang="en-US" dirty="0"/>
              <a:t>What is your favorite food?</a:t>
            </a:r>
          </a:p>
          <a:p>
            <a:r>
              <a:rPr lang="en-US" dirty="0"/>
              <a:t>I like to eat______________.</a:t>
            </a:r>
          </a:p>
          <a:p>
            <a:r>
              <a:rPr lang="en-US" dirty="0"/>
              <a:t>Do you like to eat pepperoni pizza?</a:t>
            </a:r>
          </a:p>
          <a:p>
            <a:r>
              <a:rPr lang="en-US" dirty="0"/>
              <a:t>No, I don’t like pepperoni pizza.</a:t>
            </a:r>
          </a:p>
          <a:p>
            <a:r>
              <a:rPr lang="en-US" dirty="0"/>
              <a:t>Do you like to eat steak dinners?</a:t>
            </a:r>
          </a:p>
          <a:p>
            <a:r>
              <a:rPr lang="en-US" dirty="0"/>
              <a:t>Yes, I like to eat steak dinners with lettuce and tomato.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82296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9BE550-4741-4CA3-96D0-44C801FF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and Food</a:t>
            </a:r>
          </a:p>
        </p:txBody>
      </p:sp>
    </p:spTree>
    <p:extLst>
      <p:ext uri="{BB962C8B-B14F-4D97-AF65-F5344CB8AC3E}">
        <p14:creationId xmlns:p14="http://schemas.microsoft.com/office/powerpoint/2010/main" val="368108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B7C474-BB23-44AF-8475-9C1FE0C6D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62100"/>
            <a:ext cx="10972800" cy="5021262"/>
          </a:xfrm>
        </p:spPr>
        <p:txBody>
          <a:bodyPr>
            <a:normAutofit/>
          </a:bodyPr>
          <a:lstStyle/>
          <a:p>
            <a:r>
              <a:rPr lang="en-US" sz="2400" dirty="0"/>
              <a:t>easy		listen		second	can’t		answer	5</a:t>
            </a:r>
          </a:p>
          <a:p>
            <a:r>
              <a:rPr lang="en-US" sz="2400" dirty="0"/>
              <a:t>enough		make		sense		usually	sometimes	10</a:t>
            </a:r>
          </a:p>
          <a:p>
            <a:r>
              <a:rPr lang="en-US" sz="2400" dirty="0"/>
              <a:t>usually		don’t		found		after		sure		15</a:t>
            </a:r>
          </a:p>
          <a:p>
            <a:r>
              <a:rPr lang="en-US" sz="2400" dirty="0"/>
              <a:t>favorite		our		won’t		those		being		20</a:t>
            </a:r>
          </a:p>
          <a:p>
            <a:r>
              <a:rPr lang="en-US" sz="2400" dirty="0"/>
              <a:t>off			that’s		hear		talk		walk		25</a:t>
            </a:r>
          </a:p>
          <a:p>
            <a:r>
              <a:rPr lang="en-US" sz="2400" dirty="0"/>
              <a:t>easy		listen		second	can’t		answer	30</a:t>
            </a:r>
          </a:p>
          <a:p>
            <a:r>
              <a:rPr lang="en-US" sz="2400" dirty="0"/>
              <a:t>enough		make		sense		usually	sometimes	35</a:t>
            </a:r>
          </a:p>
          <a:p>
            <a:r>
              <a:rPr lang="en-US" sz="2400" dirty="0"/>
              <a:t>usually		don’t		found		after		sure		40</a:t>
            </a:r>
          </a:p>
          <a:p>
            <a:r>
              <a:rPr lang="en-US" sz="2400" dirty="0"/>
              <a:t>favorite		our		won’t		those		being		45</a:t>
            </a:r>
          </a:p>
          <a:p>
            <a:r>
              <a:rPr lang="en-US" sz="2400" dirty="0"/>
              <a:t>off			that’s		hear		talk		walk		50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B94497-5923-48B8-8AA3-C6B73F1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 Repetition Level 6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</p:spTree>
    <p:extLst>
      <p:ext uri="{BB962C8B-B14F-4D97-AF65-F5344CB8AC3E}">
        <p14:creationId xmlns:p14="http://schemas.microsoft.com/office/powerpoint/2010/main" val="84227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190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Idea design template</vt:lpstr>
      <vt:lpstr>UNIT   11</vt:lpstr>
      <vt:lpstr>Beginning ESL Unit 13 </vt:lpstr>
      <vt:lpstr>Daily Routine for Month, Day, Weekday, and Year   Journal Work</vt:lpstr>
      <vt:lpstr>PowerPoint Presentation</vt:lpstr>
      <vt:lpstr>Different Types of Food</vt:lpstr>
      <vt:lpstr>Different Types of Food</vt:lpstr>
      <vt:lpstr>Different Types of Food Sentences</vt:lpstr>
      <vt:lpstr>Dialogue and Food</vt:lpstr>
      <vt:lpstr>Sight Words Repetition Level 6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  11</dc:title>
  <dc:creator>Susan De La Fuente</dc:creator>
  <cp:lastModifiedBy>Susan De La Fuente</cp:lastModifiedBy>
  <cp:revision>2</cp:revision>
  <dcterms:created xsi:type="dcterms:W3CDTF">2018-06-15T01:19:46Z</dcterms:created>
  <dcterms:modified xsi:type="dcterms:W3CDTF">2018-06-15T01:32:58Z</dcterms:modified>
</cp:coreProperties>
</file>