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6" r:id="rId2"/>
    <p:sldId id="282" r:id="rId3"/>
    <p:sldId id="283" r:id="rId4"/>
    <p:sldId id="290" r:id="rId5"/>
    <p:sldId id="291" r:id="rId6"/>
    <p:sldId id="292" r:id="rId7"/>
    <p:sldId id="293" r:id="rId8"/>
    <p:sldId id="295" r:id="rId9"/>
    <p:sldId id="294" r:id="rId10"/>
    <p:sldId id="284" r:id="rId11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9" autoAdjust="0"/>
    <p:restoredTop sz="94660"/>
  </p:normalViewPr>
  <p:slideViewPr>
    <p:cSldViewPr>
      <p:cViewPr varScale="1">
        <p:scale>
          <a:sx n="86" d="100"/>
          <a:sy n="86" d="100"/>
        </p:scale>
        <p:origin x="-20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C7E10-770B-41D4-BE36-9066DADF258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7710-4808-4C44-981F-005AC4F6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625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4C88FC9-998E-4050-8995-CDFBC81B7FEF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B1592305-7CE4-47AA-9A7E-0FA34748F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76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87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54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889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334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03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60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92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57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667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11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313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787E-5FD9-46F1-A275-EE1EFDEF849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558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ohammedyakubu4.files.wordpress.com/2015/09/managment-styles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53572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the Culture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data:image/jpeg;base64,/9j/4AAQSkZJRgABAQEAZABkAAD/2wBDAAgGBgcGBQgHBwcJCQgKDBQNDAsLDBkSEw8UHRofHh0aHBwgJC4nICIsIxwcKDcpLDAxNDQ0Hyc5PTgyPC4zNDL/2wBDAQkJCQwLDBgNDRgyIRwhMjIyMjIyMjIyMjIyMjIyMjIyMjIyMjIyMjIyMjIyMjIyMjIyMjIyMjIyMjIyMjIyMjL/wAARCARMA1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zfX/Gmq6drN3awyQLFFJsXMeT2/xr0ivDvFFvIPGepyeaQhm+768CmgNg+Pdc3lfPh+XriIU0eMvE3lwst0kgldlUxQBuR2xjOcEH8a5O685oSIWAcnBznp7Vfs9Xu9NthDD5f7sAJIy5I+vr/OmBsX3jXxZYxl5ZkXlh89uAOB9PXH51Da/EXxI7usslv8oA/wBSOv51U1vWhr2lxQXNsIrlHDiWJuDxz278H8PywLdHSWYPk5YMGPfgUWBHbf8ACwdeBxvtj/2x/wDr0jfEDXhg77ftwIf/AK9cgjASsAcsTuYdx2/pTi4JYZ+fHT2/yKBnVn4ha8CMPAcnH+qHH60L8QdfABea29P9T3/OuTLhW2s2NxwpPfv/AEp2aLAdcPH+uk4Mtv8AhFTf+E/10uR58H08kcda5UHj+lI2HONxwvJwfbFFgOhm+IPiZSESWAl+FbyRgHPf8Ksjx7r4zm4gPH/PEVxw86S0KFisoP3sdSKlWVigMi7W7+nb/GiwHWHx/roIBnh56fuRQPHmvMf+PmLA6/uhXLZA6nFADZJOMHH50AdSfHuunpPEP+2QpP8AhPtf3f66LHHPlCuX3c4B578U3d14ORTA6lvHfiHtdRjntCvNKfHmvjI+0x/9+VrlSxbK8jpyKRmCIWboOSaQHVf8J5r4P/HzF9PJWgeO/EGB/pSdf+eK/wCFcuW6EE0BiDgelAHTf8J7r/mKn2pORn/Ur/hTv+E68Qf8/af9+U/wrlmZlKhVzlgDjsPWnZ6g9TRYDp/+E68QD/l8Q/8AbFP8KQ+OvEH/AD+J/wB+V/wrmD8xCg7T147ilPOO3tigDpf+E88QbgDeJgjg+UnX8qgtviD4gkDqb1CysQf3KdOx6VgjGOAM/wA6YVUSK/VhkccZHvQB1Z8c68eReLyenlJ0/Kmjxz4gzk3ikf8AXFP8K5oE8ggflTgAo6EjpQFjpG8ceICM/bVH0hT/AApB461/P/H6nXp5Kf4VzWf3uOmeR+lAyFBYgtigZ0g8c+IfmP25CO37lOP0pk/jzX12n7ekYyASYEI/lxXPA5/hoYfwkAg9sUWA6U+OfEPmZF5GUI6eSv8AhSr4817JzeRsR28lf8K5gPnIwRg4wRTWYpvY855AosB07+PfECo7C4Q4GQPJXP06Ui+O/EQk+a8jwR93yUzn8q5oMR9ScmonnjjIEhwxGenXnHFFgOqXx34gI4vUPP8AzwT/AAp48deIMnN2nUY/dLzx9K5cEHp1IxzQH3L149qAOo/4TrxAGb/TI8Y4/dL/AIUDx7rxJP2qIjP/ADxWuVlYxxNIeyk02BPLt40OQQozz360WA6b/hOvEy3A/wBNhaLPI8hQR+lSR+PtfYFvtkTBiCuIVxiuZ3jAPNIOMKOAOgHtRYLHV/8ACfa9x+/hB9PKHNI3j3XyuBcxAkYB8petcqT/ABMOmSB74oQ7kDEMD1weooFY6tfHuv4+aeInj/lkOKQ+PNfLYFxGAB/zyXmuX3k00yJuWMkbn5A9TQB00vxB19HWNZot752kxDAwM1J/wn+vZ2tcQg9f9UK5djjJJ2gdSTUbhpWjw2FVg3H8QpWA6p/HniBwwS7iU9iIVNUj8RfEcQmE15bq4X5AIlOTWDKqsvlM7AkZ+U84qNbeO3G6OPLAd+SfxNMLHV/8LF1ovsju0kb0SFT+ZxxUn/Cd+IOP9LTnt5K/4Vy6tu5AxnuaXIztyd1FgsdQvjnxAFwbxGOOvkoP6Uf8J3r5OBdJjrnyl/wrk57hINpfjPQjrSqyyYZGUkjqD2//AF0WA6iPx54hw+66QkNgfuFGB61IPHuvFsfaYsjBx5S9P8iuUSVEVVaXLjg5IzmnZAb0J7etAHUf8J54g3r/AKTHgg/8slpf+E814feuY8Y6+SvFcsD3yMfXpQy7hhlBHQiiwHSyeP8AxCpXE0bAsAQIV4Hr0p//AAnev/8AP3H0/wCeK/4VzGc+/vSZyBjp2xRYDp/+E68QAZN4n/flP8KP+E68QFR/pqcnr5Kf4VzLc4NJk7fpyTRYDpx478QKmTex8Dk+Sv8AhTT4+18OR9qQ4xn90nU/hXNkg8jketMB+d/lwA2AfXpQFjqB468Qcf6ah5/54J/hQ3jrxCD/AMfqD6Qp/hXKC5ydvlSfe2525H51L1xwCB05osB0v/CdeIM4+2r/AN+U/wAKP+E68QAn/Tl68fuU/wAK5z73vg0gGaLAdJ/wnXiA9L5f+/Kf4UjeOtfRSzagoA5JMMfT8q5lldgVzhSMbh1BpqhUjyykADaSx7A0WA6O38c+JJIy39qBw+Sp+zxjA/75pYPHPiTyR5l+C4yGbyY+ucf3a5yJAkSoCMCmWrboN5yQzE/rSA6c+PfEAmWL7cPmBIPkp2x7U/8A4TnxCCf9PX/vyn+Fc1tBbJHIpAD5m4jgcDHGKAOnHjjxD0+3c/8AXGPn/wAdpreOPEQcf8TEY5GPJj5P/fNc6D19MUhOSDTA6X/hN/EP/QR/8gx//E1HH488SOZA93s2tgHyUwR6/drnmlWMrvOCx2jPc0u7JHSgDo/+E38Q9tR9/wDUx/8AxNNk8c+IwGKagCRjI8mPj/x2ueLc4wKaVGxgBgNnPvRYDpR448Qk/wDIRwP+uMf/AMTQPHHiLGf7Q4/64x//ABNc0oAGFzjvSEFug4oA308deKBKUa+3ISSriKPp6Ebasf8ACb+IAB/xMcn/AK4x/wDxNcyDg8YpwbA5/KgDoj458RcH7eOD/wA8Y+f/AB2iTx34iWB2W9BYAkfuU64+lc3gEg9cZxilzjj06UWA6T/hOPEXBN8OmCPITr+VKPHPiJSS1+pGf+eCDH6VzR4YH+tJvPmhNrHIJz24oA6U+N/Ee7I1FcBhkeQnT8qcPHfiDAJvY8Dk/uU/wrmScNnByR17cVGsbssqsxO8nafQYFAHVf8ACd6/kZvUHX/lknP6UxPiDrzzvGLxMoBnMK/4VzZGWVmHzLn8M1TtmJkuLlVLEthQO4FAztT4919W/wCPiIjrzEtKfH2vD/lvF/36WuVMnyhgMg9BnrSOXI+Xg56/jQFjqx4+17/nvD2/5YjFP/4T/Xs4Elv+MQ/xrksnPrmnZ5yRjIosFjqj8QNdAz50H/fnNA+IGusARNbkEdohXLcEHOPxphZIIuTtVF4HtQFjqP8AhYOvtd+WssG1U3MfJHXtWjaeMPEF1DOySws8abgiw8k8f/XrgoVJRnJKPIdx9R0wPyqcN8/PNKwNHaab441m61qxs5pYAs06IwWLBILAHnnsa9QrwzQefEWmMSSftUQ/8fFe50MTCiiikIKKKKACvFPFLBvFGpDPScj6cCva68T8WKv/AAlOoNzkSnp9KaAxnY5I/T0qAnazszHJxgdAPpT5n8tRwWLED6Gm7iYwWGGKgkehqhjQz7mB+5/CPw5pJZkhVTISoPGe1Nn3tE3lEB+1OcK4KuAynqD3oAVSHYuNpbGMg5pwPG47S3HIqGKAQmVkJ+dt2D0Bp7s6qzMvTPHcjHFAC7N0gcnIHIGO/rUnXv8AjVeKRXO4SZDjIXHQf5NWAQO3I6CgB3YDvj1pq4EhbbyRg/T/ACaARxmk3EDgHnJzSAcJFckDBZeCPwpHUMGyCR3WorZxLCJQgRpDk/XpUjeYJExgLzuz+lADwcsTyMdqU5IPbHQCm4JHuTSHKg8Fsn1pgO6NkdabknjtzS4HY0wIAxK9TknnvQAocGTZn5gM4xTjg5yMj0I60x1AlMucYXb+Gc0/g8YNACD8aCTuGFyD3pAenHOaNvzZyRg56kUASE55HbrSA4yMU1TnhSDzg0/G09PypAID14I+tKpJUZGCc+9M4B2knPPFP+715HpTAbIjbCIyEc85xnmlyBkngDvmjOcYpp+ddrrwwIINIY4E7QRj6jpil3DHXGKakYVAqgAAYAFLna3b8aAHqQQCO/OaQigHoMcU0D2xz9c0AOG3kn04oJUd+vamlSScjjv/ACqEND5gjYgyIvGeoFMCXcD0Oe9NlOYz1OOeKaj7zGyL8rLnOen4U49R+YoGPyuATnBwKrXSRNJGrcyM4C+i4OasdR92oWESTR4jAdmJBx0OKBE3IAIAqINJ58ipkLtDA46HvTsvuHTaRjjr9adISI+BlhjAoAjun3W+zGd7Kp/Pn9KmOCeOlRSRPJLGzEbUdmAHf0/nUgUBieh70hiPHuCgHGWBOO4BzijLZPTGKceePSotjGcMzYQLwB6n1piJSM5wPb/P50oztAJ3EAAnsaiREjLY4LHcee/enjG7296QCnA9ueOaZJDHJD5Z+VQQRtPIpJ4lmQqTgg5VumDSW0jTQguuGU7W+tAEOHZWtJHD+j4IJAxkfyq2AFXjoBwOlVbjzFurcp0AYY65wP64p91cLboCAWdjtVfU0ATH73PsKXd0weP5U3acAjhs5P0prZZsY+QDIOehoAaw+Vo42Ksx3Zx3zzS4ZzvxsbHGecU8kbiDj1Az1qCZnQQnBA3jd7DGP60AWCSFwelNKKYyn3Qey8UjMFILOAOmD0oDAtwSSRuz7UCGPCrbiT8zdCe1TMFLBscjp7ZqMorNym7LemelSAZ75+tACEAgKRxT8liM9aYoByKU8jAOD2IGcUwHAg4znHtUIl2zmEAY27lH48ipB1DDHX6Vm3IntpFZFDoHLg4yR6ikBpk5P40A8HntzTYn3xpIQRuGdrdqd1HQ470AMWQyRq20g+noacM9Tnn9KbJu+Tbj73I9qUuAwjHUjPX0pgOACnpjPP1qGFj5bpkkCQrkdvT+dE86wRK7LwTjj3pYziaUj7rEMvvxg/yoGSrhVCg5wO5oz06Y560Ajik6YNIQFstg56UkkgTAYAqzBcepNHakkTcox94HI9jQBJnnPpUSIUVx6sSOffNOwdoyeT1P4Ucdx2oAUZyRkUDn6UhXcuAe4/nS5z2oAM4PPFGTng+1Kemf0pvJHAoAa8ayMrMMspyhz0NOyRjPXGPalyD2/GkOAQPSmA7P4c0nPOecd80DGPeq0ryreQxqCYyCWoAs5PIPTNBPJP60v4ZppHBBA+lAC9gMflSHmlIAGc0Dr0oAU5HGQRTJA7oVQ7WP8WOlOPdumaTkEDt3NADgee9GR6k/SkJ+UntQSGAIFAChxnGDxzSeYu4gHkAUcdvyo2KXD4wcYpDBCSORg89KYsKJB5C5VcfeB5/On7cfnzzQO/PftQBQK3CLLbD541Terng+v481dVvMiRsYDAHmmuf3kZ4ycqR6Aj/61SYCgdPb0oARfTvTwcdqYB/nNL/PvTGIqhGJx1znJzVeVWNxa5bOC2eO3WrBywI5HPXFROc3UIA42tn9KQE24bgvfr/Ko1lL/cBwHKk5Hbr+tK5KrlVBJPGeg9zSRKywqCFVsnhemc0xGx4fP/FR6bn/AJ+4v/QxXuleEeH/AJ/EunAMflu4Qf8AvsGvd6liYUUUUhBRRRQAV4n4t48UagSRzMRj8BXtea8U8WjPie/5xic59+B/n8KaAwnQEkEZUnkU0gkDJx9KcTtODnngCmN168YqhgfbFJ1496gSYqrvcARqCcZOBjgUq3MLyhEYuT3A4H40ATrkg+pH+TTY08uJYyzHb/ET15pcgBQSck4FKAOT3PFACLAgd22je/Dc9ak4/DFNz0A64o34GScZ9aAHd8+ntSMDg9elB65AzikJIQ7eDjjNACQyb4kbBXoCCOlPyemKYpO1QTzjk++KXpgZP1NAD93zYDe5A+v/AOujGSCDz6e1RkNuXkbed3v6U/gdOOaAAnp39fyowQM035UUKi8KOKXjcc44oARxuQpkjcMZFOzkHJPy8HNIucY6nJ5/pTgi5IZyoA44zk1MnZXGld2EC4PXBpMEc8cUuYWkdRKdy8E7PUfWnbUDDE5wOD8nWp9ov6Q+RjI1VMhF4yT+dSD1OPpmkSONA370nJzynenARE484+uNv/16PaL+kHKyJ/MIwCBjB/DvTuMcZyBTwIiMmQn/AID/APXphWMqQsp3dASn/wBej2i8/uY+Vj1IOQG5BweaaeSBzjv9aUiNYyRIxPtH1/WlAi4Ilbn1T/69HtF2f3C5WJ160YG3kinYiyR5hPT+D/69G2I8eaw7/c/+vR7Rdn9zHysacA5yBTW5U7Sc44+tSlYSdrSP+Mf/ANemgRhQDISf9z/69HtF5/cw5WVY4pkWHMh4XDhhnNPaEiFlR/3hB2s3NTFY+T5h+mz/AOvShY8/6xv++P8A69HtF5/cw5WUrKRRZQKWG7kYz1xVkgnv1qCwjhW3+WZ2y5OSmOfz9hVnZHnmU5/3KOdef3BysQg+oqtM7mSLeuAJgBz1GKubI8/f/wDHTUbwxO8bGbGxicbOpx9aOdf0h8rFDBgwHY4IPr/k0E5RSOMihUiVv9YRnrhMf56Uk9vHNCyeey9OQp/xo9ov6QcrFYkAnaSeeg/SkVi2DgqeDg9akxGBgSnHptpMR55lOPXbRzr+kxcrGkgDJ6Ad6QNvUMpHIBHHtTLl7aNF86V9pI+6h/pUieS6ApMpHTKqaPaL+kHKxDtcAjPQ8rTdmJTJn5nwMY6Ac1LtjyMS/kpH9aNkZ/5bc/7ho51/SYcrEHrnrTNyKwTIEj8kdTxUjJHjibH0U1GkFqGVklyyZXOD1PXNHtF/SYcrI54vMkjbbnDEH6Ec0ksSmeOZyAI89fU96thIzn971P8AcNRDyZA6+YSytg5Q/WjnX9IOVjyvoMD2703bjBwOOlO2xkDEv0+U0YjwP3ucdMKaPaLz+4OVkW4F9m4FuuPamSoZYWReCcEfXPH8qn8qPdu8zluM7D/jTI0gI3LMWyeu00c68/uDkYxQZEUPtZzyQR0/z0pu1WYQFuVAY7eBwakUxmQgS/MSQf3fQDv19xSvBAJxL5mHPy52dR+dHOuz+4OViheT+dKMg8fpTS0EfWVjlsfcJ5/OpAsf/PXH/AP/AK9HOuz+4XKxnAHJwM96QMDn5uQcdak2RYwZT9NlGyHr5v47P/r0e0XZ/cPlYmTjH9aRfY8Y9KVhGuWaY4A6CPmlKpvb98cdB8h/xo515/cHKxh3BCQAW9+lKuQn19/anYTPMpxnsn/16UCJeRKeB/c/+vRzrs/uDlY0d+oNJxuGcZ6ZqLygs0yi4ZS43L8nCn86sBY+nmnj/Y/+vRzrz+4OVkMsKyBdwBCnI9Kk25OPQUjLHuQiVsDIb932x9acFTjMvtxH/wDXo512f3ByjeQaOcjOOlOCxBQvnEnHdM/1prQo0kbecflB6J1yPrRzrs/uDlDPpjOKVjxnI47e1O2xKAxkY477P/r0g8plDCQkMM/c/wDr0c67P7hcrGANubO3bxjjmlHAPP60/bEekrc/7H/16RkjIYeawyCPuf8A1/ej2i7P7mHKyIPmTb325z2pykNht2V61DDaW9uVY3UjNjGWTj2HWrAWIMCJW29x5f8A9ejnXZ/cPlZDLL5RDH5k/iI5K++PSnhw4DAgqeQaPIt/NaUOdxXafl4x+dR23kEOEmcxg4UeX0+nPrRzrs/uDkZKfbAzSn86XEZPMjY9fL/+vQ4iOVMjc9wmP60c67P7g5WRs6qpdm+UelSY+U+/FIyQSAhpSQTnGz/69PIiA++3J4+T/wCvRzrs/uDlGHPQE5/lVQ2s7mIS3LEIdxwME+lXsQg/6xjk9Ng/xpkpijiL75GA5wsf/wBlR7Rdn9zDlEBHzBSSAB3pcZAJ4P580oWLeWDvyP7g/wAaXEZ/5aN/37/+vR7Rdn9wuUaTgZ5FNXnBB3KeQRTmAydhJHuMU3kDgfSrTuSLjApSDnr+HpQvIxn8KQHAHP5Uxi4yKAOcU1XDoGGdp9eO9GBu3DqBjNADwBjqcn2po3biSRjtTTJ+92Y5IJH4f/rpc4PJ5oAY8QYllwH4+bvgHNSY4HPNIrgsyqckEA+1LwAMigBAeT7etAG4gjHNHDcdOORSBlhGw5CKvXHAxSGPXJUE5Ge1JkkcY96QEFRg9eRzS8A8Y+tAB0HJP4UAfKQB0JApOM55oyfM2EEZHB/pQBpeHU/4qTTm3Hm7h4z/ALQr3ivCdAH/ABUemY6/a4uv++K92pMlhRRRSEFFFFABXhvieVZPFmrrzuS4wRngjHFe5V4d4nh2eK9VcnJe4J69BjimgMg8nHPpVaObzgWHCZIU9zg1LcSNEhkGMAEnJ9v/ANVU7NX+yqk0YGDx/OqGWGG4hSoZT94EdP8AOKcMdwfbH1pCMNu7txxS5PAoAjjG8bhuQ7zuDd8dvpUp6csM9etIjBunGGIpxbgnr+PWgBF68n6cUibt7dCOMf1pk0hSSHGdrPtI+o/+tUo6EdfegBQeM9KUrnPIJ6UmeBgfrQMYwT2yPegBcAk9Oppsih2QseAcgUo4UKD0oO5ZFIbjvQAp5XAOR1psciSIHQ5XsacG4zjFIgVcKoC/SgBcAn36UdOD2JpqsCM9aFbcqkAjI4BGKAFwM9Mf1p4wCMfyqMAB2bHJHrTgSwyQRg46dfekMDg9eeAP0prLuGMkHPUUuR6etLgcUCBc7RyD70uB5gODnGM+lNYdCpwfQd6bA0nkjzhiT+KgCTjOMjmm/NznnnP/AOumNIvmlCCG3AqPX/PNSDH58cUxiFwiHJAA5Jp+MY757UhwR+nNKScjByCeMUAHQ844HPNC4BYuc5PA9Paomm/0pYWHDJuB/nUuTjAI60gQhwCWycYp7YDZx+GaYODjA9aXcB7ZoGNyQ7k4C8FT+eacoHGScdxTSA6lW6EEGjdg4x+PpQAyCHyIQpIyuSSPc1J06npS5LAnPJOTikGB27UAJhg/+zg5/wA/nTic+vWjPP8APmo5V8xGXd94YJ74oAZA7yhn4MZPyevFS87Rux2yOvNC7VA2jGBxjjFJuIfocEcn0PpQAnmK0rIDuKgZx0FPPB68VBDAId69cncWJzk1IM/LnBPftQA5sK6g5yzYHekRAoyECs3J+tL35xgY/lRnHTGKYhDuOCDjHX3p2f8AH6UEk8D9KQnvnvzmgBQOOOmPWmBg0chjwWGRjsTTgc4FRB5RPsEaiPqX3Y6+1ICYgMpB4zxTWGSOcAdfenMeSO31pM9v/r0ANRcZ3MXOTzjH4U8NnsabxnI//XSlgOSTigBT9cn2OKaoCrxx7Ypc8+1JjOQBigACLtcZ5Ofw4psr7NpA4ZwCfSlZliVnbgd+fwoIHIYdevvQAmW81VK5BGcjtz/+qnhunGMevaq1sWEKq/DZ4/PipxnOf50AKVDMD1Kg4GaNx3qAu5TnJH8NGcHNO6cnHuKYEEm/z4HwSuCrY7e9T4ycDqKOg68+1GckgGkADKuOMY6npn2pc5WmBjjnin5GCcUAJ1HWkUhwpBIyOtI7lYyQu4jnFJFu8tMjBAAPtQA89FJJ49KTJxgnr0FBzgcc+1Jn94B7ZNADhkcHoB3oPXJ9O9BIySOP60Dkj2oAcAGOQOOopDkevtRkcHnjvmkHTkimAHK8fTijd19u9B5+ntSdee9IA6g96buIbAIOT+NOJAyTjjrntTHjjcq7DO3BU+lAEHlz3CbJiIkbqE5J9s1YRAgVVXAAwB6Uu4E4zkjrzRnsKAD8aXBJ4xzS9T096Tq1ABgAYpfxNC8npzxQTgZ/rQAfjz70pxt5NNJ+bnpQATRYBcg8e/NB65HUUmRzjj1o6nv70CF6ADPNN+71/I0uR68DtTWLblxwA3zfTB/+tQMfnOT79KD1GDxSDhegpTyevvTEJkBtucHGQKXAAABxTV/DdjinE85oGIOuckntSEc9z/KgsEUv6Dmlye3P1pAAzg+/Y0p574po4zjgjiq91JIoSGE5lkPX0HrQBY/H8qf+GcjOOtRKuxFQE/KAOvpUvUc4AoAqrbzQygRz4iB4QjOPbNWCOfX0zQSByT2pCT0z354oGO4x3pqFnTLrghiAP60oPTHWl7ZNAjU8P/8AIxaZjp9ri/8AQxXuteE+H/8AkY9Mwcj7XF/6GK92pMTCiiikIKKKKACvEvFYJ8Uaiec+cf6V7bXiXiwN/wAJLqO04/0g54poDBmQvCUBxkgHPpnmkJ5GaVy/m4GSuOvvTSeMkd6oZG0m1wpJy2cYFOPIIPf0puH81yxO3AC/1/nUoH+GaAGsHwAMdRnPpTsnHP600j8valxhnbLEN+QoAjlBZ4gOgbP6VJnHXoaTALkgc+vcUoAHfOe1ACICiBSQccZ9fSiZ2jjaRU3OB8oqRcHB/n3pOOMDp3pAJI6RJvY4WpBDNLFuVH+cZBx0qKVmSMlELsOijiljXblsHcxzjOcewpS5ug1bqPS3uEiVWWRiAMtt607yJiTlGpmBjPFNcsGQImdzYY9gKm0+6/r5j93sSNBNgny26HHFO+zzDnY2PpUfA7UoCn068UWn3X9fMfu9hwtpvMyVf6Y460pglzja1MCjP+IpOCnQfjzzR7/df18w93sSeRNkfIw9qPIm6eWRmozjPKjB4560qgA84PJzRafdf18w93sPMMoOCho8qXrsOcUw4zyM/hSEADgA+gotPv8Ah/wQ93sSGCUnlCTSGGTH3fyx/jTNvfHOKMY528ZotPv+H/BD3exJ5T4IZSc+4/xpfJlIHyf+PCoNwDKp/iFSfhRaff8AD/gh7vYc1u7MrFOVyQdwpRBNx8p/MVEQdy4UkHqewpxHtkgZpWn3/D/gjvHsOEU4JypOTx04pxhl7IeuRzUfU49+tMd0iBLsAB6mi0+/4f8ABD3exM0MhXJRh+IoEEufuH+tVkVpbXbIv3hyM889ql4GQBge1O0+/wDX3h7vYVrd5FIMbEfXGaeYJAPuHPPFRnr0FGB/hRaff8P+CHu9hzROp+ZcEnHJHNIsFwJZNytsyCg/Dmo5IlkAV+gOenXFO4J5OKLT7/194e72JDDLj7jUxbSQTNKEYEjBHY0EcdiKTjGRj2otPv8Ah/wQ93sOFvICx2yEscnP0pfJkH8B/Gmnk8elKeOcUWn3/r7w93sILeVgd0TgN1BpxhlA27Gx27VEGVmJXBxwfY07GTyO/pRaff8AD/gh7vYkEMrD7hBoMMvTy2zUfQE4J/Cg8np+NFp9/wAP+CHu9h4gm/55N1p3ky44jf8AKou2CB+FRxE4kycgMQCRS9/v+H/BD3exMYJQf9W/XoBRJaySRlWRsew6UzgdvrSkdehz3otPv+H/AAQ93sO8iXPCNk/rTjFLtBKNk+1QnPoMmnEDgrR7/f8AD/gh7vYf5Mv/ADzJo8mX+62T7UwDjgd6OQvQZotPv/X3h7o8xS8/IT6jrTWim2tiMlgDj61FHEEMmB95889+BTmA5JAotPv/AF94vd7AkVxujZ1kyy4K8YBxT1hucZdCDnOAOntmoIpFmklQDiNsZqbHJ+UH8OlFp9/w/wCCHu9hEjnMkqmM4G3HSpRBKei1ntIFvf3cbOxGxgo6EdOfzq4ByCRmnaff+vvD3ew/yZtxIU7eMCjyJcEbD9eKZ746e1IT7Y5otPv+H/BD3exJ5EpOApzwetKIZSv3DUWOvBpdvyFscKOlFp9/6+8Pd7Ehil2/dY9f89aTyZOP3Z/Smbec4796MYHGBRaff+vvC8exJ5MuB8p/Mf40n2eQsG2HJ4PSmnjtRweootPv+H/BD3ew8wTf3TigQyY6c9uRzTMA8fyprRozI2ASvK57cUWn3/D/AIIe72JEin2KHBLd8U7yJP7vXpzTPmwcU3hsf55otPv+H/BC8exKYZD1U/mKTyZBkkH86ZxzikyOfl4FK0+/4f8ABD3ewk8MzwlQrfOQpww4GfrUphkAHy4/EVVmlMTRDYGDuFJ9Kl4Panaff8P+CHu9h7xOgwwxkgdRS+RIDnbhu/zDmo3jRgAyggHIyO9Bzgn07mlaff8AD/ghePYl8mQZ+XH4j/GkMcp/h5H+0OP1qP2PXuaMHjJz6e9O0+/4f8EPd7E3kycfL/48KGhk54GehO4f41Gc8jn8aUjjOcfhRaff8P8Agh7vYf5Eg7D/AL6H+NI0cgySOP8AeHH600LySRwD/Wm7dw7YPvStPv8Ah/wQ93sSmF8ZwD/wIf40ggkPHHXn5h/jTM/N7+1J1wB1zRaff8P+CHu9iQQykdB15+YUeRKOiHGfUVGOvT/61I5VBlsY4HP1p2n3/D/gh7vYlEMoGNp49SKBBJkHy+OtR4wOaD6AfkKLT7/h/wAELx7EnkS8YT+VNMEvTYT603HJ4FGOQD0+lFp9/wAP+CHu9hzIVPzAg9vemjHOaAQBSZwPfgYq1fqJi9+oqlZ75GmuHOGc4T2Aq2Rx+FBJPb6UAL3A5pcnPXPXmmjgk/kTQzbY2dQSwBwPWgBJEEsZR8lSMEU2IOq7GLNsOA5H3hUgzj5uvcUDbkr1IHNAAMgk55NR3E5hCYGWdwqrmpO2aoiFP7UDDcdq72JOee1AG/oDCTxJpyB+VvIcgdfvgjNe9V4H4Zj2+I9Nkbb5jXcW4juA4xXvlJksKKKKQgooooAK8R8UuP8AhKNRAB5nIr26vEPGAdvEepBCA/nHGRx2poDFb6n0zURBDsSeGPHtxUrHjkDPeosYGM55qhhkeo4PSjII6Ec9/rQMZz0/DFKD03HGSB+JoGKvBycE0pA4pO+Ooz0oLcfSgBjsIo3kxlQM9afwRnjGOKQqJEZWPBGKFA2gAYwKBDj/AC9aM+n+NJ1HHFLjkkGkAufWkAbd8xB54x6U1mChQxwSdo+tO49TTARVIXBbLdeafnHvj3oAzwAetKcA570hjW68enTrmpI4ZJj+5jZ/oOPzq/Y6aJAJrgfKfup6+5rWwqgKAAB2A4ry8TmUab5YK7O+hgZTXNLRGCNOuyMmEj6sv+NRyW08ABeJlB744/MV0QGf/wBVHfj6VxrNqqesUdLy6HRnKnPmZyNuP8mlQ/KuCTW5d2EcwLwqEl9hgGsPawYqQVYZB9QelethsVCurx37HnVsPOi7SLENlcTR+ZGmQTx8wFEtnNAu6RMKTgfMDzj61paOhj0uFC5YjPzHqeaNWP8AoiY6+YP5GuOOOqPE+ysrXsdUsJBUPadbGM3A5HXOeaTOOTjJ65FOIOPbrSdM16x55YjsLmSJJFiG1uQdw7/jUc9vLbbRKgBIJHzA5rftP+PODsNgxWfrPLQn2b+leRQx1SpiPZtK2p6FXCQhR9ot9CBdPu2UERjpx84pTpt1j/VD/vof41sx8xR+yD+VOOegB4rmlmlZNqyOhZfTaTuzBewu1UsYST6BgazoraVWY3PzyZ+7g4T8K6/jHQ1Bc2sVypDLhuzjqP8A61aUc1d7VFp5EVMvXLeDOcWNI1CLwoB471WvmYS2yKcEydP8/WrhhkgJil5deCf60xlVirMASoJBx0r24tSV0eW1Z2YrMBznAFA9/WlGSP0/GprS2a5nCA7R1Y0pzUIuUtkEYuUrIiiikmYrHESBjkVYGn3WP9X+G4ZraRFhQJGoVM5xipOgyDXiVM1m5e4tD1oZdBL3nqcu8Mkcr71bJA2o3b/OacqszBEyWbgDPU10E8KXEWyQH2PcfSseBWj1FI25dJQp/T/61duGxqrQelpI5K+FdKS7MPsF1x+56+jLx+tKdPuy2fJ/8eX/ABrd2nuD0pCOO+BXnvNK3ZHb/Z9PuzBGm3QXAh69gy9fzpVsLvccwY54+df8a3ewxz9KBnPQ/lS/tSt2Qf2fT7s5yeGSBwkilWPPUGmf0q/q3F0mf+ef9TVAKXIUAlicDjrXtUKrqUlOXU8utTUKjih/lsI/N2/Ju259+tV7VcwJyPm+Y/ic10UtoG042y4LbMKf9r1/OsCNCkKIQQVABB9hWWFxSr81uj/AvEYd0rX6i/X3xSqpdlQLktjA9TSYyTk5FTQZN3B7Ov8AOumbtFswirySH/2dd8EQ9/7y/wCNL9guz/yy6f7Q/wAa3h90cZpeePSvB/tSt2R7H9n0+7MD+z7vr5PT0df8aSSyuI0LvGdo6/MDgfnW/tIGcGqt8CLCf5T930960pZlWlNRaWrJqYCnGDkm9DHazu5bYPbxEluFYMo74z1p4026B/1XXqdy/wCNamnEHT4scjkfqatgc8ZzSq5lVhUlFJaMVPAU5QUm3qc/Fp14Ad8IDEDcQy801tMu2kVxCVOQPvjoD9a6Ig56GjGT0NR/albsinl9Luzlguxnjxgqxz7HvSkbce9STHFxLjGd7fTqaYSPpXvwd4pnjyVnYdErTNsQZY9ASBU/9nXfXyef99f8arxuUcSLncpBBNdJFKssSyL0YZxXDjsTVoWcVozswlCFa6luc1IrJIVdcFTgg1HK0n2Z/L/1nbBrU1aELKs4HDjDfUf/AFv5VnEgKzMcAc5PArpw9ZVaamc9am6c3EUHjrntirX9n3eARF+bD/GjT4RcXKnqi/MT6+lbx6deO59q4sbjpUZqENzrwuEjVi5TOcnhkg2rKuCRkfMDxTFUvKqrnc3AqS5m+1Ts/wDCeF7YFT6Qoku5HwSsIC5zn5j/APW/nXVOtKlQ9pPe34nNCkqlXkjsUmQrKd2QVyuKXqePpV/VLfZMJRwJPvfUVQyfy4q6FVVaamupNWm6c3FiDPJGfrU8FpPOm+NNyj5fvAc8VByBnqPWtrSebM/9dD/IVnjK8qNLnjuXhqUatTlZlSWM1vGzyphd2c7h1NQHvx+VberH/QSR/eFYnr+mKWCryr0+eQ8VSVKpyxDv1zSWUUtzlFBaQEhskDof/wBVOAOc1b0dAl+5HO4Fjn8K1rzdOlKa3RnRgp1FF9RP7Ouv+eY5P94f41nRF3lk8xs7QAAOnrn+VdcPxzntXLMYokBYqmepJxk1y4HFTr83N0OjF4eNG3L1FILEswAweAD+v1qeG2luGYRKCUHPNRDBAxjFaWj/AH5sj0z+tdGKqypUnOO6McPTVSoosrPYXCRszxgKoy3zD/GmW9nLOGaJQcHn5gO3vW3eY+yT8/wGqukn91Mf9ofyrghjqjw8qul0zslhIKtGn0aKo026HIjA5z98Un9m3e0fuwD/AL4rcPXoc0pB7LXL/albsjf+z6XdmEdNuif9WPrvFVpImhlKOMMOozn/AD1FdIBjqD+VYmoKW1F0UEuSoA/AV2YLG1K02p2tY5sVhYUopx3uVFVnYBEZmPQAZqyNMuXXJiUezMO1a9pbJaw7U5Y/eY9T/wDWqx16DNY1s1lzWprQ1pZerXqPU5qW2mg/1sbKPXqPzqPgAjmuowGUggEEYIPQ1g39p9mmUrnY3T29q6cHj/bS5JqzOfE4P2S5ou6KmA3vz+GKQY5AH/1qc3A78c03t+FemcI0uUjLvkADJxSg5wccdaSQbo3TA+YY/MUKGCqD1wKBj85B9KjdPMwCWADBjin5BJIPFIckc0ALyfU0vORnr2oXsaRWDEhTnBwTjoaAHE9KYFHmFgOcY605gcEhvmxjk8UjZ2kjrjgmgAPCnAyecDNRwxGNppJMMztnj0HQVJklscUpAye+TQBoeHVLeIdIZshhdREgeu4V71XhPh//AJGPTOc/6XF/6GK92pMlhRRRSEFFFFABXiPirnxNqIJOfONe3V4j4pyfE+pf9dyOlNAYr49xUTcnpyKkY7hkE+maiYYOcVQxofMjRjsBnn1JpTgqCwzjkd6aFIkZiRtKhfpj/wDXTxk4AP5UDFVsgcfnS7fmHrim9854+tOyc+1AhMLk+3vRklsYGMevejB/CgdOTjFAC+nGKM8Gggcf0pNvcgUALhTtBAyDkGlHB6YHGD60gPOePeng0gA8DNWtPthcXILAFE+Zh29hVU/nWroy4hlbuWA/If8A165cbVdOg5Lc6cLTU6qTNM5J/Csq71Jt5S3bCjIL9yfar19KYbSUjg4259ycf1rnup4ry8tw0al6k9Tvx2IlC0I6D2mkL7jI5Y9SWNWrbUJoGAZzKh7MeR9DVAnnkYBpQTjgfhXsToU5x5ZI82FWcHdM6VZFlQOhyrcg1n6pb4K3CjnO1sfof8+1GkSHZJEckKQw9s//AKquXihrScY/gJH4c/0rwIXwuL5V3/BnsyaxGG5mR6WD/Z0Y9z/Oo9WGbVMjI8wdvY1LpvFgg927e9R6rn7KnX74/kacP9++bJn/ALp8jHPvx9TTdwDAdCaccgHB49aQglcc44/pX0h4h0Voc2cB5/1Y6/SqGsfehHfDcflV+0/487fOMbAP0rP1kZeD6N/SvnMJ/vnzZ7eI/wB2+40o/wDURf7g/kKzdWJE8eGI+Tsfc1pQcW8RP91f5VR1K3mmmQxozDZgkfWowbisVeW2pWJTeH93yKMNzLA2VdsDqpOQfwreU7kDYGCAaxo9OuZHCunlrnknHStkAKOBgDgflW2Zzotx5N/IzwEaiT5tjI1ZQLlGA+8nP4ZrP3fOEPUjI/8A11o6qwe6CAj5E5Puf8iqKnA6c162Cv7CNzzsVb20rDeQP6Vq6OvyzMOpwP51lH5m9+atabci2kPmFijZBJ/h54P0p4yEp0JRjuLCzUKqcjYuGaO3d1A3BSR+VYQuZ1kEiSnfnjcSQfrXQHBAIxg/qKpS6ZC53RlomzkDGRXi4HEUqV41Vueri6NSpaVN7Dv7Ttu5fP8Aums69mWe4EkYIG0DkYOabc2c0H3hlDxuXpUAOBxyPpXqYbDUIv2lJ3PPr16slyVEP3tnmRvf5jWnpZLQyAknDDvWU2cAmtTSR+6lxn7w/lSzGKWHbHgm3WRYvzts5CCc8dD7isTfJ3d/++jW1qH/AB4ycZwB0+ornIQ8U7RySFww3qSOnYj+VY5Wk6TuuppmDaqL0LDEnOWJ9STV3Sod9wZSPlQd/WqJ+Y8d66C0g+z2yofvdW+prXMK3sqPKt2Z4Kl7Spd7ImIB61i6nGIr0HBxKNwPbI4P9D+NbWQTtzyece1QXkHn2zKv31+Zcev/AOqvHwVb2NZN7M9PF0vaU3bdGByMdfzqS2H+lwY6+Yo/WmHkn+tSW3/H1B1x5i9PqK+kqfA/Q8KHxo6HoOgrEv2Zb+YBiOg4PsK3Dgj/ABqrLZW8shkdG3MecPXzeCrwozcprQ9zFUZ1YJQMTe4zhmJznO48mopRJKApmdU/iweT7e1bn9mWqljtkJPUFzWPPtS7liQ8I5GM+le5hsTSrtqC2PKr0KlJXkzZ0mNYtMgjUHABx/30ara0sha2ZJWjCuSQD94YFXNOP+gxZz37e5qSe3juMLKGIU5GDivEVSNPFuctk2erySnhlGO9kc5JK0e0hmIJC/e9aGLuu3c+AMhtx4Nbn9l2h4aNj/wI1R1GCK2ljWLjcpJBOc17FDGUa01CK1PLq4arSjzSZRx1JpjsgZUJyX4A6fWn5zjORTHTdNE/9zJz9a9A4yQjkHB4961dInyskBPI+ZR/OshiVAKruJODzjA9amgm8i4SUdVPPuK58VR9tScOpvh6vs6ikb13B9otnjA5P3fqOlc7IA8Tq+dpHP5V06sCAw+6RkH1rKnsy+ohQPklO76ev+fevJy7EKnzQltuejjqPPacfQn0i2+zWEY5ywByeuO3+P40/UpvKtCv8UnyjHp3q4McgAY+lYeozie6OOVQbR788n86yw0XicTzy23/AMi8RJUKHIt9ipzjp14xXQWlutrbrHgZ+82O7GsnTIPNvN3JVDvPPftW6Tjk9O9bZrXvJUl8zPLqVk6jIbuH7RbMgxnqv1Fc+PXn1NdOCCoYHgjIPtWJfwmK5JA+WT5h9e9PK69m6UhZhSulURUJ5IPStjSR/obem8/yFYrMAw3YAPAyec1s6Sf9Ebv855/KuvM3/s/zRzYD+MLqozZn/eFYjDGen4Vt6pzZHI/iWsXcRnng1OVfwPmVmH8b5Dc/MelX9LGb3vjYf6VQDbmIwR0Oe1XtKP8ApZ9dh/pXTjP4E/Qww38aPqbWcEVyrkCMu2CFGea6rPI5rmAOF/SvOyj7fyO3Mvs/MbHuIVmUgjkAHpntWtpH35snHTn86zMYbitLSMl5sDjj+ZruzD/dpf11OTB/x4l+9P8AoU/PVD1qppH+pmyP4h1+lW7zP2SfqPkNVdH/ANVLx/EOn0rxqb/2Kfqj05/71H0JtROLCXt05z7isPJ9TXSvGsqGN1yhxkZxVcadaYP7n/x8/wCNaYLGUqMHGa6kYrDVKs+aLMFmYKxAJYDIGepqxYANqEWc9zz64NWdRtYYLZXij2kvg8k9jVGGVoJklAyynNetGccRRbp6XujzpRlRqpT6HS5rAvZZXupAzkBWIUAkYrbinS5iEicr+oPoaiuLKG5GZFwx/iXGeleHhKscPVftV/wD1sTTlWpr2bK1tqiCBVmLlxwSBmor+9guYEVN28NkbhjjkU2bTJowTGwkXvxg/l3qgTnn3r1qOHw1Sftab1POq1q8Y+zmhD0460n1/Hil6YJ4pvJ9q9I4R3PYUg68jpS5BA/zzRjI6fhigY1BtGPc0oHOTSbcsrHqB+FKOncigAAwTzzQgcD5yCcnoMfSlGPTgUvGD3zQAd8U0KQqguScdT3pRyf1o4JB96AGnqeOOlO/nSen1z0ox7/SgDU8PEf8JFpo/wCnuLH/AH2K93rwjw7/AMjFpmev2yL/ANDFe70mSwooopCCiiigArxDxT/yMmpdP+PhhxXt9eH+Jj/xU2pDPP2hsfnTQGK7ZwQMDNRuevBJ9KkYnBJ5Pp+FRFxIoZOVPSmUOwM5AzSA5GO/vSbjnGOv6UoxjPemINpbHbBHelJ+Udx0HNISAKUZ3cDn26fSgABAPbp0FKBkYNNHrindPwoGIwcSjBGzB4PXNKORTifl9x600d/b0FAhxx2Jo9CBR1Xjmk6NwMe9ADsc88+la2jP+4mXuGDfmP8A61ZHoAecYqxp9wbadd5yrDa7f1rkxtJ1aDitzpwtRQqps2b2MzWcqKMnGQPUjn+lc/znIFdR3yAcCs2800vIZLfGSfmTp+VeXl2KjSvTnoehjsPKpacDI5yKA3zBTnOM1OLS4D828vvhTVq30uWR8zjYn93PzH/CvWniaUI8zkjzYUKknZIn0iMpBJKTjeQAM+n+f0qxeuFsZj6rj8+KnVQihVAVR29qy9Un3utuvReXPv2FeDT5sViubzv8j2J2w+H5S1phzZL/ALzD9abq/Fop5wHGcduDUWkTDy3gzyp3AH361flhWeJo3HBH5e9Oo/YYzml3uEF7XDWj2ObwMkgHPQ048AfWrElhdRE/ujIo6MgyD/hS2unXUl1mdES3GCOfmJ9MV7ksVSjDn5tDyI4eo5ctjYtQRZwDH8C/yqhrIy8IA5wf6Vqjpj8qw9Tm8y6IXkINoP8AOvFy9OeJ515s9TGNQocvobMR/cRf7g/lT9y7iuRuAzimRH9zEeMbF/lWffTtb30MgGcJyPUZPFc1Oi61VwW+p0TqqnTUn5GocHpzVS6v4rYMAwaQcBQeh96sI4kRXQ5UjIJ9KzNUtiQbhAOOGH8jTwlOEqqhVFiJzjScqZnPI0krOwyW5z3JpuT7nFQJGy3UzH7pC7T+FS5BB9RxX1UUkrI+fbvuOA5z+VGdvB//AF0gBJ61e0yGGdpFlj3MMEZJ4rOtUVKDm+hdKm6k1FEVvezW5KqdyD+Fj/I1ow6lBLhXBjJ9eR+dOk0+Bo2Ecaq5Hytk9azUsrl22GMrjgk9BXmN4TFJyfus70sRh2orVG2wDKVYAjoQe9YF1EILl41+6vI57Gt/Bz0/WsfU2DXZx2QA4/P+tc+VykqritjbMIr2ak9ykxG0DtWrpB/cykf3hWNJNGsyRBsuTjA5x71taR/qJOf4h/KvSzL/AHd/I4sD/GRNqJ/0CU9eBjH+8Kwh1xW7qIIspenQfzFYZz1wOaxyr+E/U0zH+KvQtadCJrsEglU5P17Vu9etVNOgMNouQA7ncfp2/wA+9WxnPSvLx9b2tZ22Wh34Ol7Ol5syFvQdTMpb93nZ1/h/zzWzngjj1pmwAD5Rj6U79ayxFaNTl5Y2toXRpShfmd7mDfRCG6YD7rHcv0qraOx1VU/hVo8c9ya2tRh8y23gfNHzx6d/8+1Y9ooF+hAOWkUnPtXuYat7XDO+6VmeTXpezr2WzOlPT9KqT38UErROjkr3AGPXuatc/nWFqOf7RmHGOP5CvJwFCFao4z2seljK0qUE4l9tWg6bJfToP8axrl0e7e4yQCWwD7mj9ailTfE4U43d/TpXu0MLTou8EeRVxM6qtI6PTv8Ajxh+h/mafc3SWoUurncSBgVHprbtPhbPBBPPpk1X1gkJEMdWPWvDjSjUxjhLZtnryqOnhlKO9kP/ALWhx/qpcgcdP8ao6hcR3csTqrAxqR82O/8A+qqvJJperduPavao4KjSlzxWp5NTFVKkeWT0GjP04pwGSDg46g00HFO6jHTIx1rtOYT7o6YpcdcdM1DFEYgzBnd+mXNSqcjPSkM2tKuBNbGMn5ojj8O1XsDIOORkDPaufspxb3avnCn5W+hroeRnvXzWY0PZVm1sz3cFV9pSs90QXk/2a2dx97ovPeue6c4q/qkxe4EIPyxjn/eNQWkRuLpIyPlHzN9K9LA01Qoe0l11ODFzdatyR9DV06DybVSeGcb2/pRqMwittmeZPl69u9W8EH3oPUZ5rxVWvW9rNX1ueo6VqXs4voUtMnE1qULAtGcdex6U7UIfOtDtGWT5h+XNWx7gZpOcd6HWtW9rFW1uHsr0vZydzl2AYDcoO05GfWtzSv8Aj0Yj++ePwFZN/GLSZw5Cxg5Uk8YP+cfhWno7B7EspBBcnPrwK9nMJqeF5ls7HmYOLjiOV9Lj9T4sz7MtYfXNbupxyzWTpAuZMggY71jRaddRxgGGRjnOSO9TllSEaNpNLUePhJ1bpdCIcEDHXv6Vd0pv9NwRglDjFRCyusn/AEeT8qYszWF2s0uY1jI8wEc4PH9c12VpRq0pRg7uxzUlKnUjKStqdH1I5xz61zOCFGfoa6bqPlxj1rNvNOdnMsC7txyyd8+1eRlleFKTjN2ueljqMpxUo9DMx04NaWjggzn6f1qslhdO+PJZPd+BWxbWyW0QjXB5yxx1NdmY4mn7Jwi7tnNgqE/aKbWiEvPlspun3CKqaTjyZ/dhj8qfqkoS28vPzSHH0A5P9KZo4Jhm9mH8q4YQawMm+rOuUk8XFLoi9POLeJ5WUkKeg69cVT/teE/8spD+Iqe9jaS0kSNSzHGAOe4rJ+xXeMC3fjvingqGHnTbqvW/cnFVa0J2p7ehPe30d1CqKjghg3J9jWfk8Zqz9husY+zvRbRbdQjjuI+pwVb6HH9K9ek6NKm1Td0tdzzZqpUmnProMinkt33xMVJ647/Wr8er8hZoh7sh/oauGwtu8KfrWXcadcLOwijLIxJXb2HofSuJVsLim1NWffY6vZYjDq8Xc2EkSVBIjBlPORWZqtsqMtyo5Y4YD9KvWcDW1sI35PJOO1V9XfbZgAbmLjAz1xmuHCv2eLSpu6vb5HZiFz4e81rYx8gfjSBgQCDkHn1pT1pvtjivpjwR3Q556ZowQOf5UvfB7d6gZt9wqDpGNzf0oGSg5zkd+3pQCScc0gIYfKcg96XGORj60AAwCc0dPlIo9SO9HHXmgBT0zjt60inpxRzkYJFN9s8Z/OgBSODimybxE/lgeZglc+tKcAU76kfSgDR8P7m1/SgTg/bIScf74r3mvCPDw/4qPTT/ANPkXP8AwMV7vSZLCiiikIKKKKACvDfE3/Izal/18vx+Ne5V4T4r3jxHqRTAYXTkA9G5PFNAZRyo6U0qAeDjPUDuacW7kYNNxnv+FUUIRjGRSZ54HSlPHU+9AAyOfp7UAJ/FyMH27U4cYwPekwDjil4B98UAAHTJ5oAPTB/Gg5OM8gUZPcZxQIXcN4HbuKUfNnHbrTACJHbnGAB+v+NPB4xjNIYhDHGCB36UvcUucAAZx9KBgY4ORj8qYhMDGDx9acSCORgU2RVbG4cqdwwen+c0p45x+dIZoWWo+SBFNkxjhX7r/wDWrWR1dA6sGU9wa5kYx1pyyMh3KzKePunBrzcTlsKr5oaM76GOlTXLLVHTZ+brzRn5c5wAOprn/tt0Djz5PzqGSWWYjzJGb/eYn9K5I5TO+slY6HmUbaRNS81NUBjtyGY/x9h9PWsnqe/XNIR05Ix2HekB9M16uHwsKEbRPPrV51XeRLFK0EgkjOHB4NbdrfRXaAD5ZO6Hv9PUVgAZIP8AWkUkk9sHg56is8Vg4Yha6PuVh8TKi9NjqiRS/TPua5xLu4RdqzSAD/azTXuJZf8AWSuw9C2a81ZTO+slY7nmMbaRNS91JUUx25DMerjoPpWLFvWNVkbL85NP79PrR1Xpk9q9XD4aFCPLE8+tXlVleR0sX+pi9dq/yrJ1b/j6jzn7n9TVf7VcAAC4kAH+2aiZpJDmR3c9AXJJH0rkw+AlSre0bOmvjI1KfIkaGl3W1vs7k4b7mexrVOCCGAOeo9a5pQRj1ByCKl+13GeZ5f8Avs0sVl/tanPB2HQxvJDkkrheQG1nZMnYeVPtUJwR06Dg0+SWSTAkkdsZxk5xUYHGT39a9GkpKCU3qcM3FybjsGR6dqkgna3mSVe2cr6g1H0xig9iKqUVJOL2FGTi7o6KCeO4TfG2R39R9akzkdq5qNmT5kYg54KnFTG9uSMGd8eobmvGnlL5vcloerDMVb3lqbFzdJbJliCx6J/j7VgyOzuzucknk0h+Y5Oc9eaTjPHBNehhcJHDrTVs4sRiZVnrsRW6lVLOMOzlj+eP5Yra0gZhkx13D+VZGGDsd3y44GOlSpPLGG8uVlBOTtOKvFUXWpOCZOHqqlUUmbeoH/QZeOw/mKyLOEXF0kZHy5yfpTXuriQMryyFe4LcGmRTSQsTHIyE9SD1rDD4adGjKCerNK2IjVqqTWh0p74xmse6v5jcusMhVF+UYxz7/nUP2y5xzPLn/fqsfTvWWFy/2UnKpqaYjGucVGGhY+33Y/5bN+lWrK/la6VJ3LI+VGR0Pas05/PtS5x0PINddTDUpxceVanNDETjJO7Om45z9Oe9YQjFvqiR9lkXGfQnimi8uT/y8Sgeu6o3lkkcSO7l1xhieRiuTC4KpR5k3o0dOIxUKtnbVHRk9vxrB1Jj/aMgA4yM5/3RTDe3Xa4k/wC+jUUjM5LuxZj1JPJp4PAyoTcm7ixWLjWikkIecHge1IOnvUcrGOMOoyQwyOvGakz1yMGvSOE3tP5sIh7H+Zqtq/CRc87jWdFczRoUjkkRBwAGwD3zSSzyyACSRnx03NnFeZTwMo4j219LnfPGRlR9nYYD6YpTn/JpOv4UcD/61eocAg69OKUdznpSY9vpTgeOO+aYhMHbkcE98UA4GPShQcn0A6UoHbnNAxDjByetbtteK2nGZ8ZjGG9yOn9KwjxzT1ZvLZASFbkj6f8A665MVh1Xik+jN6Fd0W2gZ2clmJLNySa19Lh2QGVvvSdPoKxWJCbiOAMmpVubgL8txLt4wA5AUUsVQlVp+zg7Dw9WNOfPJXNvULk21qXUEuzBBjsT3/AZrJ+3XW3mdz9ahaaSdVJmaQdVJbOKaSc1nhcFClC0kmyq+KlUleOiJxf3TAFZ2Ixxz1962LO4+0WqOT84OG+tc8gG0ALtGMbfSpUmli/1UjoOp2kinisFGrC0Ukww+KlTleWqL2vx/wDEtecR7/L+8P8AZP8Ah1pPDhc6SAw6Njn02rVJp5nVlaaRgy7SC5wR9KbFLJDGI4pHRBjhWIrH6lUeH9i5dTT63BVvapHS9v8A61GeK577XcA8Ty/99mmtdzsCBPMAeP8AWGuX+yJ/zI6f7Sj/ACnQiuc1mIzXUkakDLJn6YFQRPOsz/6XdsE2gAzMRnr6/SpWdmk3OS7dyxzXZg8DLDzcm76HNicWq0UkrGlY34jURTnCj7r+nsa1QdyAggg8g9jXMZJ46U5JJI+Y2ZT6qcVOJy2NSXNB2Y6GOlBcsldHTDPT9KgubyK2B3sS/ZAeT/hWKbq4YfNcSfTeRVc/ez3rGllNnecjWpmN17iJZ7h7iYySHJPb0HpWlox/cTHvvHFZI45x3py3EkZKRvIgPPysRmvQxGH9pR9lHQ4qNfkqe0lqdMM5oycVzL3kkZG+5kUE9TIeaI9QeVCyXMuM7eXIry/7Jn/Mjv8A7Sj/ACnTckDNYmo/LfykHn5SD+FQG4m6faJf++zVaOSV1JnLF9xG5zkkdv0xXXg8C6E3Ju+hz4nFqrFRSsdFZ3yXKhWIE3cHufUVazjBPGDXL9OefzqYXVyBsFxIBjoHNY18qUpc1N2NKWYOMbTVzfkkSKMvIyqo7msK8ujdT7uVjXhQf51W3vs/eSPIQOWc5NNBDqGHfn0rowmAjQfM3dmOJxcqy5Voh2e+eppGbYjNjOATTSu9SuSCeMg8j6UOCyMB12kV6RxCoweNX6BgDil464xkc+9RW3NpD3+Qdalxx06DkUgEA4II/E0c+vJ74pQcE9elIe46cdKAF49PrRuJ46+1IT83AzTgMjntTGJuFHbP6UmOnJzRjDDFIBSCe1KOnA4poySfQc05RxjpQBp+HufEWmcf8vcX/oYr3evB/Dwz4j0w/wDT3Ef/AB8V7xSZLCiiikIKKKKACvDPE3/Iyanj/n5f/wBCNe514P4lXd4s1FyTtWeTH1LEf0poDMboeuPrTcEnjP0z1pzZznPWmOcnrzVDD6c/1pCeRwTnPPpRnP8A9alPQ8ZFAxVxuOBz1pzc9+B60xecnaevT1FO6/8A6qAAdPpQeWJGfpSFdzq2SCpPHrx3pwzg4/WgAByBQflJ7k//AK6MFVyBxzSZxxzikAoOeO2aAcY6fT86ehBZdwO3PPY04+VnhZOn98f4VMpWdrDSv1IWO4EAY570yMsS5YYwxx24qdjEOiPkf7Y/woXyic7H5/6af/Wpc77MOVdxmRuA/nSZ6Ek+tSkw8kK4P++P8KT91nOx8f74/wAKOd9mPlXcaoJIA5J7Up4bGR1pQYu0bj/gfP8AKl3Q4/1b/i4/wo532YWXcjOfrSdu2c1MTCedjcdhIBn9KaDD2Rx/wMf4Uc77MOVdyLfzg9eKcvoB+NSYhbA8t/X/AFg/wpd0HA8t/f5x/hRzvswsu5H0Uk5xnFBIAyKlDRc/u34/6aD/AAozCcHY+fd+/wCVLmfZhyruQ/w8Z6ZpecD1p0jRLEWWF2IGcB+v6Uu6PA/dvz6v/wDWo532HyruNJGf/rUoOTn9acfK/uPn/f8A/rUu6LqEf/vv/wCtRzPsw5V3GZBo6Gnjyc8o2P8Af/8ArUZixyjf9/B/hRzvsw5V3IiCGHJx9KcOc85p+Y/7jf8Aff8A9ajMXB2OP+2n/wBajnfZhyruREnoOKQ5POTUu6Lsj/8AfY/wpCYx92NifeQD+lPnfZhyruMIx0xikyMnnP6VJuizyj4/3x/hR+6I+4//AH3/APWo532Ycq7kfVc46jrS9hz09KeTFt+6/HbeP8KA0QHCP7/OP8KOd9mFl3GYwAOTRgfXHrUmYiufLfj/AG//ALGj90Mfu3/7+f8A1qOZ9mHKu5CwJwAcDv71G7MSqocMcEj1GRmrP7nP+rbn/bH+FNKwtIG8t9wGAfMHf/gNLnfZhyruIOSc9aM5xx0NSZix9xxn/bH+FH7k4Gx93+//APWo532Ycq7kJJ3LgZBPPPTinE4Hc0/9yB/q3z6bv/rU791/ck/77H+FHO+zFyruRE4yCTjNBOQdvpSyokgGxHGHDH94B0/4DTnaJFY+XIQBn7//ANajmfZj5V3GFuSP0NIevINSI8JQMYnU4BxvHHH+7R+6AGFfP+//APWp8z7MOVdyDYAMr8ozk+9KAcc8HtUp8ogjy3J/3x/hTVMQO3y3GO2/j+VHM+zDlXcTucnmkznj+7UoMXZH4H9//wCtQTF/df8A7+D/AAo5n2Ycq7kQOH/Tilxkj09qfmL/AJ5v1z98f4UoaLpsb/vv/wCtRzPsxWXciHJJ5oJ+bHfGalHlHA8t/wDvv/61M8qEXHm7JNxXaf3n4+lHO+z/AAHyruFG7qfT2qTdFkHY/r9//wCtQGix/q3/AO+x/hS532f4ByruRn1ozgdO1PLQ4yY3/wC/g/woDQ/883zj/noP8KfO+zDlXcZxjp+lA6gYNSq8R58tz3Hzj/CjdESD5T5/3xx+lLnfZhyruVLcuE2ScFCQPcdjU2B1xTg0WCPLb/vv/wCtS5hwPkbH/XT/AOtT532f4C5V3GZGPekzkYwfepMw54ifP+//APWpAIzn93J6ff8A/rUc77MLLuNOM8dO1IHzI6YxjB/A1KDFnBR+n/PT/wCtURaONwTGxByC2/oOo7Uc77P8P8w5V3A8H2po6cnkVMWiPRHwexf/AOtSZi5Gxx/wP/61LnfZ/h/mHKu5EMKWOMA85/rSkjj6808GP/nmx/4H/wDWpcx54Rs57P8A/Wo532f4f5j5V3GKT+FL2yaeDF0EbZx/f/8ArUExqPuN/wB9/wD1qOd9n+H+YWXcj7/TtScdfyNS7oyeY2/F/wD61MmaNYGPltwOz4/pRzvs/wAP8wsu40HOT+NL1H9KRX/dxkwsrFhu/edP0/zmpFZMEtEwIJx8/bt2p877P8Asu5EVDD5kBHXBpx6dM89KkzFkHY2f9/8A+tSbounlnP8Av0c77fl/mKy7jT69qaxIxwR9KlzEF/1fP++f8KaWiOf3bev3/wD61Lnfb8gsu40c49c0Ffn3Z5xj0qUPHjHlt9N//wBakLREY8tiD/t//Wp877fl/mHKu5CGJXOCp757Uq7snOMdvapN0WP9W3/ff/1qbGsUYOUc8k8yf/Wo532/L/MOVdxMdz1HpSA9MYx0qX91z+7f6b//AK1IXiwMxv8A99//AFqOd9n+Acq7kSqI40j5O0AZpckckUZHYdKUtx0q0ITnPBIx7daDgjqM0gwcYIIIpfwpiEzyaXHHP0FAzkZpR25pDDGD6d+aQnnI5PWg9RSnj+VAhoJwBx708AA00DgZGPb0qvBcme4lVR+7jPykUAbvh7H/AAkWm9v9Li/9DFe714P4eJ/4SPSwR/y9xc/8DFe8UmJhRRRSEFFFFABXgeuiRfF2tqxJU3TEFvqeBXvleF+Iyf8AhI9Tz/z9Sfj8xpoDI2jG1cYAxVaHLIzk9WY/hk/4VYc8+45x61XhUm0VC2Nyf5P61QyUYHXPTigDuB+NNB6fMCcc04HjGKAHLndjGKXjt0NNGSvXnpSjrQAo4OMYpSMDjkAYxSBe+f8A69KMZJ9OtAw5PSj72SB9M0pHYHnOaacLkKaBCr645zTS585VwCCuc/jSgDrxmhQD3+hpABzjP8uKM/T8aMZ5pO2TnnrTANwO7B6cUhIVsEn5jwPfFO/CkIy2envSAduJOefamMrHYVbADc+/tS5UntilXnAIpgIT75oJxnk4zQAfelAIAwaAHDGe3Paj6DpwPakALH/CgH5uABigALZ3H0BoBOe1IwyDgZ5yKcRwPc4oGJnjp0pxHXOB9TSZAAzTTk8gdqQD2xyD0pBgn8PSjr9KVeTwe9ACZIHTA+lLtOcn/Cjr6dM9KMYYZHNAxM8cimMCXUhvlHDD1FP65+nrRjA9TQADHpx04pNyhsd/1pMnByBk0bckE8kUAAA/yaQEf5NO79PTvTSOp5xTAUklRgc8ck4owAuOmfakBDg7T0OP8/nQRnqSMelAD885xTHYJ8xGABk049aTGew59fSgAJwDnjvz6Um70zSseOenT61HG7PECRtY5JFICUH0AH9KDnpTcHPFOHXOcigAA65xS5Gf/r0nJpAgRicHLdfyxSAeOvB/I0mfbj+dB9Dx7mkGMlRk9OTQBFczrbxhyMjcBj2pYJluIlkAIB7GlkjSVQHQNjsRS7dhVQBtx69KYC4ORj1zzSevHNKOmKDjOe/SgQdfWlY8cjpQSAO3NGD68/WgAGCM/wA6COevHvSdzyKPTt60AKOOho6fhSDIHUYpGcAqGIBYnH86YD268A0dOT6UnbOPrmg9snvzQAEDJK0mTjinCjtgUgEwQOg60dACSCKD2Gc0cZ+lADGKs4jIBON35Gngc88/1qJgPMUscHBA7f56VL0PagAyT0znFBOOOcUA447etBOR16UALu7H6U11WRCrDKkYpxBwOcikHp3pgB6Y54o4NG4jqTRn9KADHTj6UY7Y/wD10ds5pB1yBQA45KHbwe2fWk5A+YdvSlHTFIfXAoABweOlIeST1z60o6kk8ilYg49aAG+3b+VHToPypc9z9ee1Gck4HTvikAnvjil6/X3oAyM9u1N3YyCMYPHNADsjp2phIzjHPXpS7Txzxj8zSkEEjt60CI52lCL5WMhhkeozzUmDuLckcADFGc+4p3AH9PSmMZvVHCMCCQcYHHFO6Uh+7zml/EUABPBB/Ckxx68Up4HWjIIH9aAE2g0o6+9KBzzjjkUjcc8UgGjjjjGOlIWHyjbkk4+n1pwH4CkI4Y/icUAL1wKd6ZH6U0YHvjtTgc8gUDEI9vpUTxyPIoDKsasGwAcmptvr1ppH4CgBpJwB0B4J9BUVlB5NsBj5jyfxp7sWEqISzqOnuRxUig7cEj8O9AjW8Pf8jHpme13F/wChivdq8D0SV08T6QqxMyteRAsO3zivfKTEwooopCCiiigArwvxE3/FSann/n6l/D5jXuleF+IufEWqAdTdS9/9o00BkSKTkdCepFR427fmPAxj1/zipieoGRzUTcEDNUMro/lztCUKhhuU54PqKdLIYdgUZd2AA/n+lJL808Qz90M/9B/OpRyQccjOBQMeAAcAnHrigdj04pM5IIx16U/GcDBoEJz93I5457Ugbkrz0zTlBBJzRxjHvigBB05+uaUn/Gjg9u1HJPHbvQAg5PfHtTiSTgCmjrjPFHUCgAJx25FB5XI5Ppn2oPSlU/NQAHOSw6+maRuSOn1oOQRimlhuVCRk9BQA7AGM9uKkVFKg+YgJzw2cj8hUWSuTzSqeh7Gpkm9nYaaW48ouf9amf+Bf4U7yxn/XR/k3H6VDnA45pQTjOM1PLLuPmXYkEaD/AJaxA/8AAv8ACkxH5hjE8ZYDJ4bj/wAdpB0z3ox0o5Zdx3XYeI05PnR/Ubv/AImjYpAxNGc/73P6Uzn1PX1oPHtijll3C67DvKXPE0Z/Bv8AClESqoAmj46cN/hTGIC59PekyDyCcGjll3DmXYkMS9po+f8Ae/wo2KP+W0f1w3+FR45HWgcHk9aOWX8wcy7EojVj/rY/w3f4UuxOP30X5N/hUXvSg+p4o5Zdx3XYkEaj/lsnv97/AApnljHEyA+mG/wppYDA3deOaXPT3FHLL+YV12HGMHkSxcf73+FJ5XrMn0+b/Cm85PWgruUg8Ucsu4XXYfsXk+cn/j3+FMeImNts0YODgnd/hRyCTSZ2nOce1HLLuO67CrFsjG6aPOACfm5P5U7ylyf3sf8A49/8TTM46GkzRyy7hddiby1GMyx8/wC9/hTWjyCVmizjj73+FMI5+nIoHXPGRRyy7hddiTyx/wA9Y+nT5v8ACmiMf89ov/Hv8KT/ADmk6n72cetHLL+YLrsP8pP+e0X5t/hSeUCCPOj592/wqMZJbr6U4Z6nsaOWXcLrsOeNjC22aPOOp3Y/lSxqrxhhPEQeerf4UmeOQM1VhPlTyQc4Pzp756j86XLLuF12Lvlgf8to+uP4v8KQRAY/fR9euW/wpg5yM96OaOWXcLrsOdEVSzTRhQOT83GPwpDGM8TRY9fm/wAKilXzYXjDDLDGaSNkkTKZK5wPw4o5ZdxXXYm2BefOjxjtu/8AiaNg7TR/+Pf4UzGfz6UmOv50+WXcOZdiQIDkedGD77v8KXy1PHnR/wDj3+FRZPHpn1pEcOu5emcZ+ho5JfzBzLsTCMdpo8/8C/wpDEMcSx5/4F/hUY5yopwJB79KOWXcLrsO8sAD99H/AOPf4Ujwq+0mWP5DuH3v8PrTMnOQOKX656cc0csu4XXYkaMYP76MD/gX+FIEAB/fR/k3+FNPTg9eetIOe/50csu4XXYlEadPPj9f4v8ACmtErMh89Pl/3vT6Uyl6j8aOWXf8g5l2HeWv/PeIeg+b/CgKhbYJ484/2v8A4mohuCndgtuOO3HalLbTzz0Axz3o5Jdwuuw9oFLoxmj4B5w3f8KUQqJN3npyOnzY/lULYWZG5ORt/rmnnHOKOSXcLrsP8kbmPnpyAAPm/wAKd5Qxnzo+n+1/hTAwzjNNPt+go5Zd/wAguuxL5a5P72P/AMe/+JoCL/z3T8m/wqIcH9cigHHb86OWXf8AIOZdiQxoMkzR+ucN/hSCNf8AntH6dG/wqPJ56Y680ucE8Ucr7/kF12H7AOfPjAxzw3+FKF4GZoycdg2M/lUJAdSpBwetL1x3Hajll3/IOZdiQRkMf30e3HHDZz+VBVR/y3j6cY3f4Uwdc0Dk0csu/wCQcy7EhVMn9/Hz2w3+FAVC2PPQY54Df4U0+5pmAG6c0csv5vyC67EjwRsrKZkwwwSA3T8qd5SDP71B68N/hUQznPNKc59fXFHLL+b8g5l2JBGvIEyfk3+FIY07zIAO+GH9KjHfP6UhRS5Y5JYbT6H8KOSX835C5l2CPy5tsqzgKM4BVhk+vSpNiDcvnoWA+7g/4UzpwOBjtQeucc0cr7/kHMuwZB69/WlIHT1HNJjuMjtQTj0xmtCQ7GkVdqgZJHqe9BOQe/rTug5H4UAIeB14pcdBntTZMhMqAW7UdCO4NADvQE0mSc8H2pF6jNLkYwTQMAeevOM01+QVI3Ag7qXCh9+BuxjPenZwMenegYi/KP6U8jHHHXjNMA/GnDBx+VIBfw/LvTDz09aUnaefp1pMj6CgAwPQc9TjrTge9NB4I9KXPHHT1oEW/DNyf+EssIJBtIvItnuNwr6ArwXQYo28UaVIVG9buIA+nziveqTEwooopCCiiigArwjxEwPiLVSp6XcoP13Gvd68A8R/ufFmpFf9XJdy7/ZgxpoCmx54FREbOPx608j52Iyc9jTCxzjA/KqGMIIuMnnKY5+v/wBen9hjH4U3kk+mORTlPX6dqAF6gdue1PB7Y49aaOPXHqRRtCc8DNAAwC4c5+QE5B9qI3EkQfPDAHnmlPKkZPPFMiURwLHnO0Yzx6UASjoATk4+lLkZJ9KjOCCpzg8H3pQQBjt2oAUsCBkUd+Pzpu7jA6+lGWHPBFICQ/17Ck6D7wx24poJOen5UEnYO3vimA45564/lULMRIG8pyegIGcCnkDJo3dMUACuCW9uD/P+tHJ/CjoOnFBbb6flQAuOeSTmgYHA69qTOec8fzpwIXAIyT049qADPAOBnvingc/yppbP14oU/NnHOe1IBc9z+tIcHGP0oBPPTJoB4/GmAA+9IAQoC9PagHOQfrijt0wTSACc45zThwf6008MenFOOR9elAEcz+XC7Z6Dj61L3xUThXG1hxwakB+8CRxk0DAjuDnHvSnK55BpNx3AEcEdaBjHHXvxQADril9xzxTckdOTQTgdR9cUxAeT+HWkGS2d3HQj3pQeO340HI+Xv34oGB9xwaQjjqP8aOR2/SlPGCf5UDEJ5z1x7dqXHqaXsMDIph3iRySNmBtHfPOf6UhDugPPPvSAjP070vf/AOtTeeTQAoB9c/WnYHHTrTcnHFBGcEgcH9aAFweh9eKjnRm2OoO5W9eo6GpMnuB1pAWFAAQeDuAHOad1GM0mSTgfSomlK+YWB2ooOfzzQBI6hgwblSMHmoYrYRYVZH2j+HIIqc4bPp64pD8pPFABwPlB/GkwcDNAOe31pmSGXBGwg5HfPFADyMdMUioqcKMDJ6e9KBt5POaTPtQIU8tilwcdfrQDyKM9TjntxQAHOcZo4xgUgwpHsfWgnkDg8UDKyRvI05csqsQExwRjvU0IkVSJHDnPBxipM8AUhyOn40wAj5SuODxTYSxVsjABIUe3alJIAxjr2pc8c44oAQ4zyeh4xTgcHrzmmSHOByckY/A//Wp3OBzwKQhwJI96QjpijJI5o4//AF0ARxSFy6uuCrYH07GnNu3AD7o6/lxQgCu7c5bGfwp/QcYoARmA64645pC6jGeM9u9MaMNIjk/cOQPf1pzKHdWIOV+6aYDmcIMlgBjv0pByM/liobhTMVTyN65ySxwBUy/Ku0DA9qAF6DPv6UEfLTVJII7HpxQTwO+aAHAjGelHGaBjv/nrQePfjrSAXPB/rSHO7J/Kgk5yaTPI6Y9u1MBc+p49qRuT60gOG6UhdS+3I3Yz07dKAHkkcds8U0qCVznK8jn/AD60EHcCGwAew60AkgE4B9Bz+tADsjaO9HHegnIHc0hOecikApPGD07UNn3zQTkdKaR2x7mmAoAwcUA89T+FIMjjP0pSTjHccigBSQQT2pPpSKpChR07UucdqADgnOMfSlzk96O3X8CKDzmkMjlDhkK9m5Ht0NP6DaaXuOv1pD9QeKYAOD1o8xQ4UsNx6DvSck04AEhtuCOAcdKQDZMlQQMsCCAR/n3p5HzcUg3bsnpjpigHmgBDyc4Ape2CKN2Bnjp0oz7/AP1qYGp4eJHiPS+M5u4s/wDfYr3ivB/D3PiPTM/8/cXX/fFe8VLEwooopCCiiigArwXxKA+v6qrdDdyjj03mveq8F8Qhv+Em1PBypupeMd95poEY8bMY9rcuh2t7n1pTjJ65+lP6MWzye1NKbiSRwOc9qoY0dDk98U7JbPHWm5BG5cYI4NG75Rkdf50ASAAMW6EimzCRkOwlTx8w6jmlB5yTgccimecQ4SQFTgkEcjAoAczAAnkc9aCdufSkYk4AP0oUs7KkaMzucKqqSSewwKQxSdo4FISM9a67RvAdzdBZNUkNshGRDHgyH6nov6n6VvSah4V8KkwxmFJ14Kwr5kv4t2P1IrGVZXtHVgcBBoms3cJe0024fP3WaPap/E4FaCeDtfZf+PJR7GePP/oVbF38TIlbFtpzvuPDzy7f0AP86ot8SNT3nbZWQT3Dn/2alzVX0CxUk8J6/GATp7H/AHZUb+TVl3VrdWRxd208Bzj97GVz+ddLF8SrkEefp0Dj/plIyn9c1s2XxB0a7XyrlZ7XdwwkTfGfxH+FHPUW6Cx5yCM9cjjpS5yAc16XeeE9D1qH7RYskDN0mtCCh+qjj8sGuG1rw9qGhuDcpvgJws8fKH6+h+tXCrGWgjOBx065p3br+FRgjJx196XOTxg1qAueAcbT6EehoGcDuTV2ysUvIy3n7HRgCNmePXrVVomjleNx8ynacVjGtCU3BPVGjpTUVJrRiAjPX3+tOGM++adcQG3kaJ+oA6d+KuppmLP7Q8oQbd23Zn6d/p+dKeIpwSk3vsONGcm0lsUAc/w0nPc9f0rTh0jzbdJPP271DY2Zxn8aeNF7fae4H3P/AK9YPMMOnZyNVg6zV0jKDfUfSkx+vpS/dPQdTV2zsPtcPmebtw2PuZ7D3roqVoUo883oY06UqkuWO5S28DjjGMmjt0+ta39jD/n5OfXy/wD69Vb2w+yRp+937jjG3GP1rCnjaNSSjF6s1nhasI80loUx2549qjV13Dd97BGR7dallt5Dpc1xGCSpCAAevBP4ZFMZBtZTgg5GR79a6YzjJtJ7GLi42b6jvqQaUHIPX/OKtyaeE0/7QJf4AwXZ/XNOttMae281pRHuzgFc5Hr1rF4ukouTeidvma/Vql0reZT6dPpzTeg/CrlpZrdyyqkuFQ8Nt6j86sDRmGd10OTxiLHH50qmNo05csnqOGFqzXNFaGZ0yRmmnOD6mrV7ai0lCb94Zc5xjH61XhR5buCBV+WQkM2M7eM5xW0asJQ9otjN05KXI9xvQildWYoQ20Kcnjr/AJ4q+dMIulhM33kL7inTnHrUv9jdvtA/79//AF653j6CteW5ssJWd7Iy8E4yaPfvkc1oT6WYbZ5ftG7YucbMf1rPPB9Oa2o14VleDuZVKU6btNCbvf65o4PqR71etdK82ETecB5h3Y2dO3r7U6fR5vJcQTK0pB2hl2849eaxljqClyuWposJWa5lHQz1IAAGMdKcRg9MZ5qa0tHnuGhdjG6rlgVzg8cdavHR8dbgdf7n/wBeqq42jTfLJihhqs1eKMrBxTTnPU49DWhNppSeGMzA+aSN237uOfWpv7GP/PwP++P/AK9Q8fQSTctxrCVm3ZbGSQHXDDr2psq5hkUf3cfpV26sZbQBiQ0Z43r0H1HaizsJLsEghEzgsR1P071t9Zpez9pzaGfsKnPyW1KYk/dB84G3J49qQqzSKxb5ccr6ntV+TR3trbckgm2LgjbtOB6dazld57pYo42kHIJH970FOliKdWPNB6BOlOnLlktR+flpeCMfWtFdGkeEiSYJuHRRntUU+kywr5iESADnAw2PpWSx2HcuVSLeErKPM4lLPTH86bnD4IJJBOfT/OatW1u107KhGVQsB689PaoGBVyGBDA4INdCqRcnG+qMXBpc3QUkdweKaDkcYznselXLSx+2LIPN2bcD7ueufeqzp5cki8HaxXIHvipjWhKbgnqhunJRUnsxoP8A+uhQSoHfHYVLBavOkzKv+rXJ/wBo+n5ZqIHIBH41cZxk2k9UJxaSb6i8bsikx1HNXbbTvPtjP523g8bc9PfNUs8A4weoFTCtCo3GL23KlTlBJtbhjHA5oxxg/lV600/7Xb+b5u3DFcbM/wBfeqkCrI6qzbA3G7GcUo14Sckn8O4OlJJNrfYixlwc4A6Cl5J29B9auXmnyWkaP5u9c4b5cf19afaaa91F5pk8tc4Hy5z+tZ/W6Ps/aX0L+r1OfktqURwOMmjngHpTpCiykI24A8HGM004B9faulO6uYNWD+Y5pT0xmkJ54IIpDzgmmIVsHqcfjQOpHJP16U3qMnk0vOM0ABHzE9OO1BPvwKXOBjGe1Rj6igB6kDI+tGMmo1YMSMnK9e1PB4Gc+lAC7huKhuR1oY5x+VRRecHm3nKEgpz2xUgIxwc+4NADs9ee9NPBHv2pSOfx9aTktyOaAFwSQeQD+tM2AybupC46cYp2R65oHHGKAHDjP8qPU/yNIOnXrS84OMUAKBwfpQOff3pCQR/X0oHJGevvQAybc8LhD8xUgZ7UqAqiKWzgAEkUpBGOtK3y46nnBoAAOODx9aQ8EcfrSnpkDPc4FJx075oAXB3daBzzSE44x1PrQQcDvx0oAMgNzyaTOSevSl5yQOnvSA56n3zQMXJ3Z/nS446nPekxk+9GcDvmkAhHPWnjrkVHjnGOKdjAPpTASXzPLbyj8w6A/wAqI33xhgpG4dD1FL0JpSRQMM9u1AI/GkAxx/SnE89aBGp4e+bxFpfPS7i7f7Yr3ivBvDx/4qLS/wDr7ix/32K95qWJhRRRSEFFFFABXgviI/8AFR6pzn/S5h9PnNe9V4N4g/5GLVMg/wDH5L/6GaaAyudwJ6daacHBpx5JyT+NNfuegz+tUMbnHHrQuAOOh9qQAryfXNCsxcgqABjDZ6/hQA4HA44xz06UEcYPIPWkcsqrwTk46dvWmMcNgjnpSGSWtvNe3SWltG0k5faqj6Z/KvSNN0jSfB+nHUL6VWudvMxGeT/DGP8AP4Co9A0u28I6JLq2pYS4lUNIRyUB+6g9z/npXA67rl1r1+1xPlUHEcQ+7GvoB6+p71ztuo7LYZp69421DVS0NsfsdmeNiMd7j/ab+g4+tcyDnJ7U7Zkc04RAjjpitoxUVZCIwPx/GlC5XHStCx0y61KXybK3eaTqQOgHuegro4vh5q7pukktIif4WkJI/IEUpTjHdiOMIPrTSNpz3rqdQ8FazYI0v2dbhF5Jt23Y/A4P6VzhiyO3pTUk9hk2m6tfaTciexuXib+IZyrexXoRXpXh3xdZ+IIjY3qRx3bDa0R5jm45xn+VeWFBuGOO9MyVYEEggggjjFTUpqXqB2ninwp/ZKm+sNzWROHjJyYT9e6/qK5cNx7DpzXovgzxMdZtW0/USr3saHJYcTJ0JI9fX16+tcv4s0E6HqQMSkWU53Q/7J7p+H8vxqKc3fkluBQ0ufyr0KThZPl5/T/PvWnJab9Tjnx8u3LD/aGMf0/KufDEEHoeoNdTDcpLapct93bub2x1/rXnZjGdOaq0/tKzPTwTjODpz6ala+s/tM8EmOAdr/7vX/P1purz7YUhH8R3H6Dp/n2qxYTm6tQ7YDgkHHY1jXdwtxdSMDwDtH0H+f1rHB06k6yhU2gaYqcI03KH2zaQSNpSiLIkMShSDg54rOlXUIE3ySSKucZEuf61fWV49LR4wGcRrgdQenpWbcXdzcwGN4cKTn5UOeKeE5+eVkrX1vuLE8vKrt3t0KO4Edc/pUqzyxLtjldRnOFYimcDAoONvv717jipKzPKTad0brzOdIEgdt/lg7snOfrWQ0ksxVGeSTJwAzE81qSADROuR5S/0qtpUHmXHmn7sY4/3jXj4WUKVOpUa2bPSrxlUnCC6pGlHAiWywY+TbtbHf1rn5omhleJm+ZSRn+tdC0UhuUlDARqpBQjrn3/AAFUNXtwWW4AyfuH+lYZfiOWtZu/N+ZrjaN6d0vh/IspCJtNiiJI3IuTUWpXIih8iLhnHOOy1PFIsOnRyP8AdWNc4/Cq+p2vmRefHyVHzY7j1rKjy/WP3nw3f3mtW/sfc3svuI9H4efg9hS3UOoPPJ5Mkqxk8Ykxx+fFJpBBkn+gP60+a/uI7iRFjQqpwDtP+NdVXn+ty5EnotznhyfVo8ze/QzZ5JGkKyuzMpK8nNSWB/4mERz1J/kahkLtIzMu0sSf1qXTh/xMIT7nj8DXp1FahL0f5HBT/ir1LWqyvHdRNG7ITHjKnHerGlzSSwuXdnIYAFiT2qrrGPPj/wBz+tWNHGIJP98fyrzKkV9QTtr/AME9CEn9ca/rYybi8ufPMZml8oyNGysxwfSmkkfjRcqGZlyMl8jn0bNB4Occ4r16UVGKsjzJyblqbUTFdHyvBETEHPQ81W025uJbrY0jSJgk7ucfjV2zZU0uJ2HyhCTx2yaibVbdQfLVmPXAGB+NeEuaTqQjDmu3r2PXfKlTlKdrL7yQBRrDEdTBk/XP/wCqorpL5rhjC0gjwMASY7emfWo9OkebUZZJCMlCcduoqW5v5redo1jVkGDypOePrR7OpTrqEbNqK3FzwnScndJvoVLd5/7TiSeR2ZGOQzZxxU+p3E0M0YimdRtz8p6nNV7Zml1SOV12l2J4GO1bImVZxCSdzLuHv2q8VP2daMuVO0duhNCPPSlHmtqV2LSaa5nUbzESw6c44+naks2J0xBAwDBSM+jVBqk0qhYgMRv1YHk89KgggvIoDcWzJgqW25Jz16jFTCgpYfmbSu7rt6FSquNblSbsrPuJbXt/YwKt5Ezvk4Z2z+ozVjSYUET3BGGdyF/2Rn/6/wClT2E76haN9qgCneUK4IDAd8Hmo9MZPIkgzkxyHnPUE9ampO9KaUbO6vbsOEbVINu6s7XKFzqM07nypGjjB+UKcHHuataffyyTCGZ92fuN349apXFnLbNtKsV7OAcEf41a020fzxO6soXO0Hqa7a8cKsM7W207nLRlX9ur38yxFCItWcpwskW/GOhyM069slul3LhZhxn1+tKsgfVXQYIjhwT+IJqpPdva6nLwWjO3cuf9kVw041pVU4P3lFM7JSpRptSXutsl0hWQXCMCGDAEH8azJ8m4mz18xv5muijdJVEsZDA9x1+hrHgtjPqLg52LIzt+B4FdGFxH72pVmraIwxFH3KdOLvqaNhALa1VSBub5m+tYt9bGC4eJWZVPzIw7A/5x+Fb8sUkjxsrqoVtzAg/N7fqaq6rAHgEoHzRnn/drDB4m1fmk/i38jXFUL0rJfCN0veNI/eAb/nzjv71jHoOcdK3LDjTCP96sURuRjY35V34OSVWrfucmJTdOnbsa+kcWXP8AfP8AIVhqPl49Olb2kj/Q2B67zn26VjrE+3JjcjHcGjCySr1b9wxCbo0/Q2LOVb6wMUuWYDY/9DSX032SzWGLhmG1QOw7mqukqUvZBgrlSSPfimar/wAf564VQAPSudYaP1zk+z8Rs67+rc1tdjLkUm4g56Bj+gH9anPqKdtBwe+KbIQiliCRkDj64r2zyROByaa8iqDuYDAycnGKk2jH9Kq38TTWbLGMnjj1xQA+SZI5Y1LhQ/QY605nCbc9zgY9az4LZrn7NMxZTH8pB746VpYBxnHHIOKAEYFiMNjBHPqKXvn8+aCq4pMtlQMY/iJpgJgHaefl5HNOAyOPypQAPxowOOPyoGG3r1pFUKPlAAz2pwwR0J70uMj0zQIbxu5/CmkfMD0+lSHjqO9IcdRgUAJ0Pf60c4wSTz3oxzn170dAxH1oAM849BS57dcVEqEXEjHG0qoH4ZqTHHpSAO3Xj6UucY4IPtS9+aTAxnNACZ9/0pc4GcflS8Y7Z60mBx1BoGNxyOM+9KCGUYP60Hb1OBS8Ae//AOumICcdT74pvHY8Ype34etBzigA6mkx+dKcLkn+dB6++aBijHXNIST09aB15HtQcEk/1pAJnr60K/z7QwyvUUm0lhge9I88cTqrt88hwB68/pQAsbF9xIxhiB74pxAxjn3pcE9evejigBNxGB+tKCf/ANdJyTnpSgc/pQBqeHc/8JHpn/X3D/6GK95rwfw6AfEWl46fa4uf+BiveKTEwooopCCiiigArwfxBgeIdT97ybv/ALZr3ivB9fBPiHVM97yb/wBDNNAZW3p3NQThdm1huVztIz2P+RU74DYA7VBOm6GTB5Azj6c0xjtvlqB2FDE4IVgGI4470m4bd68gjNIfU5/GmMMYGSBn610ngnSRqOufaJEDQWgDkHoX/hH6E/hXLueOmBXpOgH/AIRz4fyakyqJpUacZH8THbH+H3T+JrKq2o6dQOd8ea22oav9gibNtaHaRn78nc/h0/OuSUcnHSjliWdssxyST1PrU8aceuepqoRUVZAKiAnrkVpaTpb6rqUNlEdpkb5mP8K9SfyqmFz2GPWu3+HlvGZ7+5YDciIin2bJP/oIpVJcsWwOus7TTtA04RxtFbwJgvJIwXcfViepqza3drexeZazxzqDgmNw2D+FcP4/kke/s4z/AMe4iLJjpuJwfxwBXLw3M1qZDBK0ZkjMb7Tjcp6iuWNFzjzX1A9bGq6fJdfZ0vrYz54jEoyT/jXK+NfDUUlvJq1rGFmTm4QdHX+99R39s+lcOSqKDnaexHbFexWCPd6LbJeZMk9sqyg9yy4P86coexaaYHiLxgH0P86gZM4xV548MAQMgYJqCRAQO1dgiOzuptPu4bu3fbNEwZT1/CvXZkt/GHhQGMANNHviz1jlHbP1yPoa8fZMNnp+Nd98NdRIN5pjMMDE8ee3OG/9lNYV46cy3Q0cQpIJBBU9CCKvQ3TJYSWw6MwIPoO4/QfrVzxjY/2f4ougi7Y58Tpkf3uv6hqo2dhd30UsltbySRxDMjIM7eCefwBqmo1Ipy9Sozcdh9tcPAswDEiRAoHoc9fyJ/KohjGBzirEGnXk9g97FbyPbR53yqOBjr/MfnStp9ylml49u62rttWXHBPP+B/KnGMYycluwc20k+hch1WOKCNDE5ZUAJBHpUn9sIMfuZM56ZArFIOTkgjPFO/4Fxn0rkeXUG7tfidKxtZK1wI/WmllQAswGcAZ9acQOcHr0qWLRL7WBvsod4tcSyfMBgfieTwa7dkcly0dQV9OFuI5AdgXJI9qdbahHbWojWJt/J3ZGCfWhtHvF022vyifZ7mURxtvGSxyOR/wE1HqGmXOlXYtrtUWUoG+VgwwcjqPpXK8JRace7v8zdYmomnfW1iuLicEj7RJnA/jNXTqKyWhhmjcsRtLg9/Ws5mCruOcAZ6VcsNMu9TmeKzg86RE3ldwGBnHc+9XUw9KVrrYUa043s9x736NYC38tg+wKTkY4xS2eo+TF5UoLAfdx29qzmTJ5LZIx9KPL2kMSzNt25NS8HScXFrRu/zKWJqKSlfZWL9vdwW1xMyRP5b4wMj5farX9sRAcxSD8RWFcxmaB41OM4wfxqZRjqeelTPAUakuaS19RwxdWCtFk+oXSXUqSIrjau3DH1NR28ghukkK5VSeB9KjPTvSbcADbj6V0RoxjT9mtjJ1JOfO9yzfXS3UqMiMNq7fmx6+1S2F5HaIysjMWO4bT7VQ/wB7vUsED3FxFDEMvIyooJx8xOBzUPDU/ZeyexSrzU/adSOQJO+7tuJXnpzSEBTnvVq/0+fS7o2tygWVACVQgjkA9vrVcrnnHAreKVtDJu+pdW/jXTvs+x9xQruGMc5qgc+v1wKCMdR+lIMc8cj1rKnRhTu49dS51JTspdC3Y3K21wzurEFcfL9f/rVf/tiHaCI5R7ZArJZSj7XUqcdDxxUUULiSd8FkJDcfw8Y59KxrYOlVlzzWprTxVSnHljsaV1qyGa1lWKRlRyCOMnIxUd3dia4jlh3IUGAT65zVUcgkflRgU4YOlBppbaCliakk03uaM1/BdW5jeBwexGMKfWo7S/Nsux03p1GDgiqWMHjmmlwG2njPTPG6hYOkoOnbQHiajmp31NSfVd0RSFGUnjc5HH0rOile3l3xttYfrViPTb2awlvY4C1rCwV5AQMHjt17jt3qqxCoxY4A61VLDUqcXGK0e5NSvUqS5pPVGtFq67f3kJDcfcPH61HPqrOhEC+X/tscn8PTr1qDT9Ou9TnaGyhM0irvZQwGB+JHrVTAPOM/Wso4DDqV1E0eMrNWuWLG4W1nZ2VnyuOMeoPeo7ydbi7klVSFbAwfYYpmxnJ2qTgZ4GcD/CmsoG4k4A5/rXQqMFU9ot9jF1ZOHJ0LFpdNayZX5lP3lPerVtqENs0zGKQl5C3UdOw/U1mYyc+ozSlccfpUVMNTqX5luVCvOFrPYsNd3DOzee4zk4DkAc9KtQamqW5jnV5OoznqD9fxrPVWMe4KSucZxxmmtuIO0gHt7GnPDUpx5WghXqRd0zSstSigt/L8uRsMSGyOR61K2u26y7Ckm8jIBPWsaNCkSpnlV61J9mM3lgpkO+EJHfjpWM8voSk5SWr8zSOMqxSinsaMWpxRCYmJ23yFxg9vSpU1qMxgmGVSRkqSOPaqeoaXc6Xdm2u1VJdu/AbcMHI6j6VSkKooDA4c7eKTy/Dyd7fiNY2slZMvR38Y1GW5KttcY2jGe3+Bqvf3CzzvMAwXb0PXgVDHAkXEaKoPXAqzaWF1fS+Va27zv1YIucD37D8a6I0KcJc63St8jGVaco8r23K2cgYxijPOa0H0DVYJLeCeycTT7hGODuI5I4PpzVS4t5LaZ4JlZJIztZT1BHatk09jEhA2k4HXmlxwa0bPQ9TvYfNt7KWSM9HICg/QkjP4VSubaa2neG4Ro5YztZD2NCaYEJHY0YBHPrWtc+HtRtNMGoXEKxwHHDMN3PTIFZZXj3oTT2AQ+469abxk4OKk2jP+eKZjjNMYKeD1yOlKPQ9R+tWk027fS31MQ5tEfY0gYcHjt1xyO1S6lpN1pM0Ud2qq0qb1CtnjOKXMrgUOmcj60A9qU8A806KJppY4o1zJIwVVz1JpgMYZUjOCenrQPp1rQfSL9L4WDWsgumG5YsjJHJ9cdj+VLHo2oTahJYJaO11GNzRgjIHHPXHcfnS5kIzmUljjgnvSLlkG7GeBxxzUrIysytwQcH6imhQ7YHc4GaYDcev40px2q9qek3Oj3S294Iw7IHGxtwxkj+hqlgZ9/ai99gE9MUjNg8nn607Zz2phiDMjEYK5x+NAAeuT0pevXkUuMmg8DGKAG4BBB4BoAIwMkn1pMDFLjvxTAVuvBpOgHGQfegcemaUjHFADSSCqjgAZJP8AL60uD6Uv9KPYnj6UAJ14oxgd/wD69McOcbMcsM59O9PHQ4BzSGJgk+n04pkkYYbwo39M9+tSYJOM9R0puJNzYYDpgY6c0AO5BzimhvmYEcjFK4DDAYge1GAT/T0oAUY65wKUA8H3pMdPWgYzwKANbw5n/hItLz/z9xf+hiveK8G8OjPiPTB/09xf+hiveaTEwooopCCiiigArwjX/wDkYdU4/wCXub/0M17vXhGvc+IdT4/5fJv/AEM00BlOQRUfOAcYz29Kkfr06ehqM+2aoZVECOxZgWCOQAeg554+tPChd20YLcnHtSg7ZXQqB/ED7H/69BJCjdjPfHrQMhkJweBx0r0nx0ws/CFlYpwC8cfp8qLn+YFebMMlcjqQelei/E3P2bTgM48yQ/otYVPjigPOk6nr1qzGoCdaS3hklcJFGzuTwqjJPtiuitfBOt3kkRaOO2hwd3nSYJ7DgZPr1xWjko7sDFUZAIHTkGuq8C3ix6lc2bOB5yAgZ6le35E/lSTeA9TtYF+ztDchQAVVtrdPfrXPqs2nX29EeC5jfcflwysPWoly1ItJgeoavpFvrNn5MpKOnzRyKMlT3/CvN9S0y50q6MN0gHdXH3XHqDXeaN4ltNTjWOV0guuMoxADH/ZP9OtbE2nwXvli4hSQRuHXf2IrkhOVJ8sgOM8NeEWuJEv9RjIh4aKBh9/3PoPbvXb390un2FxdyFf3KFxnuew/E4H4065uYLOHzbmZIY+m5uM+w9T7CuN8Uz6tqkOYNPu49Nj+bLIQXP8AeI6gen51S5qsrvYDiHyCM9evPWoHTC9McVoWtjc3zlLW3kmYYyEXOPqe1JfaZeacyLeW0kO77u8cH8eldt1sIyJE4ZecEYrZ8GTm18X2OMhZd0TD1ypx+uKy5F75+lXfDgb/AISnSjz/AMfKfzpT1i0M6j4lQgXGm3I6skkZI9AVI/8AQjVPwBcKurXFo5Oy4hPGOpU/4Fq0/iXgWWmDHzeZJ/IVxuj3zaXqlvequ7ym5XONwIwR+RrGC5qVgPQ9JtVttBj0NwvnT2dw7Z9dwA/9C/SobrTlvl0DQmdkjjt/tM4UAN0AH6lqwm8VmTxJb6mLVliig8nyfMySDuzzj1Pp2psvieY+JBq8UAACCMQuxPyY6ZHvzUqnPf8Aq4Gvqnhe1/sW+uYdNmsZLXLKzTeYJkA5JGTjj6VkeGdMstWN/bTxFrkQl7dt7DaenY88lTzRqetaZe2s4t9KkguZeshuCQpzk4Xpz06DrWfo+pHSNVjvVj8wKGVkDY3AjGM8+35VpGMuVp7gdGPC9tJomlSIhF3JLCbg7yf3chPbOB1HT0NW7XTdOGp6/b2iSxQ21uqYS4kUFiGLZ+bkZ4x04rOtvGjRareXMljvhnWMRw+bjZsB77fUntVDS/EDac2pSSwGeS+Byd+3aTuyehz941PLPW4GtKAfAugMD1vE7e8lVPHgx4iBI6WycD/eaqba6H0LT9NFvzZzCUyeZ9/BY4xjj73r2qv4h1b+29RFyIPI/diPaX3cAk+g9acYNSv6gbw0bRNMsdLg1KGae51EqPMWQjy84569tw9c4P0q/Z6PZQ+L7uzhSWKFbQMBHPIhyWAPIOSPanaOmpX+m6W1xpVtcRxbTDdvLgxAHGSmMk4HbjgVSvvEkOm+L765SL7SphWDCybRkYJOcHODkVC5m2gM+DRrbUfCK3dlDi/SZYpDvJDZYL0JwPvKfwNa0nhfSptfNlAsixWtuJJwshLSOx+UcnjgZ7dawfD3iFtBNwr25njlCnZv24Yd+h/zilsPE09nrN1qBhWRbonzYmP8JPAB9hx0q3GetgNHxB4bgg0L+0obGTT2hkAlhkl8wFCcZzk4OSPwzVDw3pdneaXeatqKyG3tycRR/KWI55P0I9OtQ6zqmmXNg0dnp0lsxbc0jTs4xzxtPH/6qi8OeI47G0nt5bb7TZTgB0Y7TnGP8P0ppS5QNe90XTbjTdP1TT4pIopp0ilt3cnALbTgnnOR+tPGg6b/AMJ42m+Q32QWyyCPzG+8Q3Oc57Vn6l4hE9na2On2otLS3cSKpbcxYEkZPpk578960z4ysxfx340cfbNgjkk83+Hk4Xj1PXr1qbTsMbYaLpEllq9zewyJFZ3sigpI2RGpHy4zznp689aw7M27eKrd7RGjtmvYzFHJ95F3DAPJz+dWR4iUaZqtp9lYtfTvMG8z/V7iDjGOentWTZ3H2a+trkoXEMqyFQcZwQcZrRJ63Ed7qNpoV/4nexu4bh76ZA3mhyFTC5AAB64GeQazNL8KRAajLcQy37W87Qw26P5fmbSBktkY4I79jTV8Z2clz/aL6IF1AJtjYz5wMdDx7np2qjpviaS2ivIdQhF3DdStM4VthVicnB/AenTrWSjNKyA0r3wtYx61paN5ltbXivvgZ8sjqoO0Nz1zjqenFLPp2n6X4i0xRpN1br9pCLKJiyyH+A/e4IOCR6DvWNNqukSX8L/2TIbVI2VomuWJZj0bJ6Y+tT6j4oW4t7K3srVoobSZZ0M0xdiVzjnrjk96q09Bljx1JaHVAqwyi8AUySs3yldvAAzWlpsunL8P3a5tpntQ4E8athnfcvIOemcH8657xLrlpqwjuEsngnRf3rl924AcD+dS6N4gtrTSJtNv7Frq2kk34V9vpwfxAOaTg+RLsBaj0vR9L0Kz1DVIri5e7IKoj7QikZzwQemD171S8T6LFouoxrbOzW8yb038leeR/I/jUtn4jtZNJgsNV077UluQYmWTaeOgP8vp2qhresza3fC4kQRIibI41OcDk9e5yf5VUVLm1A3rbStDt9F0u/v4Zna6YRsEc4Zjnk8jAAB6etWpPC/hw6q+jTw3LzSx+crGTiNemAQeTwTyDXP3OurcaJpuni3dTZyCQvv4bGeMY461dk8VxSeKYtXFo+xYTF5fmDJ+9znHvUuM+4httpqQeCtXbzpjJb3BiwsrCNtpQZK5wTyefpWlfaN4b099Mju7Sd2vwIwiSNtyQuWY5BAG4dPWsP8At9P7B1LT/sxLXk7TB9/C5KnBGP8AZqXVfEceo/2WyWrRmyYMcuDvxt6ccfdo5Ztga+k6BbWfi67sI5LgQLa74yszIwBIGCVIJHXr7VU0DQrC78Pm+e0e/uC5VoY5thjGcccjJxzz1zTI/F8cfiCbVBYttktxD5fm9MEHOce3pVTR9c0/SYInOmvJexBv3y3BUPn+8Bx09QelFp2A3fDrWUeia4ptZo0jMn2iJmIYphsL14IXIPTmqmleH7O7sJtSXT5ryOWZhb2Ym2bI84yWJGTwe9UbDxQILvUnvLRZoL9iZER8beCMe4wcUll4ktobaawn04yWDTNJEiSlXiBOcZ749eKTjPWwzU/4RWyi8Tx27wyG0uLZpRGzkMjAgEZB5HP61zuuRaZFcJbaWsv7gMk0kn/LRwcZHPTr2FXrfxFaWeurfW2mukKwGLyjcEknOS2TnHbj2rBnk864mmC7d7s+M9MkmrhGV9RHb63Lpv8AwhlgTbStG64tV38xuVOC3PI49+tQNoOh6beWGmXsE9xdXWAZhIVCEnA4B9eOhrK/t6Cfwwml3dkZJIlIhmD4CnkBseozjHSri+LLWVrS41DShPe2oxHMsu0E+uPrz356YqOWSVhmJq+nrpGtSWj7pYY3U+jMhAOPrg4rr/FD2Qh0lXgladtv2V93Ea7kyCM88Y9a4jUb2bUr6W8n275DkgcADGAB9AK27zxHbX2l2kE1iTd22wRzCTgbSucfULVyjJ2YHUanZaLqXiYWN7DNJdywZVlcqqAbjxgjnqecisPSPC8EqahPcW73xtbl4IYEk8vzGU4JJyPUd/XrVSXxOsniiLWBZlVSLyzF5nJyGGc4/wBr07Uy18VLDJew3Nl51nfXDy+X5hDIW56+nA9OlSozSsgHeKdDi0k2c9vE8Edyh3Qu27y2GMjPpz69q0Umk0n4fW9zYEpPcS/vJV+8Mlh/7KBn3rndXvrK9kiNhaSWyIpBDzGQsc9eelW9I8SnT7J7C6tY7yzbJ8tjgjJycZyMZ/XvVOMnFdRB4fvL2+8WaUk11PLHG0jAySF8EoeBk/5xRqMEdx43lgkOIpL8I30LAGpf7c0231Sxu7HSfIW2Zy4EnMmRgA8cY/Gi/wDEGm3a3EiaIsd5NlhcecCyP2b7vbrRre6QF/xhql/b6sLO2uZbWCOJdohYpuz3yOw6Y9q5eCZJNUjn1APcq77pst8z/jXQN4rtL6BF1fRYbuVBgSBgufwwSPzx7Vzt3NDPeyTwwCCF33LCCCEHp0H8qdNWVmgO28WLa3Gs6fZvZT3E7bT+6fG6PLAqBnGcgHPt1qHUvDdj/YN3cpp/9n3VunmBVuTLkAZ+bnHPIrKufF4uvEdvqcdpsNunlPGZM7gd3OcDH3qmufFdo9pqVtb6T5X24MXfziTvYEFjke/QYrNRmkrAXU0jQba10WS8spWk1BUQ7ZG27iFyx5B6nt6mp4vD/h99Tu9GEE/2pYxMJmkPygkYAGcHG4dRzWBc+IVnh0eIWm3+zmU58zPmbdvtx933qeHxYIvE82sCyJ82EReV52CMbec7f9npinyT7gMiso/+FdXdz+881bgf8tXCn5kH3c4zz3FdFq1vp914p0y01CESQzWhVPnZcPuyOhHXBH4iuPXXAnhqbRPs3zSyeb52/p8ynGMe3rWhcX914q1ywWzhW2uIkwpaTIyp3Z4H6UOMr3fmBYm0Gy0zQtXubyDzJkuGgtSWZcDop4PPXPPpXJglGWRGIZTlcevauv8AGGsRPqNtZxFJYrZxJMv8LP8A3T9Bx/wLHasHW9Si1S/+0Q2a2qiMJtBB3YzycADvj8KunzNa9QO8uNh1GLxBtGyPS3kGemeCB+TsKLrbp9zq2uJ/HYxlG9WO4D+SfnXJf8JO/wDwjH9jm3+bb5fn+Z/Duzjbj0460XniZ7zw9DpJtwhQIjSiTO5V9sey9+1ZqnL+uwG7p3hW2jsNPEmmPfvOoa4m+0eWIARkYXI3da5XWdNGla9NZqzNGjqULHJwQGGfzxWhF4lt5bG2tdU0lL0267Y5BKUO0ADBwPYfX0rn57pLnU7qeKEQw+b8kQbIQYHGeKuCld8wj0nV7fSL3xTBZX1rJNczwHY24qqAFyBwRzwefpXOaXosC6jqVu+mG/S2mKJLJceSiAE5ye5xjtVe48Um48S22r/Y9hgj8vyvN6/e/ixx9707U+DxRGF1GG600XFteymUx+bt2k4yM456D0qVGcVoBqXWiaPY+IdNhMANpfIyeUZWIRxjBDZyQcgVWn8P2lhpury3Fuskv2r7PZbmYY3Y2ng8/e7/AN2svWfEB1cWOy1W1a0ztKSbgPu4wMDGNop+u+JZtbhgjEHkLE5c7X3bmxgHoMY5/Omoz0uB1KeELBJEs30p54th829+0YIceiZ/p371wGpWZsNSubPduMErICe4HQ1tP4rstSnDaloEdzc24CicTlFbI7rj3Pr1rnpnDSyPHGEDMSqZztyeBmqpqS+IBnIGaPr+tITwex70e2BitQFIyc5/SgEY9RSdiP5ig4x64pgOJHtTR0I5pSeo6Z96THOB+NIYcAknj8KCcc4J9gKU9aMce39aYDepzjJ9qcAN3saMgbh60o+UjBwBQA0gjoMD2pNpI/rmn5yMU3BJPT2x2pAAzg/X0oz823knGenFHPfpThgj0zQBpeHf+Rj0vIxm7i/9DFe9V4P4e48RaXjveRf+hiveKTEwooopCCiiigArwfXh/wAVBqfb/TJv/QzXvFeD68f+J/qXPBu5h1/6aGmgRmEZ+Xt+VREcVIxx0xz1prHrn86oorzIxwyn7pBwB27/AOfahyQBUxPv+FQuuQcnJ96AKs5OwMmRhhkeueK9j1nSoPEWlWMsssgjBWYBDywZeme3avHnDcAYAByfpXrXgy+GpeE4YScy25MLevHK/oR+Vc2IukpLoBe0rTLTTodlpbpEOhYDLH6k81roOuPpVGA8dKuRHGMg1wtt6sZPtwBWZrGhWesQhZ12yqPkmQfMv+I9q1AcqOO3U0mfbGR39KcZNO6A8o1nQbzRZds6+ZCxOyZR8rex9D7U7SZL2Z/Ii1drKFfvNJclFH0Gea9TdFlUxugdW4KsMg+xBrEuPCmjXBZvsxhY/wDPJyoH4dK6o4hNWkSJpFvolswkTUYLu7H3riacM4+mTwPpW977gSTwRyDXNN4I0kgKGuQfXzB/UVmWSXPhvxVBpqXBmtrkDAY4yGyAcdiCPxqXGM9U9RnZwW8dvH5UMaxoDwqDA6+gqrqmmQ6rZC2uN3lhw+F4Jx/Kr56k4pjNwP0rBNp3GYw0PTIIjHHYW230ZAxP4nmuVtdHt7X4jWkFoNsKobgpnOwgH+oH51ra94ttNOVorRkurnOMKfkT6nv9BVTwFbz3dxfazdkySykQIx792x7fdFbR54xcpCKXxMnze6dbK2SkbyEfUgD/ANBNcXFx1Navi3UP7R8S3UqtujjIhjPsvBP4nJ/Gl8O2UN/fPHPbXdyqx5VLbaDuyPvE4AHPrXTT9yCuBSj+XnNSADjnANdH4j8P2+mWNteW6TQGR/Lkt5nDlDgkYIz/AHT3NM0LRrS50q61XUpZVtYDtCxdWOBn+YH40/aR5eYDnfmJO4DAPFKOT3/Oup0/SdJ1e9uZ7f7TBp1tCGlVyC7N8x468YFR32k6ddeG5tY0nz4fIbY8Ux3egz355B60e0V7Ac2BwOaYC25xgrt4U+vFd+3hzQLfVbbT5FummuYi0Y3/ACrjJJJ65OD69KrHw7o8lrqdrbvcm+sUy8rkYY4J6DjHGOlT7WIHGEFhgHHNGMcnp7muutdI0SHQdN1LUFnPntsYRucMxLAE88ABSeKvN4b0GLWRpkgumuJ0Mkfz4WNeeM9zwx5z0/NurFCOPhsb2WwnuoYpGtYj+9dW4B9x+NVcbu3fH0rqrWwEPhbXN88pNvctGVVyqPgqOV7/AP6qv+KX01fDennyrgq0ObIA/c+VT8/Ppj1pe01sM4OVhFEW647U/gfT613b+HNAi1iHT5EujNcRF41D/KoGT19Tg+o4qm+gaO9hqcFrJcNe6chMkrtgMwBPTpjgjtT9rEDjzyB39qghtxbjanQknB7D0ru9M8MWh02znura7u5bsBsQMFWFG5BPTPH1/wAWW/hWz/tXU7O5kkMcMayRSbsFQQeSMc4x+lP2sQOOOMngfWmnnH9K6m90jRn0BNY0/wC1C3jlCTJIwLMu4A/Q8g/jV/xqLA6PZJtnS4MX+iMuNqD5M7hn0/Wj2ibSSA4hRkgKPm5460pGBgV2ngj7MNM1Qskvmhf3pHdNpwF9+G/SqVtpOj/2dda1cLdiwEuyCAEByMgcn6kjr2odRJtAcsQ319/WjB/hx7jviug1/RrazsrPUdPaQ2t0PlSU5ZCRkc/n9MVteH3sP+EJuzPHP5O5hdbcbmPH3eemNvXvmh1Fa4HHtpl6umjUGgxaSMUSXeOTyMYzkcg9qowfNDER02j+Vd6v9mf8IPatetOtkLl2UR4Lt877R+RyfpVC78I28evWFhZSutpcRtJljuKBeTg9+oxn1qVVWtwOUePzEIbpnOadgEZ4A9K7PUfC9mNKvZrW3vbaW0BYNOQVmUA5IA9gfTtx6Y/hXSrfWdQltbndtWEupQ4+bco/LmqVSLVwMRenPSpIYJrmVYbeNpZnOERe5rrF0Xw7No7anFLei2tnKSnI3SYwMY6DJIP0P5LLotpaa9osljNOlveZdcP8y4UHIPvketL2qA5GW3nt5WguEaOZDtdT1BpgH8OR0rs7bQLbUdd1l7l7ic20gxGrjzJMrkEk4+g6VW0/QrDUPEF1aiO7t4IYw/2ebAlJ4yPpk/8A16PaoDmrS2mvrn7JaxPLN2VfTGabLG0TujoyOjbWVhyD6V1lhYW0Pi+1t7aDUbD9w7OJHAbdg/dIyCuMeveq9nolrcS6xf3807WlncSKQrfPIQT1J9sfnR7RActjgfrmnYJPBrp7zQ9OlsbDU9P89baedIZYZDlhltpwR7j3rTPh3w+ustpZa7+0yR+YmH4QAdAe54J5/Sj2sQODBDDjBBPBpQOg7VaTTGTVv7Kib5/tJtwx6Z3YzXVDQNCOqnRBJefbRHv88Ebc7c4x9Oen41TmkBytjpeoanM6WFqZ9gy2GC4/EkAcZ/Kobi3ktZ5IJV2yRsUdcg7SDgjiu70GO007w/qiSicSW8kkd20RwSVyMp6fKR1xzXMeF7W3u/FSRSFnh3STIspyWwMgH15walVL38gK0Gj6pcQiSHTrqSNujCEkEe1V2srpLT7S1vMIC23zCh2bumM+vFb+teI9VXW7pIbuSCOGVo1RMY4OMn1z1/GpJCx+GtsSGUC6PXv87801N2TYHLrGZHCRqXcnCqq5J/CrdxpGpWkJmuNPuYox1eSMgDtye1dH4TVLTRdV1ZY1e5iDKmewC7v1J/Sufutc1LUIJI7m7leKUgtGQADg8cAcdqFJt2QzMkYIhbsBzUu3IyccHNROodGBPUHn8K7bRfDljqFjbtJp+ojzIsyXLSKq7sfwrnOOuDg1U5KKuxHGYNJg8Cut07w7YGPWVvpJcafMV81Dg7Rk5x6kD9aZqWhWM+naZe6T5saXk6wbJmzgsSM/gVPep9pG9gOds7S4v7uO1tU8yZ84XcFzgZPJIHY0y4t5LaeSGYbJY3KOuc4YHB6fSu903TtF0rxNb2UH2ltQjjLGRmyrZQ8EeuOeB+NcdrGD4hvhgkG7k4XqfnPSiNTmfkDM/HWk57V3Z8KWNxYXDR2N7ZuqFoZZ5VJcjPVQTjp7VQsdK0RPDVpq+pfaFVmZXWNiTIdzADHbgZ/Cj2sRHKcg5/8Ar03bicucj5cY9q7XTPDFr/ZtpcXNpc3cl1gkROFWFD0J5BPBB71y+taR/Yeq3VmJXmiyJIjJ94Kw6H6HI/CnGpGTsgJ5dC1OG8gs2tSZ51LIqupyo6ng8cDvWfNDJBPJDOhjkRirqeoPpXoWqw+f4v0eMySR5t5Pmjcqw+Vu46VjPo9ne2fiBoxK1/ZzyMrGQtuUEkZz1PDD8qiNXuM5aC2lurmKGCJpJpG2oq/T/wCtT5YZ7S6khlV4p4yUZc4IPcV1sej2djqmhWqiVL6ZTLO6SspX5CeMdPmz+VJBo2nXV14gmvTMVtJsiXzCWCgEnr1PHen7VbgceVwOmM+lNY7eT9K6rUtH0+fSbC/0lJYRdTrAUkbPLEgZ5ODlex71cOh+HjrUWhyRXT3QQSNLvwrHGcH3wM8D05o9qrAcUR6VJbwS3M8EEabpZmCJnjcScdfrVy7itLTxDNBLG5tIrplKKfmKBugJ712niOS1/wCEh0hGila9M8RjcH5QnmcgjPWnKpa1uojg76wuNPuntrpdkyY3KGDYyMjkfWqgiVdxUYLHJPqa9GvdN0fWPEd7ZSi5/tBoVk8xWwEG1QAvqcYPI71g+HdEtp4Jkn025vHjnZGl88RxgDHOSwyc54+lKNVNXYHNKOdo659O9II5BJIHODu4GMY9q7/TdLstE8ZLbwCVjNbmSAls+XywYH14HH1rl/EktmdauTZxSoRI4mLnO6Tcckc8CnGopOyAyscduhppBz369q7E6PommHTrTUY557u9AyyyFVjyQOgI4yfemp4ZtILrXYJt8v2S3Wa3bcQeVY846ngflR7VAchg4OMYIz9KNrBRnkdN3SukTTLAeDYtVnjdpvOVWIc8r5mCAOnTNa/jGSy/sSxV4pjIYz9kIbhB8mQ3PPGPWh1VdJAcEQMEc0mAPU5NKDk4GfpSn1GDWoCc4owDjPftQDuHt0//AFUHJx2A6igAIz/OjkHmlbqOtMYnYwT72MCkMkOfWm9scY4pRnPemscDkc+nWmAv50oGOAeartG7XiyK42BSCM9/Wp8hQWYgAd80gEVgyqQcilz6dfakXgADgfWhmC9eOcfnQAbfVuOmDThnqDxSZ4/WhTg88UAavh3/AJGLTD/09xf+hiveK8E0JiviPSsYyb2EfhvFe90mJhRRRSEFFFFABXg+vDbr+pAn/l7m6dfvmveK8G1451/U+w+1zf8AoZpoEZrHNMYdzmlfpwcUwnJOeeaYxpbDbNpwRnOOntSZHfP0p3J455pjMOR/F7dqYyCYEo2wgE8DPSum8BawNL1kWk0n7i7AjJJwA4+6f5j8a5xxu6c5OKiwQ/XmplHmVmI91kUQTZC8E59KmjccH9a5zwhr669pn2a6cfboAFfPVx2cf1/+vWbr/ifUtKvzaR2iwheVklG7zBnqMcYrzlSlzcpR3iuBjP61m6jY3zOZ9MvWt5jy0UnzROfXH8J+n/165LTfHroQNQt1cZxvh4I/Doa66x1vTdSUfZrqNmP/ACzJw+f901XJOm72EYUuteKrYCKTRklfnDpGzg/98timnX/FGR/xI8+v+jS/412GecEc+9NGM9MYpe1j/Kgscj/b3imQYGi7WPQ/Z3AB/E4qfRNBvm1b+2NYlDXPVY8g4PTJ7DHYCujubmC1haW4ljhiHVpGAH+fauI8QeP/AComj0xCqFtpuHHOD3UH+taRcp6QVgOt1TWrLR4t93LhiPljXl2/D+p4rz3XPFt7qoaGPNtanrGjct9W7/TpWHNcSXErTSyNJI3JdmyT+NV2ZmZVGWJ4AA5JreFGMdRElvbzXt5Fa2y7pZWCqPf1r0zULmDwd4SSGDHmqnlQ9t8h5LfqT+Aqp4U8PJoVrJqepbY7lkyS5wIE759z3/KuI8T68+v6oZUDJaxZSBG9P7xHqev5VDftZWWyGY4x26dq6PwvrUOjtdR3MEskNygUmI4ZcZ+nr6iudQckE1oWdlc3rOtrbyTlF3MEXOB610SSaswN7U9esr3QrfTbSzlgSGYOu+QNx83f1Oc0mh68mn2Nzp97aG5spyWKg4IOAD/IfTFYIHAzjn9aXv7VPIrWA6Sz8RWGmalObGwk/s+eIRywyPlmIz82cnscYz+VM1DX7T+xX0jSbJ7a3kOZGlbcx5Bx37gd+grnNxMgABwckn0p46DPWj2avcLnTXfiqCfX9O1P7LNtt0MZj3DLE5Gc9utNg8Sww32s3BtpSL9SEG4ZTgjn865sDjpg9qDnHHNHJERt3OtpP4asdKELCS2kDtIxBB+90H/Aqv3HimGbxPa6uLWURQxGMxlxk5Dc5/4F+lcvuycY4/lSA5wKOSIHQf8ACQRf2Vq9n9nfN9cPMrbhhASDg/l+tF5r9rfeHIbCe0c3VvGEhmDfKMYGeueg6HNc3MsjQkRHD8EEnHQ1IMEDoDQ4IZ1Fx4qgm8SWWpi2kCW8RjZNwychun/fX6VFb+Ioop9clMEh/tEMFAYfJkN1/wC+h+Vc5zjikzwTnFHs4gdXZ+KLU6bb2WpW9yfs42pJazFCQOgPI7DFQ2fiO1s7zU5Ut7lorqIRxh5d7LgEckkkjJ9ax7nRtRi8qJrN/OuFJgUEFn47YPv3qvNFJbzvDKjRyoxV1YYIIpKEWI04tYjTwlNoxhkMjyh/MyNuMqcf+O1Z1TxBZarottBLaSi+gRUSTd8oHGT17hehHFc8T1B60jD61XIr3GbvhvXYdHkuUuYGlt7lAjhDgjGfXGRgmrFr4hsI7e70u50+RtLkcvEqt86AkEDJPPIznNcwziKJnY8KM8UsZYoDIMOcEj0ocEwNzXtej1KG1tba3NvZWo+RWbJPGMn2A/mal0LXbXT9OutOvraS4tpzu/dtg9ACOo9ByD2rnsgjOD+NGR/DjijkVrAbl3rMM/hiHSUhkVopzIHJGNu5jj16MPyqzceL1fVbC5traQNZRGORZGGJAwAPT6VzeDkkkY9MVBkrduFAy6KeeOhP+NLkiB12qa9pl5aXKwQ6ilxKON903lqT1+Xd09sd6o+GtZj0PUZLmaJ5Q8RjAQgc7gf6VjAjnuDSFiOo5PP4UcitYDbt9ahh8L3ulNC5luJd4cY2j7n4/wAP61c/4SW3aXQ3+zzAacmyQZGXyirxz7d65UyoH8ssN2M7SeakycjjPNDhEDpIda0s6veahc298skkokie3lClRjlTyMgmnXPiDT9R1qS8vLW6SMRrHAYJNsiEEndkEc8/hXLh92RgjDd6cGAXINL2cQOqfxhFLr9neLaym1tYXQbmBkdmGCT27Cq9h4jhtptThuLZ5rC+leRkBAZdxP8Aj+lc4ABgL9aVsHPf2o9nG1gOjvfEdt9lsrDTrR4LK2mWVhI2Xcg5x+uetPbxNCfFaav9nl8pIjH5eV3HKkZz+NcxkMDmmgsAc8/h70/ZxQjQn1Bv7afUoAUY3JnQMBwd24A10X/CWaWt3/ag0uX+0zHsz5g8vpjrn046ZxXGySiPaW7sBwPWjJJIJ5puCYzb0/XFt9M1q3uEkluNSnkl3rgBSwxyP8KzLK7l0/ULe9tyPOgbKg/xAjBB9iDVctwfY0qkYPXNPlWoHWz+INAv5Bc32izPdHG7ZJgNxjkgjP1IqGw1/TYdAi0u+sJblEdm4cAEliR0IPeuZB5pSeRgc/Sp9mrWA6a18SWml3ztp9gy2EsYEtvI5JLDPzAnOODjFRyz+HL5ora0057OWWZMzyyYSNcjd1YjGM9hXOnJ+lIpGR60ezW6GaniK6tLvWJTYxQxW0eI08lAobHVuOvJ6+lbyeLbBjYTz6fO11aJsXbJhBkYJA7nA4z+dccOmccCgdQScH0ocE1ZiOkHiSARa6gt5f8AiYksnI+TKkc/nULa+q+HtPsoYnW4tLgTiQkbSQWI46/xD8qwCT19aM9OuPSjkiB2R8Xab9vTUv7JkN9t2O28cLjt6ntkgcVzb6jnXzqaxHm5+0CNzn+LdtJH86o55zzQQMEdKI04rYR2g8Yaal9PdJp9x51xGEkYyDsOAB0x+VYc2sxyeE7XR/JcPDL5hk3fKeW4x/wKsjdn0x296YScc5zQqcVsM6qz8T2x0uCx1K0uJPs6gRyW8xQ4AwM4I9h1rB1O4iu72aWBJEifGxJJC7KMAfePPr3qpjpk0hwQRk01BLVCOruPFUM+v2GpC1kCWsTRtHvGWyCOv41T0/xGLHxDe6h5DNBds5aHODgtke3H+NYPOSDjaOB+VICGXI5yMgjvR7OIzffxD5vitNYkgYxocLCG5C7SMZ+pJqQeJYkTXUFq5GpE7cOB5eQRz69a53dgZBpA5z3INHs4gbEutrJ4bstMiSSOe2uBcJcIw6gsRgY/2v0rvLMXU2px3d7okVvOkJD3fnhhtweFXt9T0Ga8pC5dmbBweOOgwOKsfap2h8pp5TGP4C5x+VROlfYCbVZ1udZvpoyPLkndkbPUFjzW7f8Aie0v5NOuH09xeWsiOz+ZwVByVH1PqOK5dumc8+9JnoT+gq3BOwjp4vE8SeKZdY+yyMkkQj8reMjAUdcf7P60lt4itP7JmsL3T3njMzSxhZNoJLbsN36//qrms84pc8UnTiB09x4s87xDZ6rHaFRBEY3jMmdwOc4OOPvVka3eWuo6i9zaWzW6uMyBmyWckkt7ZyOKzgSVGAfbig8sSfyxQoJbAdVD4qtZorN9S0w3F1Z/6mVJNuTxyR+APfntUdj4seLWLy7u7cSR3aBHiQ/dA4XGevBOfrXNZyKQE9M80eyiB0mo+I7S50GTSrTTjbQ71Mf7zcAAQTnPOSc/nTNQ8QW2paFDZ3Fk/wBsgRUim38DoCfxArnVY45UgehpckDpTVOIBkdBikzwR2zzg0deOetB5Oc4JqwEVVjUIAAAMAUucj19OaGIUAkgZ7mgYJ6UAHP4dOaYsm+SVF6oQD+WakI98/0piRqru3dzk+9IB2BjNH8Jzil4B+vQ0meOMfQUDE2BnBAOcdj/AJzTZZVhQMwJG7H9M0pzuXBI2nOB3plxH51s6dyP17UAS+q8UxkDYBXvkU0PsiDuCOBn2qQ+tADQw83YQc4zUi88A+3Sm9QfwpwOOeg9KBFvRZAfFuiQ8Z+2RMf++hX0DXgnh2NP+En0yTaN5u4Rn/gYr3ukwYUUUUhBRRRQAV4HrTf8TvUcjrdzc/8AAzXvleCaz/yGr/PP+lS/+hmmgM1iT2xTGGDnHNSMMHJ70wgZ989+KoY0HJ6U3aMlgo3HqfWlkcRxM4UnAzTiOhJxnigCNl9s571A3DdKt7Qc8H06dKikj60ANtLuewu47q2kMc0ZyjDtXpdjqmk+NbAWV4nlXo5CrjcD3ZD/ADFeYMvGTRE7xyrJGzI6fMCpwQfUVlOnza9RnSa74Y1DRFkkKm5tgDieJeB/vD+H+XvWOkh2KSe1dPovxBubdVi1VGuY+gmTAkA9x0b9D9a2/sHhTxGpe1kiinfnELiJ8/7h4P5VHtJQ0mhWOWsfEmq6eAIbt2QdFl+dR+fT8K2P+E/v/LwbS2346/N/LNPufh7KpJtdRUj0mjK/qCf5VTPgPWA3E1k3PXzGH/stJujLVgZGpatearP5t5O0hH3R0VfoOgrNmRJYijE7WGDXXw/D+/Yjz762jH+wGc/yFasHgnRtOQT6lcNMB3ncRR/z/rVe1prRDODsLC61KcW9jA0rAAccAD3PQV6Bofhmx8OW39p6jPE1wgy0zcJF/u56n3/L3r3/AIz0XRoPsulxJcOOFSFdkQ+p7/gD9a4TV9e1DW5xJdzEoDlIl4RPoP6nmp9+p5IRq+KvFr64Ra2qtHYK2cHhpSO59B6D/I5hRlvp6UKORyB7VMignPY/pW0YqKsgFQfNx1Fdb4JtjPcX/wDpE8BWEYMLBScnvkGuWC49q6Dw1rMGjSXZmjkcTRhR5eOCPXJonfl0Av2Oj6OPC9nrGoPcrvJV1jIO47mAAGOOnr2qr4n0WDRryD7M7tBPGWUOckEcHn8RUUurwS+EbTR1ik86GXeXONp5bjrn+Idu1L4g1uDWfsQiilj+zxlG345Jx0wfaoipKWoFuy0bTbbQYtY1Z7lkmfbHFBgHqRzn6E9vxq1J4Xs4/EGnwLLLJYXsbuvIDjam7rj3HaqVhr1k2hJpOrWs0sMTbo3hYBu5GckepH0NSXXi4Sa5YXcVsUtbMMkcWfmIYYPPQcAY+lS/aXdgJtN8P2N3f65DIJtlk5WHa+DgFxzxz90U6z0XRE8NWGr6lJcxiZfmRWzvYkgADGR0Jqf/AISzSYJryS1sLhHvBmaRiMs2DjjOAOSeKxrzWIbjwtY6SsUgkt3DM5I2n7/Tv/FTXOwK+h6UdZ1aO0MmxMFncAZCj098kD8a3v7D0fUINQi0x7pLuzB5mYFZCM/pkYzx24rA0XVH0jU47uNQ4AKuhONwPXn9fwrbk8S6baQ3p0qxmiurzPmSSkbVznoAT6k445onzX0AfH4bsbptGngMq2l1G73GZOVwueDjjnI/Co7nw7ZWVvrlxP5vl2hUW2H6kqCM8c8sv61VsfEq2fhqXTDC5m2yJFKOiq4/P1p2teJF1TRoLOOJo5AVadzjDkLjjHv/ACFTapfyGaTeHvD9tNp0Vy14JL5VEaKwwGIGSTjjlgK5jW7BdM1a6tFZmSNhtZupBUMP0P6Voal4jgudQ0O6EMqJYOvmKSPm+7059qo69qEeqatPdxI6LIFwr4zwoHb6VUFO+oHY6lEZ9f8AD0Ymki3Qvh4iAy/KOhIP8qzG0S2vm18PNczahaSu0bPICXXGRkAcngjj2qre+LrRdZ0e8NtOIrSN1ZQASxKgAD9etR2fiFLTxPcamIpPs9xuDxEDdg9PbqBUxjJLQC4PC1q8Wj2wklW+vF82Yk8JGF3HAx15AHPrU2o+FbM6dey2kN9DNZgsGuCNk6jJJGPYe3as248TF/E8eqQwnyoUESQucHZg5HHTkk1Z1TxDp95aXAg/tWO4mB+Vrg+UpPXjd068Yp/vLoB114a02y0KO7kiv7qSSAzebbsuxH25GR125PXB6dq5KPLRISeSoPT2rr7LxLpWlWDrZW18ZWj2+VLIDCGxyw5PU+1Yt3d6Y+hWVrbWJju4iDLPtHzAZBGc5OTg89MVcOZbgZZxgYHBNIcbiR949celBximBEDlwoDkYJ9q0Ae7YxuIAIx9SaikXE0cnplfz/8Ar0mPNKE7l8tj8vv0qQgE9M4NADuCPb1oyOBRjH4UHpQBVmty9yHVF6A7u4IPT+dW+SOBx70wj1xSjtj9KAD3z1PXFGSM+nahmwBgEnOKUgYwM4NACZPrS5I/GkyKUkAcDOPxoAZyT90kevvSntk80o+6P6UHsPTtQITPHPbmmPu2jaQDuByfSlcFgMHGerDqKhWKdHO643x+hHP50wJmIX72Bk45pwHT1z6UzHI74OeeaeDz2x/OgYYz/Fgg56daUHC/7XagEHvTWkEa7mOBxzQA6MnYu8DdwTx3oEgZmAPKnBGO9Axn15pqx7ZnYEYbHHuKQDsjHX8qGby1ycntx/Ok6LzijceeoA45oAcSTmkHQc0nXP45oz+Q5oAXrjn349aa0ypxyeQvHck0jKXKnLKuPu+tPIUlcjODkexoERwDMZTuh2/l/kVKOnt6mo1Xaztx82D9DThnuRkUwFHIAPao3D7oyhG0HLfTFP7cfXNA+uaQBkkntx60E9SBSkgZyQB603POc0wEjIJYBSADzx14FOzwM+lA75OD0xSEjOfy7UDDoMZFL2AxjFLjAyaMe1AgJ57VGWfzwB9wrkgDvkU8jkD+dJjn/wCtQAvfPPrRng9sUjAspUMw7ZHWjO3JoAcCS3NDEjnrnnFIu0cds04dMfrSAackUmCAc9e1LkH1pE3YAY5b1oAXvgUHBfk9sUEcHr0pep/GgBpbaAcZOe3Xk0p6DH54owoJPPNL6c/rTAa4V12kd85p27ofQ9KTcpJHzccZIoHXtxQAvWgdT09OlBPHWj1wcAdqAGknfjsBwaXPBP60cE4/Sg8/WgBGxn29MUdenSg9jjP0pRx7cUgEwB8tNBJJ6de3pRI3lqXbtSnGDnk+9AATz+FLnnnikAz+PrTu/Xg0wNPw2P8Aio9NPPN3Dn/voV71Xg3hz/kYtM5/5e4v/QxXvNSxBRRRSAKKKKACvBNYGNb1Dj/l6l/9DNe914HrGTq9+T3upf8A0M00BnNjOBTOeoxmnHnI79qbg7uv51QyOWQxxlgP/wBdOYKxUsOV5X+VI4UggnHQ9eODUgBHrx70AIGDjI9wfrTZMD5iCf19KeuFXAHGScY9aCcg/wCcUAQMmcjGTURXireMjAqurrKCUJ4JBz60ARYyKQjGcc1OV/nimFcdjn19aVgLlrrmqWiBbfULqJf7qynH5dK0E8Z+IAv/ACEW694UP6lawSDk+tLjpUuEX0A1p/FWu3CkPqlwAepTCZ/75ArLnuZrqUvcSySuerSMWP5mmkZXPT60BPmzjrTUUtgGD7gGeMDrRtbBIGT6VME+ppdvGSKoBgjztODwc1YVdoA/lSBcHpzUijpzkUAJgj3zT14pv1/lTunHNAAWwAT3OB7mgc5ppTIG7PBB4NKmSvzYz7UAOwcHA4pwxxn05po4z2pR759qAF6dsUMcgY7U05wPT3ps0nlRFwpbGMhaQD+c+v4UucnkHNGTnOD0oP3jjOKAEweOMetKCSox0peO/ajjjB/X2oGIVUqVIBFBO4k980HIB7UjOFxnoeKYgGTj2pckdfpSjAXPam9f50AAc5xx60HLYPI46UDGcjikQ4XBHQkYzmgYjSbSMkgnt+NLnp/Ol7ZIxxQXBJGQSO1IA6L+AqAGRbllPMZUEEjoamzgCo52McTuPvAcfWgB/OeuB9KUZ6dqZuESorPknAGe9PByf50wDIfO0/dODj19KQruHJIwQeOPwpeByAMn+dC4IGePwpAJxjkU5eBgU0kKpIzwM01p9lv5rKSNoJA+lAD+Rnv7Ufw01JFlRZFPysMink4BH5mgQ0ZHP1oyRjPrQR8p6HvSBlZFYfXnqKBijgdMZpGyQPWlIyPcU3g9fWmIU9OlIcZpTkZwOtN/CgBw5b3zQeOD17igZ5PbOaADkf1oAARgNzQU3oVbGPpQN2eacc54HPpQMTGMACgdcClz0ycZ9DRnn6cikAwklsYOcZz2p4H0yKQsDyc8dqUeg/SmAgUAnp64x3pNvzZ/SlwQCKTPuKBC5wRuHBowQQcCkPGcc0oJIDEEZ9aAEJxzwOwpc8e1BGePTpxS4HTnHagBpxSnOT/OmuRGCxOMdaUk9Bkk9KAEbv65x0pjt5cbP6Dp61Jnr3prIGABOQDnkUALg4yc+9R+fmYxhCQGwT6cZqTqB1/CkVArMc53HJ/KkA7I9Bz6Uo6jikzjvQc44znPTNMBc/TPoaTIJ47cUgA35A+bGM+1LjnJ/lQAnt79KiuZTDbvIFDbcd6mB+YA5z1pHVXUqyjHegAzuVSpK9DmnA8e9NAz09aC2xWcg446CkA7nGe9L1OT0pp4oHrgD2pgB55oGT/+ulJxgY+tNYkYK9c5agBQeODnj0pc89qZ24NG7k0gHFvlJPTFGcDj86aTz6mkzn1oAkLEjpk4701iwBKYLDgAmkzx2pdxPagBQfmwfx96Ovvx3pM/y60E8Z6UwDgnpUVuxdA7j5iT1+v/AOqpAfc/4Uqnn/61ADJB5kciA5baRgfjSRyCWJJB0YZqQf54qsmYJzEwwkhyuOzdxSAsdBnj2py5Jye5pgZWbAJPGenGKkXrj+VMDV8O4/4SLS8f8/cXv/GK94rwfw5/yMmmDnP2uI+33xXvFSxBRRRSAKKKKACvAtYP/E3vsHP+ky/+hmvfa8D1YA6xenk/6RKf/HjTQGawyD6mo1GzaOy8c+3/AOqpW+90HFMbgdPzqhkU5IgcnOQOlSjlvQGmEBgQejHnmnj3OB2xQAvJHYGgHKkjrmk5Gecc0oPX6YoAAv8AhTNgUkhQNx5qTvnvml7YzQBHj1x160hQMO/TFSAAD8aMZwM0ARbBzQEHHt7VNt49zRgjnHOM0AQhR3FLtxz+QpzBtpKjLdsnipAD69KAIsc4PrShc/TNPP1FB+U5BwT1oAQLjnFAyCPbk0bhuxuGcZIpexxQA3Pc8U4cUnU+9AOCSe1ACqwIyDkGlA75waYoffjK7McDFSA4U0AIfmAPal74HbtTcZzS9MEketABjABPGaUn5f1pMhgMY56UvTj60gDPbjNNOADkdAelOOOBzjNQqx8tzIpGGK/UZ4/pQBMp3AMOvWncHr2NMXAAo4wc/lQApxySMUSAPGy5K54yOtICSeMU44yM4OOlADFVVjVQDtAxTtvHbp0oydy4HB6n0o4x196YWEPJxS8Fv8KTnPWl53Dpn6UDEzg/0pAg3lu+AM07JOPcUHcGGOnekAhxnNI3C5IzjsBTj29fpSFsggcYoAq225i8knLsc5HRe2BTYllWdgZAIkJOMZJB5qW1hMMCoxG/JJ5zU6qMscc4/OgZGrg4fPyN93cOc1KOh/nTFjRIxFjgdjTgP3eG5PckdaQgI/yaUYPfj3o9COmaUZwPrQBGsaIoCqAB0x2p3rQp3ZHv+f8AnmlHIABNMBp7f0oxn/OKcxBz/OkOCM0ANz680vcUuCB29qZErJEik5YDk5ouFh5wSSV5FIeMfWnHAzkU3rk5ouAgAJOOnpmlz8vPrk5oGAff60c5yce9FwDtzil64Az/AEo/H8aTOCBjrmgBcD1/+vSYxz2pSKXnPJxzRcBhPI44J/KnjgdcUAAL9T60Z65OKAE/nRgZGfSl4PAzR1I9aAG4yQB+dGMADoKCuR/nNKccc0CAAZP0pMjB6etDMQN2ck+nNLyenemFiKaHz4zGTgHGSB79KcDz074p2cnJ470h6e/rQAmPm680ZFIyAyK5J3KCB+NPxye9IBo6e1KeMYApsQYRkOQec8fWncjHvQMTud3SmSFsAL1LAH6d6kBwSR0pMENnOfagLC8g9fxpkUflxqhJY9zT+pwM5FKSeBRcVg4HPbHNI77I2JG7HOPWnAZ70EZz/Wi4DVwUGVAPcUvTPvSgc8nP1pMdye/SgBHLbG243YOM+uKM8D1PWkLe4ppOT260AOzxzmmk49Kfa29xfXcdraxNLPJ91V/n9PevQNK8Jafo1t9v1mSGWRQGJkP7qL8P4j9R9BWc6ihuByOl+HNV1XD29vsiPPnTfIn4ev4ZrprT4exAZvL95D/dgUKPzbP8qr6v8RQpeHSLdWA48+Ycf8BX/H8q5C+8Q6tqJIutQmZT/ArbV/75GBUfvZ+QHoreGfC1n8tx5QYf89rsg/8AoQ/lSLong6UkIbFj0+S9Oc+3z15PvAY8/mKN/PSj2Uv5mB6vP4E0i4TdbyXEPoUkDr+o5/OsG/8AAupWoL2kkV6o42qNjn8Dx+tcbaahdWUm+1uZoWH/ADzcr/Kuq0r4h6lbSBNQVbyLuwARx+I4P4j8anlqx2dxmDLHJDM0U0bRyJwyOu0g+4pm5QSuQDjpXqYGheMbHd8srKMZHyzRH37/AMxXA694XuNBufPb97byfKk44+gYdj/OrhVUnZ6MDHYSFkwQAD8w9RU2c9DUWeQMgU9QCc5Gc4/lWwh2OaZLGsiEE9wR7EVJketIRxkkUDEABU/w7s5x60/ODTcngcU4ep9aYjU8On/io9M/6+4f/QxXvFeD+HePEWmf9fcX/oYr3ipYgooopAFFFFABXgWqHOq3xP8Az8SZ/wC+zXvteBapj+1rvBx/pEnb/aNNAZ5ZWCMHBBApjHIBxx6CmQOrWkZwemKeecdKoYhyMgdvSjcT/hQOScY60jJnjcwyc8HmgB+Dn39TQM57UiHaOTkgcnHWnkDGOtACKOM5pQOCDSA9cGnDp2FAAMYHGcUcE9eaDjdkYoH5UAKTwMdutMkZhKiKgKsDub0pVcOgPbpk/WnjoPWgBpAIpOrZIx0xz1FOb07Un6e9AAMjO49+P6UHkZPY8ZpCAwGRnPWlbp15+tADdmH3Y+bGOlL2+vtSZw3NOGcZ4PNADehznmkJA5PHYUuPT6U48gY4NAACRj6Z+tIcg46Z5owN2e4GKX+ZoAT3xikyxKEEFcHP9KXu3UZ4pkjZeMA45Oc+mP8A9VACQH/Ro8nkoD+lSd+nFRW5/wBFjOP4Af0p6nManYVz2PUfWgB55f3xTJMl0AOBnJPsP/r4qQED8aT6jtjnrQADOevahSGB5OR17UufzpHG8EAke460gDkMSMZp2PekGMGnAdf1pgaOlCGVZI5Yo2YHcpZcnHcfyqtc2rR3xgTozDYPY/4U21m+z3EcvYHB+lbzQI9xHPxuQEDHfNeTiKssNX5+kl+J6NCmq9JR6p/gYuo2otpwI/uMOPqOD/j+NXJbaG003LQo0gXGWUE7j/n9KuSwxztG7cmNtwx/L/PpWbq1xlkgBzj5j9f8/wA6wpV54hwpX23NqlGNBTqd9izbwWyWMcssUQAQEsy5NAl0vI4gx0Pyf/WqWCITabHG2cMgHHWqV5psVvbNKhk3Ajg49R7VnT5J1HGcmnfSxdRShTTjFWsZh5bgcf0qa2t2uptinaOrE9hUPtj/AOvWzpCj7MTnrIQfyFeti6zo0XKO552GpKrVSew/7LYWijzRHnHWTkn8KZPaWMkDSoyRqB99DkfTFZEjvNO8khyzHkeg7CkHrmueng56TdR3Np4mGsVBWLNjYtdMXdisYOCe5PoK0vL06A7HESt7/MR9aaC8GhloABIIiyk9AT3/AM+lYpOMn7xxk1nGM8XUk3JqKdtC5OGHhG0U29dTam0yGaPfbFQ3UbTlWqrYWi3Ec6ONpUjBxyp5pdHlYyMmCFZN+D2PH+NaEKhb67x/EEJ+pBrCrVq0FOk5XtZp/ca06VOq41ErX0aMGW2e2keN12kkkHqCPUVqabBDJabpYkZt5GWH0q26QXqSRk5KMVOOqnPUUllA9vCY3+8HOCO4wKK2NdSjyvSSaClhVCrdaxsynbNp4tYhKIfN287l5z+VXJYbOGPdLFEi5xkrXPA42nPpW7q+fsbDvvHNPEUHGrCKk/e8xUKqlTk3Fe6QKlnLqEYhSNk8ttwC8ZpTaQSag8RjVU8kEBRjBz1FVtK5vh/uHNaC5/td+g/cD+dKvzUajjGT0j+o6PLUgpNLWRkXVrJayYYAgn5W7GrelQRSrKZY1fDDG5c44rRk8m5MltJyVxuXoee4/Oo7G1a0aVDypIKt6jn9aKmNdTDuMtJafMcMKoVlKOsdSKxtoZFl3QoQJmALLnArD2nA4Hvn0rodN5SXj/lu/wDOufGACnoOnWuvAybq1E32ObFRSpwsa4t4f7IMhiTf5ZYNtGc1XsdO+0/vZciMn5QOrf8A1qupj+wz6eSTTrtvI04CM4wqoCD0z3rjVep71OL1lJr0Ol0oaTktFG4bNNjJjIgB7555+tVrzS0WMy24IwMlOuR7VmdB3rY0eVmhkQnIRhtz2z/+qt61GeFj7WE27b3M6VSGIl7OUUu1humwQyWBd4kdizDcVBPasgZxjPOOua3rCNY4Z1XoJpMVgg8dhgdK2wc3KrUfmY4mCjCBrPbwjRhIIk8zygd20Z7d6dbWVvBbCa4CEkZJfovtT3GdC/7ZAGlgmgvrNYZW2vgArnB47iuBzqOErN25tbdjrUaamrpX5dCO7sreS2M1sqqVXcCnAYDr/Km+RD/Y3meUnmGPO7bzmmXNjNaxlopXaMfeGSCPwqwf+QHzz+6P86tyahDlndc39XJ5U5y5o2fKZtk6R3Q81UZG+U7gDj3qzqVkoKSQphSQhVR37H+lZxHJA4rc02f7RahSQzx/KT6+n8v0rrxrnRkq8PRo58Ko1YulL5EcsFvY2O5oo3kUYBZQctWLx17ir2qXBmufLX7sfH1Pf/CqHUHnn3NbYKnONPnm9ZamWKnFz5YbIs2dq13LtHyoOWb0rT8nTrJQrLECeQH5OKNIXbZEjklzn36VkRE3F2nmkkyONx+tcs+bE1Zxcmox7HRHloU4tK8pdzTuLewktGmRlQD+KPufTFVNKVJLpvMRWAjzhhkdqu/2TBjrL+Y/wogtI7W/RULENExO457isViIKjOnGTb6XNXQm6sZyikvIkk+wI3lSJArdw0eP1xVPUbCOKPzoRhc4K/1FT3Wmvc3JkEiqpAGCDkcYp2qOkOneVnltqqO+Bjn9KzoVOWdP2cm290XVhzQnzxSS2ZWsdOEyLNODsP3V6Z9zVppNLVhCwg54xsyPzx/Wl1LMNhti4HCZA6D/IrD6MBjiuilTnjL1JSaXRIwqzjhrQjFN9WzVvdMTyzNbDoMsucjHqKm8iG80zckUaSFOqqB8w/z+tLozs1uyknEbYH0qPTZAlzcWucKGJT8Dg/59qxnKqoyi3dwd/kaRjTcoytZTX4lXTLVbl3Ln5AuPxPT/GorO2Ml8EdcrGcuO3Hb863ookt1fbwHcsc+p7VGI44ZJpsY34Ln0wOaUsxlJzts1oOOBSUb9NzH1doklSKJEXA3MVUDk9Ont/Os+CGa9uobS2QvNKwVFHrRdT+fK8pA+dicV3PgjTILDSbjXr3EeVYxs38MQ6n8Tn8vevVpp0aKT3/U8ytPnqNo0YItM8D6GZpyJLiQYZlxvmb+6ueij/65rzrXfEN5rt15ly+IlOY4FPyoP6n3pmva3PrupPczEiMcQx54RfT/AB96y+q/zrSnTt70tzIM889qQtjt7UZ/SjoORWwCEk4FIT3B6Up/DmkIGOnFAB/nmnqeuOD3poPOKuaLpd9rt35Fjbs+PvMwwqg9yew/yKlu2rALK7ubK6S4tZWimT7rKf8AOR7V6n4d8SW3ie0ksbyGMXWz97CeUlXuQP5jtWdp/wANbNFR7+7mmk4JWEbFz6ZIJI/Krc3grTtOikv9PlvIbq2RpYiJQQWAyAcg8cfrXLUqU5+ozlPE/hx9CuhLHuawkb92xOShxnaT6+nrWGG74zXq2kX9p4u8Nn7QgO8bLiMH7jeo9PUV5rq+ly6NqctnNzjlH7Op6Ef561rSqN+7LdAVl65PfpQcbwApwe+KarDj+XpTo1CLhSepP5nNbiHHhenvTl9cdTTRn6indO3FMDU8PDHiPTMD/l8i5/4GK94rwfw/x4i0vn/l8iH/AI+K94qWIKKKKQBRRRQAV4Bq+RqV6V5PnyEe/wAxr3+vANUwdTvO4M8n/oRpoDMhQxwIr8Mo5+tOxgD9frUhPt+NMYZJ9M4qhgOFPrnrSfdOKFIORydpwc+uKUCgBRx05ob72T19PWkHJJGac2eAaAEAyeexp+DgdfxqMYJ9s08Lk+tAATSD7zemeOaXoB1oHIPH60AL2AB5oGQCc8d6B2BoxuXB5z1zQA1HEiKynKkA59qd26ZoAwFCjGOABSc460AL0OORimkZ5pSCSBQRmgBFHOeacfTkCkHTPtzS5HvwelADDncMc04YBHHI6UcZPFJz0x/9egB3cZ6n/GkGAelHOBz7UD9aQC4ByT39KYVBQDJ45FOyATx9aQg7DyM+9MBlrj7LEO+wcelSMV25PJxVazkDwKADtVANx7nvirLLwOmDQBHDE2TK/DsenoPSpSMY+lIww3Q0nQ49qAHDGfwoI6560dRgd6Dxk0gEGd3f0xTv4cjnApoPHfn1pRx7496AFXpk5+h7VtW15jS2kY5aIFfqe39Kw+QMnP0p6yOsbJkhWxkfTNc+Jw6rxSfRm9Cs6TbXY1tLuN1tKsh5i+YnPY8n+tZMshmkeUnlyT9KEcxhwpI3Ltb3HpTSNwz60qWGjTqSqLqOpXlOnGD6G8kTTaWkS4BeMAE9Kpro0qhVWWIDoOvH6VT+33cSKkUvAGOccfpTxqF5xuuDu4ydoxXJDC4mnJ8jVm7nTKvQmlzp6IqMyE7QysRzgHrWnpl0kMjQuflc5U+h/wDr4rOZQzBmAJ7Ej1pcZGMdDXdVpKrTcJHHTqunNSibF3pXmymSBwhbllbpUX9klYGYzAyAZ/2aqR3lzEu1JmC9MHBx+dMmuZ7hcSSMy9h0H5dK44UMVG0edWX3nVKrh3d8urNLTLhJYfs74yM7Qe4qOTRyHPkyr5fo4OR+XWszBzkdqtLfXaKAJmPPBIB/nTnhasKjnQla+6Yo4inKChVV7Grb28NhAzu/JHzORj8BUWnSm4nupW43FcA9hzisi5lnnUZlLHI6noM84qSG4mt93lNs3D5uM5/P61nLAzlCXNK8pFLFxU48qtFD5ZXg1KaVGwRIw9jyeK2ba6juoty8MPvJnOK52XdKWLP8zNkmnpI0UgeMkMOmDW1fBRqwXSSM6OKlTk+zIlGMdT0rd1Y4s2z/AM9BWGQMADPGKmuLu4uAqvKSm7cRgc9faqr4eVSpCa+yTSrRhTnF9SfSgv24Af3GxWgvOsP0/wBQOv1FYsUrwSeZGxVhxkc1ILu4ErTeafMKhc4HSs8RhJ1akpJ7qxpRxMYQUX0dyXUJGi1GSRH2su07h2+UVc0jVotTjJ27JUOGUng+4rJmkaV2aQlmPU+v5VTsrZ7JmdZDnIKkcYqqmBjUoxg90txU8W6dRyWzex0WmzgTzwE/N5rMvvzz/So5NHzOxjmCoTnBHIrLZmZi5PzFic+9WRqF4sZHnNnPUgE/nUSwlWE+ejK19yo4inKKjVV7bGleulpYfZwTuZdiqeuO5pLKaO9tvs8hyyrtZc4JHqKxizu+92LsTyTQhKtlSwOcgjjFCy9ey5W/eve/mH1x+05rabW8jSOkPuIWZNp7leat5h0y0469s9XassX92EGJWx2JAP8ASq7yO8peR2c+relL6pXqtKtK8V2H9YpU7ulHVmrpFwrLJC5/eFy4989ai/saQXD4uE8knKgr8yj09DWcM8EZBFWV1C7CkCZvyB/pVVMLVjUc6ErX3JhiKcoKNVXtsaGoypBYC3U4ZgAo9B/kUwWFvcWaPCxDsoIJJIB7isK7uvJZXkLPubDNnNWLe7kjTfBNgN1xyD+dJYOcKaVOVpXv6h9ahKpecdNvQ3WAtdNdZX34QjnuT0H602CIy6THGrYLR4BrGmnmuGzK7P6Z6D8KkS9uY41RJmCrwBgcfpWLwFTk0a5r3NFjIc2q921iyNGmzzNH+v8AhUmjDCzjvkf1qoNQu+Mzt+Q/wqGG4mg3+XIU3ckADmtp0MRUpShUkne1jONajTqKcE9Bbkf6XN/10P8AOqxkVZCpPOC2e2Klbc7lnOS3zE1UuoGlmRRkKQQ5B7ccV6EE4xSOOTu2zT0PVYXkmtzkLkFH7Zq7c6SJZTJC4jJOSpBxmsRIUjYeWAqgEYH4VaivLmJdiTMF9Dz/ADriq4Woqjq0ZWb3OuniIcip1VdLY1rSxislaV3BYDliMBRUFrc/atWaRRhBGVXP1H/16zpZ5p+ZJHb0z0/LpTYpZIZA0bFWIxkelZLAzcZSm7yat6F/W4qUVBWijcF0F1J7diMMAUJ9cVQ1a22SCbJKucEH+E1ReRpJDI7FnOPmNPkvLiWIpJIWU4yMf59KqlgpUqkZwa2sxVMVGpBwl30Na0miv7TyZOXAwwzz9RUDaMd/E4CZ/u8/zrMGQwYFgQeozxVj7dd4A89/yGfzpPCVqcm6ErJ9GH1mlOK9tG7RrPJFploFXludoPVj61iW8xguEl6lWyff1prbnkLuzMWHJY5pCOv5c1vQwqpxfM7uW5jWxDnJcqslsa2rXG2KKOJuWPmceg6f59qTUbwHTVKcGfjHt3/wrKdi+3cc4G0c9AKjkkYqASSqjj+tZQwEYqH91mksZJuT7hZWT6lqFvZRnDTyBM46DufwGa7P4h3yWOl2Wi2w2RuoZgO0a8KPzH/jtZvgC1+0eJWmPItoWYZ/vH5f5May/G159t8V3mWJWAiFRngbRg/rurqkuaol2OM54lj1pMAjHNLjjOa6/QfAN7qiJcXzmztjhlBXMjj2HYe5/KtJSUVdiOPwB16UqgFFIzzXs9r4G0C1UD7F57cZadyxPvjp+lWj4V0Jl2nSbPB4OIgD+YrH6zELHhxXAxTe/pxXrWo/DvR7vdJama0kIJAR96A/Rsn8jXnmueHdQ0GYR3cYMb5Ecyco/wDgfY1pGrGWiAzrW2lvLuG1hGZZnVFB9Scf1r3HQ9GttE01LS3UbhzK+OZH7k/09q8x+H9p9o8WxOyqwt4nlwfX7o/VhXoOsa/Jaalb6TpsC3WozMC0ZYhYk9Wx7fl1rCu3KXKho3/u4OKr6jcLaaXeXDYxFC789OATVk8EjNcV8RNbFppY0uJv311gyjHSMf4kfkDXPTjzSSGcd4N1k6PrcQlfbbXGIpQegz91vwP6Zrv/ABtpA1HRHuEX/SLMGRT3KfxD8ufwrx7Jwete3eH73+2PDlrcS/Nvj8uUHoSOD+eP1rqrLlkpoR4+rksozT1Hy8nJxS3lsbLULm0OSYZWj59iQKB09T6V0p3ESZ5BB79aUHIyCcdiKhYttJTJfBwOnNLEjRWyqVO8L096YGz4d/5GLTOeftcX/oYr3ivB/D3HiLS/+vuL/wBDFe8UmIKKKKQBRRRQAV4FqQB1O7GMDz5P/QjXvteBakcaneHGP37/APoRpoCkwywJ7DA9KjOcEnAyeMVIck+lM469eOKoYhI/A9aCCeuBSHnOaUcNzzzQAo4PH3c5pTweACKTnOTTupOOtADQOcYGaTcd5UDgDPtyaG6fL97sDSREFASu0nqM96AHf5xSjOaU9Mc4+lGOhFIBfXI696DkYJyM9qDj1oycmgBAPTrS+nPFAzjH86Mgc+lMBinLEYIx0z3p/b1pAuGJycscmkPv+tAAOBgjApOp/n7Uu3v1+tHO4kn8KAEyR360EdCfwoA5zgYFKOoHX60AByV64460KT16ZoHAAOOB60vGOtAAufrnvTSAV5HHpind8fnQPXNIBqqAF2gY7Y6U445PpijA2gY4HrQTwKAFPUelMbcGU5/i5HtTycmkGDyaAFHIOfwoI4z3zxSckY4B7cUoyAASCf50AJ3460uO56dqUZzzSj1A60AQXOfJLZxtKkn8RUpJPtimyL5ilT0pSOelMA49sdKDyu3OeOuKOvB/UUh6gdCeaABRsVVPOAOT3pc80AY5Peg+vSkBf0ayi1HVbeyllaNZsjeoyQcEjr7itiy8Ipea7fWctxIkdmRtkUDJ3dMjp0zXPWtw1pe210v3oZFcfgc16TrNzFpAa/Ruby7tgT6quP8A2VT+dYVZSTsuozkIPDsZstZu57h4zYu0a7VHzsucZz74/Osj7FdfZvtItZzAB/rRGdn/AH1jFd74kENjZpaSEBL/AFFXmGcfIMb/AOS1o3FwbPVyzJq0qeUFWGCEPbjr0wM57cn07VKrPfuFjyrPJJqeWzuooBNLbXCRN0kaJgp/HGK0tBS0n8WWqlP9GM7GNXHYAlMj64rtNQuI4hqUd1Fqk8EkbBwYN0KLg8qQOPxParnU5WlYDzl7O4iKLJbTI0n3A0ZBbtxkc9aetjdmYw/Y7gy9TH5LbseuMZrutGWPXdK0W8kYebp8pWQn/ZXj+UZ/Oqmlyy6pc61q4u7uO33BRDaAGSRVHygZB7fzNL2u+mwHLWFh52uWtjeRyxCSVUdSpVgD9RU2saS1prF5bWkM8kMBXnaWIBQHkge5rsdYdTqnhado5VkecITIBvGQpAbHfr+tJZjzfEPieFNvmSRxqo9cx4/mR+dL2r3/AK3A89NvOITceTIYOB5uw7PT73SpPsF6Y/OFpcGIDJk8ptv54rrXs7iH4di2niaGZp1ysgwVzKMZroraOey1aG2ln1C6cwktKVVbdQOMHA4b/Gm61kB59p+gXep6dc30WFjiUkLtJaQgZwoA5rPWwublngjtp5HGQ8aRszL9QORXeaTJcJp/iG2sy3nW08y2qIBlSSxAA78/WnaVuPhZpi16lzJcO101ooM2/ec5BH0yAKXtWrgeeyRtHIUkVkdTgqwwR9RUosLxlUraXDbkLqRExyo5LDjoMjn3rc8Y3UN1qUEiQXEUohAkE8Xls3JwcfnWnq+qXGn+DNKS1ZVNzAI3YqCduzpz65/StOd2Wm4HIQ2N1PG8kNrPLGudzRxswH4gU2GCW5k8uCN5XIyFjUsfyFemExWMOmG1Gom3jjHlx2cYdHGB9/jPv2/OqFi6m08Q3Gkwsl8ZztjdMOvA4x/vb8D1rNVutgODks7lEDPbTopbZlo2A3en19qBZXfn/Z/ss/nAbvL8tt2PXGM13GrS3f8AwjWizaiGS5+2xGXzBgj7/XHQ4xV82NyPHQvTE5tvs23zB0ByRg+9P22l/UDkLLSLefwxqN/N5q3VtLsVc4A+7kEYznk1lDTr1ofOFnctFjPmCFiuPXOMV127HhfxT3P2+U/+PLW3pdvLp1zaWstxf3LGEjeMCCMAcDgdeBjqaTqtXYHmSW1xJEZYreZ4wQpdIyRk9Bn1ORW3BoSN4Wv72ZbiO+t5hEqEYA5TgrjOfmNbun3H9naZ4lltlVWt72XYp6IRjHHtmqltczXfgLWrid90slxuZsAHOY+cCqc29u4HHXelXE7JayW9wkrNuRPKIZhz0XGfX8qatq1kot5EdGTgq6kEd+QelemWUlvqUOneIJyAbW3lEx9GAwT/AOhH8RXEX9pe3Vs+uzBRDczNglxkkk8Ae2D+VOFTmdmBRt7S4uyRbW00xA58uMsf0o+x3P2gW/2eXzx/yy8s7vXp1rqPC9vKuh3d6Li+8oTAfZ7PG9yAOfX+L9K3L9QfGOhyGMq7wzbt3XATofcZNTKrZtIDzo2FzFb+c9tcLCrEeYUbbnPTJ96IbO6uYpHt7aeZU5Zo4ywH1IHFd/a39xfT+J7S6fzIYA6RoVHygbxj9B171UZtSi8IaKNBR2ZyvnGLBIJHJIPbd1/DtR7V9QMPxXpFppF3bx2nmBJId7eY+eckf0rJg06+u4vMt7K5lTpujhZh+YFdL8QB/wATKyJHW3P0zuNamgW0tlpGmSibULjz2BWK3IEUSnJJf1Hrmn7S0EwODjtLiVpBHbzSGIEyBIySgHXOBxQbG6WdLc284mkUMkZjO5ge4HX1r0ayRE8cauVQDdaxuRjGc7c/yrO8KX8urnVLq7kd73yURWiCq6xnccL26nv7UnVdm7AcTdW9xYuEuoJYCRkCVGUnnHQ9qdFZXdxEssNrPLHu2h0jJBb0yB1rqfFVzE+iWlu9vqQljm/dzXyAMwwcjOeeq9u1Lo1zLZeANQubdzHMlwdr46Z8sfyJp+0fLewHNDStQa4aD7DdGVV3MnktuAPQ4x/nFRw2lzPM0ENvLJKDgxohZh65Arv7zVbqI+GSkuPtjJ56hRhwQn/xTfnUK2Rl8W63OlxcwrDHHuS2wHkygbAP1Xt+dSqrtdgcZDp0yaraWt7bzQ+bMiFZFKEgsAcZq9reim316ay022nlVERtqAuwyO+Peup1kGWz8PzNFNG4v4l2znMigk8MfU4H5Ve1FftCatb6ZJs1MojSHHzEbcAA9sjPPYn3pe1ejA4M6bbL4dF3tvftpn8vmI+UBnpnGM/jnPaq40bUy7RjT7wsgyyiFsgHp2rfwR8OYwQQRc4II/2zXQ3+pXMXjixsVci3lhZnTszfPz68bRVe0f5iPM4bWe6mEVtDJNJj7iKWP5Cm3enX1tEZbizuIog+zfJEVG70yR14Neg2KOP+EpTTgi6gLltgGM4PTr77vxqj4o+2L4BsRqOftfnr5m4jPR8Zx3xij2utgIvhmg87U5Mcjyl6+u6uD1JzLqV3KxOXnkb82Nd18M5MXGpRn+7G35Fv8RXOaZpA1LxwdOlG6FLmQygD+FSxIP1xj8aSdqkmB1HgnwesCR6tqEWbhuYInHCDsxB7+n5133OPXNIigKoAVVUYwo4p5x6EDFcU5ubuxiDJP9K4x/GWqySzC08M3ckak8tvBwD1OF4rtcZGMUfXJxRFpbq4zjbbx/ZmUQ6nY3NjIQPvDcAPfOCPyNdGwsdY08ruiubOdcHYcqw6dfX+VS3tja6hF5F3bx3EY6CRc49x6H3FcTLBceAdTjuIJHm0S6fbKrdY29frjoeM4x6GrXLL4dGIzFtJfBPimZIyuy5tnSzmm+7kkEbj2wRg/h2Nbnh59C0O0e9u9Yspr+5HmTzeaGPOSQAOf05rU8Y6dFqnhi4kXBktkNxCw9hk/mv9K8aY4bjvW8I+1jr8wPStZ+JFlBbMNKVp5Sp/fSJtRfcA8n8hXm93dTXtzJc3MplmlOWdv4jVeI/ul3YPanD6/lW0KcYbAIhIHJHvivU/hvMZNDuYgSRHcZA9Mgf4V5O06DOxd59B0r1P4ZRyDRbyWTA8y4wMeyj/ABqcR8AI5jxd5cHjHUI93zFlcD1yik/qayIfMOWcgA9FA6fjWt4uKN4w1KQYB3qpPuEUf0rKU5AP41pD4UImB54p4xnqQaiXdxz9RT+PyrQDV8PEDxFpfQf6ZF/6GK94rwXQI9/iDSu2L2FvycV71UsQUUUUgCiiigArwHUTjUrvjnzn/wDQjXv1eBahj+0brGM+c/8A6EaaApsQW+pqI84Hv6VISew6Uw8+/eqGNOM44wO1KOCcdqUZJ7HnnFCDJ6UAOyCw+WgcZzSZxS9Ac9/SgBvuaVMHkHj60gJ5z0oAP+RQA/PTmkAwRSHIH9aTBDZGTnA2+lIB2Mfl1pfQAU3OKWmAuM0hx7UdqBnAHPPNAhDznnn6UivuL5HCnGfU8U7ngjpTEQRKq5yB3J60DHKCMUo7dcdqRScAHr3oJyAQaAE+6MA0ucY4o7/jzS4GaAEAPXHXrS45PFak+n2qaPZ3MU8st3K22SHyzhevQ45PA+tUPs1wEdjBMFj++dhwv144pJoCHnmjvz1PapWgmjjWSSN1jf7rMpCt9D3p4tLlmCi2mLsNyqIySR649KLoCADpnOKUjIp6wzSyFY4ndkzuCqSRj19KV4pF2AxyfvACmVxuHt60AMHY/lSEnGR1xwPWpnt54ZFSSCWN3Pyq6EE/QGj7POJRE0MqynohjO4j6Yz/APqpXQEK52gnjijGD9KnS1uHmMKW8zTAZMaoSw+o61DbRT3FzPEInaSJyCgQ5A9xRcBPz9807j9akNtcBEYwSqsnCFkOH+nr+FJLDLbyFJY2icD7rqVIH0NO4EffPekYVM8E8cQleCRImPyuyEKfocYoFrO/l7YJWMg+QBCd309fwougIGU7DgfMRxSBQxBcDeoxnFaOm6Vc6pfCzgCrKAdxlBAXA5zgcGobqxmtL6SzZXaVHKDap+fBIyvGSOKLq9gKoIIypyOmaUdu47Yp8kEsB2SxPG+PuupU/rV99MtbfQbCeC4lkupnIkiMRwDz0OPXHrnNDdgM0qMjJPT8KtXF9d3MKRXFzNLFH9xHcsF4xwD7VG9rcbHzDMvl4Lnyz8nfn04qI9ye9LRgWLq/vL3YLq5mnCZ2+Y5bGcZxn6D8qmi1rVIYBDFqF1HGowqiQ8D29KqmKQwecY38kHHmbTt/PpSeTIyGQRv5YOC4U7QfrSshjc4IIJ69e9X5dc1WS2eFr+5eIqVKeYfmGMYz6VT8mZdo8qTD/cO0/N9PWhopUUlo5AAxUkqQA3p9aGkxEkF9d20UsVvczRRyDDqjkBuMc49qdZ6leWBY2dzLCXHzbGxnrUCxyEKRE5VsAMF4J9KUW9wZGiEMpkTlkCHKj3HUUaDLD6pfStCZb2d3gffEzOSUb1GT1pE1O+jvTeLdTC5YfNKHO5hjGCe/QVNpNjY31teS3N20Pkxb4vLTdvPPXH0H5+1U1hmYoBFIWf7gCk7vp60abCJLjUr66R0uL24kR23MjOSrHjGR+Aqwde1XaqjU7vCcr+9Ix/jSaVZW95qa297NJbR87mVMsCB0xjiqr25N3LBbh5wHYIVQ7mGTzt6ilaOwE1vql9azS3EF5NHNKSXcPy2fX1pINSvbSWWW3uponkO5yr/fPqfWrGk6DeaxdPbx7IjGuXabKhenHQ8+1Z5hmUMTDIAn3vkOF+tP3b2Afd3lzeTCW6mlnkxt3yNkgDJx/OlmvLme3ihluJZIohiJGYlVHsO1XLXS7d9Nv5rqeaC6t1HlQ+Wfm4zz6fp61nLBPKHMcUkgXliqkgd+cdKNALdtrGo2UXk217cRR/8APNXOB9B2q3o11ZrPczahe6jBPKQVuLSTD9y24985HY1kRxySvsjRpJD/AAqCT+QoZHjcpIrI46qwwRQ4p6DOh8Q63a31ja2FmJ/Ihbe0s5yztg89eepOfes0a3qxWJW1G5byx8uJCMdvx4OOaztwGCTySAPcmrcOn3kt3DaiCRZJmCJvVgOe/I6e9JRjFWADqF2LeeE3MwinbdIm84c9yfWpYtZ1SOKGH+0brbGPlAkIxxRqWj3emXn2SRRI5AO6JSVPGcA45wKdpFilzqMcV60tvBJuBkWMnkDoOP6cUe7a4FKG8vo4rtGvJitzK0kq7zh845b1PFPjvLpLSS1S4kW3c5aIMQrHjkj8B+VLcWzRvM0ayPAsjIspjKhgDgH2qzplitzf20N550FvLn96sZ54JGOD+dPRK4Glfa1ZReHk0nSopUSTD3EknXPGQPXkD04FZd/q0t9Y2VkUWOCzTaqqc7mOMsfeobq18m4uFgMstvFIUEpjIyM4GfQ1DLbywkLNFJGSMgOpXj8aSjECa11K9sVdbW6mgD/e8tyM/wD16U6pfmWGU31wZIQRGxlYlARg4OeKiFtcSBGW3mYP9whCQ3fj1ohtZp7tLaOM+azhduDkHODke3enoIcl/exyyyR3cyNNnztshHmdc7vXqadBqV9aQNDbXc8UT5yiOQOa1/Eei2OjRxQwS3L3ZILu6jy8YPTjrnHGTxWFJbTwKpmikjDDgupUN9M0k4yVwFnu7i42faLiSXy12r5jlto9B6VNFqd/Bbm3ivLhIO0ayEAVD9luH2j7PMQy7h+7PKgcke3vUSgscAEk9ABnNVZASyarqX2lnjv7pJpFxJMJW3FR0Gabbzy20gkt5pI3UYDo2GH4iklsLlJTFNbTq8wIVWjKse3AxzTltLgSmAW8xlUcxiNtwHuOv/66NAJbrUb2+VRd3c8wXlRI5YD8DUa3Nwls1stxKIXOWiDkKTxyR0PQflSQ2s9w7xxW8sjrw6rGWI+oFLHa3EsnkxW80kijlERmYfhjNLQB7Xt2/khrmdvIOYcyN+76fd9Og/KnLqV9FdNdJd3AuHGGl8w7mHuep/8ArVo+HNKi1PWGsrwTIFiZmCfKwYEDByD6+lSf2Lbt4X1HUt0pntrgxINw2kBlHIx1+Y96lyinYDIk1K9lCrJe3LhH8xQ0rHa3J3Dng8nn3oGoXyXRuVvLkTuNrS+a24jjgnOccCq1nBdXVktwttM6AHc6RkqOe5HFIbW5klS4SKVrdAVZlUlcnGBkfWq0AsSX900BjkuZ2jLeYyNISpbOScdM+9K9/dzzpcS3dw1wq4WVpW3r9GzkdTUN1azRBoZ4pIXZeBIhU/XntUv2O6+z+f8AZZzB183y22fnjFPQC9pV9Yx3VxPqj6gZXxsntpSHB/iJORnPHrUniPxBa6jYWum2EM8drCxkZpzl3bn3P95jnPOayjZ3L2xuPs07QL/y1EbFPzxiqUgyfbNTypu4HQfD+7Fv4nELdLmJo/xGGH/oP61a1W/m8I+Pry7S3WWO5UOVbglHwWwex3Ka5K0vJLC+huof9ZBKHUHvg/yrvPHtomp6JZa7aZZEUByP+eb9D+Dcf8CrOatPXZgdbo+u6frUQNncK7gZaI8Ov1H9elamQ3b8q+eFkmiljlidkdTncpwRx2Paum0/x7r1jGEeeO7A4zcpuI/EEH8yaxlhn9kdz2RSMnOetIecdzXmqfE64CASaZEzdykxUfqDRJ8Trpl/daXArdy8rMP0ArP6vMLnpJOePauX8W69pVpptzp9w3nXE0ZQQx4JUkHBJ5AwfxrgtR8b67qKGNrkW8bAgpbLs4I7n7361i21tcX92lvbRvNPKThR1J6nrWscPbWTC5674Jn+3eErNZWLld8LknJ4Yj+RFeNzx+TPLFuLbHK5x1wa9n8GaXd6LoKWt8EE/nPIQjZABxjn14ryDVLa4tNRnhuYXhmDkmN+oBJP9etVRa55WBmY6yBiEztb0/hPc0hV5FxIcD+6p/nUjtsA4PJwBTXOyMv1wK6RD0AUbVAA9BXt3hWx/srw3ZxTDa20yy5HQnk5/DH5V5b4T0Ztb16GJwTBH+9mOONo7ficCvSPGmrrpegyQqR590DEi+gI+Y/kf1rmrPmaghnlupXJ1DUby5GcXEjuM9gScf0qO3J8obhtIGDkU1Rzn+lTL/nNdSQhxXccfwnt3qbB/Go1OW28bhzj2qQHntj0oA1PDwP/AAkWmd/9Lh/9DFe8V4R4d/5GDTP+vuH/ANDFe70mIKKKKQBRRRQAV4HqI/4mF2fWV/8A0I175XgWoEi/uQf+ez/zNNAU2GT7e1R5wDwKc2cZHrxTCAMAk/j3qhjcnIH60vOcjmoZA7TRMhO0Ft/5cVN9PWgB38WB0pT93rTQMHPYHvS7eD60AMKHepH3Vzn9P/r1IF44zxSZO2nAYXOfpQA3aT34FLj8val5wBgdfSgYB4/OgBAB3p2Mdu3QUwZwPX6U4nBC5PqOKAFBPY/rSdjycVDNMsLxKf4ycnHTAqX8xQIM4YKc9Mj0oPXcM89u1L3ox0oAOuBSCIKWYfebqfWgEZ46kdaOcEZJPrQMAOT60YIHv1o47EUemc0AdyTjw54VB6C9j7+7Vtw380vjC50xiptBahwgA5bK5J7ng4rzf+0r37Pbw/aX8q3YPEmRhGHQipBquorem9F5Mtyy7WlHXHHH6Cud0m/xA6ua/m1XwXrL3W2RoJyseFACgMuMAenPNaGo3GrW9voi6XCzq4QTkIG4wuA3oPvc8dK8/F9dpZz2qXDiCY7pE7MfU/lXQ6v4nJgsE0m8miMMOybC4ycLjqPY80nTd0kB0ttFbr4+u/KAzLYq0uOMuXHJ/ALWV4b1ObV9Tv72dY3uoYQtsgUDYuWOB+OOfeuQh1K+tbqS6iu5kuHzvlDfM3fkn6CoLe4uLW6Sa2neJlUjKnBzT9k7AdsZb268D3s2sb1uIpd0DyJsYMCu0jgd8jp+lasP2a9lsfEsjAJDZyGT2PGR+GZB+Vee3uqX2ohReXcswXkKTwPwHGaauoXYsXsVuZBaN1hz8p57/iKHSbQHc6PIJ/DU1/5lzHPPcPLcSWkYkkzu6YweAMVNZS2134482GOaOVrEibzYjGzHeu04Pt/KuBsdSvdPdvsl1JDuxlVPB/DpUg1rUftpvBfTC527PMDc7c5x9M0ey1YXOztdZvJfC2p3zMhuLWdlhbYuFHygce240XnkaldeFbi7RS8wJfOBuOwED6bu3vXDJf3UdpNapPIIJjukQdGPHX8h+VE19dTwW8U1zI8cH+qXONg9vyFP2WugHomo3UKLqcV41/PBJGdyNakxRjHUMq9Pcmsy41S80nwrobWrKskgRXZgD8uMkc+px+VcvJ4g1eW2a3fUJ2iddpBIJI7gnr+tVpb+6mtYbeSd3gh/1aE/c+lJUtrgd/NKbf4lrCpCxXFjukGB8zKX6nr2H5VSg1O6tvFl+2o211Iqq0MMiW+TFHvYqcAcqfXnpXHy6pfz3sd7JeStdRgBJd3zDrx+p/Op4/EWrGY3S38oldApbC8qCSARjHc/nR7JgaPjG2ube/tmnvJLpHi/dtKgVlAJODgD161qTn/iReFhn/l7i7/WuNubu5vpvPupnmmI+87dvQe1SSahfPDbRfa5BHauskK5GEI6Yq+R2SGejLqlyfGraXkfZRb7tu0ZLYByTjPTj0xXC20FufFMdvMFFt9tKFSONofAB9u1VBrGoDUzeG7k+1FADLkbsdMVXkcySl2YsxJYt6knJJ/GlCm0I9OiuNSbxbcWbxsdLEACjysJ0HfvzkY/SsaG2Evg3WrawQyKL5xEqZYsodCMDv8AKK5l9f1Z7Y2p1Gcw424DckY6E9f1qGx1W90wyCzumhDn5goBB/A1KpNIZ3V1G8X/AAiUcgZWSWNGUnlSEUEVheM9UuZ9Rl0zKi2gdXAC8limck/8CNYNxrWomOKSS7ld7di8RY5Kse4/Gorm5mvJ5JrmQySv9526kgY/liqjTs02I62zvbjTvh09zaOI51mIRyobYSwGcHjof1rcu9UuINb0WKMqqXgJn+UZbgY59smvOft12NONj57fZC24xHpn1qV9X1CSe2ne7kMtsMRNx8nTpUuld3A7PT40h1DxaqLsUJkADAGUcn9TVeTVrrSPBOkT2rr5jsEJYbsL8xIGfXArk01fUEkuXF3Ir3XE5AH7zgjn8zUcl/dS2UVnJO7W8J/dx8YU/wCSaPZN7gehTosfxCtnA2l7JtxHcgsB+gx+FZnh+9SK71iBluYmuL11W7hi37DuOFJwcc88jua5aXWtTkuvtZvpRcqhRZRjIHXHT3NLa65qlgJBb3siea5d8AHLHqeR14peydrDO50b7Xa+LdRs7u7FzvhSbftCliNqjIHTA7DjvVTQr2/Fv4gvNRVmvIkVyksez7qMVyuBxwK4xNTv4tQ+2xXcouT96YnJPGMc9R04pzaxqUhuSb2XN0As+MDzAF24PHTHHFN0mB1Gn6hPqPhzxFeXUgaaVPmIGAcR4HH0AraR4tP0/SWgmu4oAitstoDKJSQCdxAJGfw/SvOIb66t7aa2huXSCb/WRjo3bmprPXNV0+LybW+mjiHReGA+mQcfhRKk2B2GnX1nFrGsRw211ClzKALiO3OY2I5Ugg7fmJPIxWPrmiapPr9zGsv22RYllaQlY8J0GRkDPHb61j2fiHU7d53hvpQ0sjGQlQdzevNWYteuIbLUYmLy3V8Asly75IUdgPcEimoSi7oBPDVwlnrkFw1tLcqit8sKbmXg/MB7V1WpyXcOp6LqEeoyyWs11tSOaMK0YfhuwyMAjkZFcNZ3lzYTCe2maGUAgOvXHpU15qd9qDpJeXUkpj+7k4C/QDgU5QblcDurue9Pjqyt5d4sgGeElBgt5R3fNjn8zVa01Se88eC1kKLDatcJGqqOOMEk984rkpNe1WWaCaW9laSHJjbA+XIwe3OR61TTUr2LVvtkUzxzZLNNkZYt1/nUqk7W8rAdrp5/ta08RaIzDzPtEskIPrvJ/Rgv51YkvY38c6fpsDYgsY2ix6MYj/TbXCw6hd29093DcvHcSbt8gPJycnP40QX9zDevex3DrdMxcy/xEnrTdN3YjubS6ks7LxRdR48yK7ldN3PzDof5VDfSrqej+Grm+2yNLeIkznC/KdwP4HaM1xx1S+WK4Q3Unl3DFpxnhyepNNe+uZbSK0lnkNrGwKR8YTryB+J/Oj2XUD0yObVf+ErmhdGXTFhGwhBt3YHQ+ucjHpXB288lv4wWWFtrm9Zc4B4Zyp6+xP510MHiPSNPLTxX+qXpVSIoJzkL+YH0zk4HSuKeeVrg3Ak2zFzJvHZs5yPxqacHrcD0lpjP45S0uHDQwW5lgRlHDnAJBxnpn6YqnbyaheaNr662jCGMN5RkQAAgMflwOQCFwea4ebULy4vBdy3UrXKgBZd+GGOnI/GpL3WdSv4RFdXkssfB2kgDPuB1/Gn7JqwHV6tqdxp3hHSFtSitcWyxO5UEhdgyBn1zWd4DiiOsXLkDzo4CYvUcgEj3x/Oudm1C6uYY7eaeV4rf5Y1c8KMdv0/Koo7ia1lSW3d45lOFeNiCv4iq9n7rXcDu9avFGgyRE6pJdpOj29xcW5QrJuHAYADoDj61q3n2ldKubq3ihGt/ZEEuzllXk8e/3se4+lednX9ZnRPtOoTM0b7lORwQeDx3oTWdRjuZLlL6dbiRQryBuSO3P4VPsXZAdY/9p23gvS28P79zkPcNCgdzkHOAc/xcE+1WtMV28MySyS30N3JdO129pGDNvDHIIweMbc4HeuJtNX1CwDi1vZYg5JYK3BJ6nB4zUdrq2oW15c3EN7Mkkr5chvvnGckdDyaHSdrDO/try2uvG8bJDcRTixPm+fCY2b5htOD16EZx2rKJ/wCKC1kk4Jvm6/8AXSOuY/tbUmvhffbrj7UI/K8wP8wXrj6ZqMX12LOS2FzKIJG3yR7jtc5ByR9QKFSf5CPTZWi0+SwFt/aAtY4gscNpAJImGON2Bnpz19/WsSyvDZ+HfEd5p0Zh2XrtEGTBGdmfl7EZPFcnb67qNlEIINQmjjXgIGyBn09PwqH+0LvyJoRdS+TO5eVN5xIxxyfU8UlRfUZ2940eo2Xhm4vwjGWdBIWwM5B/QkDNV/FNxqyX80M4kTRD5ayuifJsyu7c2OOePyrkJLu5ntorWS5keGL7kbMSqfQfnUcmu6veWF3ay3k5gwY1RnJ3DHQk9R0pqm01YR6pdTiy1NCI9TkiEWwQW8AeDH4DOfxrzK+0m4+ySapDAV02SZhExIB27iBxnI6Yp1treq21skEWo3McajCqsh+XjoPT8KqNf3TWIszczG1DbhCW+XOc9Prk04U3ADMkBH8q7rwFqsF1ZXHh+/w8bhjErdHUj51/r+Jrh5RkdOaiikktZ0mgkaOSNgyMp+6R0xVzhzRsBoa/oc+g6nJaygmMktBL2kT1+vYisvn24r1HTNQ07x5ozWN+qw38YyyqRlD/AM9Ez2PcfhXCa/4evtAuQlwu6F+IrhR8rf4H2qKdS/uy3Ay8YpeRj196a3oK6Lwv4TufEbvJ5v2e0jba0pXJLeij1rSUlFXYEfhbQR4i1k2zyGKGOPzJGU844GB+Jr1HQvC+naA88losjPKAC8rBmUDsCAOKn0XQrLQ7QQWkYzj55WA3yH3NaYHHeuGrVcnZbDsGOQOOOpNYuv8AhjT9faBrvzVaHIVoSFZgexJB4zW4cbcg9KYwzmsVJxd0M8Q8VeHRoGrfZRKZYnQSxO2N2MkYPuCDWNHFJPPHBFG0ksrbERRkk17rrOiWOs2jw3USmTaQkoA3Icdj/Suf8O+FLTw0kmo6hPFJcIpPmkfJCnfGe5Hf8BXXHELl8xFnQdMtfCPh55bx1EmPMuZBzk9lHr6D3z615vrOrT65qcl3PkA8Rx9kXsKveKvEz6/drFDuSwhPyKRguem4/wBB2rAX3xzWlKDXvS3YiRFwev0qYDapx3piKSwPPvT4027h2zkDHatwJQMHPfpTgDjGPam4HHH408HjGeaANTw6P+Ki03kZ+1xZ/wC+xXu9eEeHh/xUOm44/wBMh/8AQxXu9JiCiiikAUUUUAFfP+of8hG5z085+v8AvGvoCvnzVEzqNxubAMpAGO+400BWY9RTW9fypxG7BI+tB7E5P0qhkZ46HP1pVORnH50mRnNOxgdsigBOBjrT8FRznFNHXk8H3p2ee9ADeuVPelUYQL6DFKBz70uP05zQA4D1pBnAzxz2oA49s0DoO9ABjilA3YGKOo6UmcL1oAjeJXZXIyyHI9qcB7du4pQPmzgbj3oHXNAheh5HXn603JP8PIpScnpkUd/xoGNJEeM4GePxpxBzgnGMUHkZPJpSc5JBIoAZtxyRzjA9aGBKgDjHfr0pScYNRibdO0YB4UH8zQBLwBkc0o45z1FMOc5I6U4jPXtQAo5GCO1HPpQOmecUxpUV41J5Y4H+fwpAO3Hk0iyJIwVW59BTsAjOaqwRr9qmk2AAYQHHp1oAtHPfp060ijaDjdyc0vy9MenWhmCk5OB7mgBBuBBz9MUuSM/1oI4+tA4J54xwKAEzwcdKeOR0PFJtGcYJye1Hy88HIoATGH7YI65pccc0i5Dc565pMHcOevY9B9KAD1ODRjgYGB04FMmBMT44ODj69afnenGcFetMBRjjjtQCDkdx1pkSeVEkYJO0Yye9OVlZmQZLLjP40AG3a+fbH6mlxzxSEFSGz1GKXqeOlAARnpxRz+lAOM5/WjoT70gAgj6d6TtnBx16UdRmgYIPB5oAOBnr604Zx3/Gm8ZxTJIxM6MXdcc4VsZ70AS459aaTwOCO1LjByB+tIw4zj34oAASCRjjNJkHqPrS+vFIcDpmkMXOBxRgKoA+7TVyB82Ac8YqCO7Wa6eFVJCj71MRZIzR6jHPWmRyeYX4I2sRzTvw+lAAMZ7YznApeTn1pAo6nvTgBjjmgBMdODgUc9xz3o5z06etGTuAPUUDA80hUZbrzxQq7VwOg9adyOnfmmIbjAxSj+VJu/P3oUjsaAFbBBBxjoc+lIM9hSjofWjjgfz5pAKeT0wfpTVyc7l2kMQOaiSWRriRCoCp09/8ipiwOefyNADDuEvT5cdfenZGSO/0pTw5xUaSbw4KlcHb9fegB+TxjsaYhk8yTePl42ce3NScdaOjcdKYCBdueTxQAOo/Ol69aQ4zjGB15oAb196EUgfUknvinHaFGcDJpqSh2fb/AAttNIBwGPX1ox3yM0ZO3gflRnI6frTAini8+MKWKkEHI608qG+UjIzTmGQDzwevao33eYCGwu0g469sUgH5ztyDz7dKCMdAaAcAHJOOppcbjmgQ0MN4AHzEE/yprDHJ9aXb+8Vm4IyKY8YkkDEnC/dX+tAyvM4DBWPJ6VA7dv4vSrcgwB149aquo3g45HHvQA2GWW3mjmt5HimjOUkjbDKfrXomieN7PUrY6f4hjjG4BTKyZjf/AHh/CfccfSvOyDTh8vXpUTgpbgd/qvw5jlQ3Wh3UZRvmSCVsqf8AdfuPr+ddX4RsZdM8NWtpcweTOjOZEJBySx5yMg8YrybS9d1PR2zY3TopOTE3zI3/AAE111l8TZQqrfaarerQOV/Rs/zrCpCo1bcD0g8cevPWgdD6muRi+I2hyqPMF3EcdGiz/Impm8f+HwOLqVvYQP8A1FczpT7DudK8ioRlhn0700yyM3AwP7x/w61xtx8SNLiDLaWVzMRwA22NT/M/pXNap8QdYuwyW3l2MR7xcv8A99Hp+AFVGhN9Aueiax4i07RI83k6iTGVgTl2+g7fU8V5X4i8U3uvygEGCzU/Jbq2fxJ7n+VYjvJLI0kjM7scszHJJ9yaaBnrmuqnRjDXqK4oBz0xj0qdASQeaYi9QOcVOgODjHPStwJEXnjinJHtzgnk5OacoPB56dKcpwSO5oATH5/Sl29fr0qOJXSMKx3dec1KOTnHXqKYGn4eIXxFpakgMbyLHv8AMK94rwjw9g+ItM9ruLH/AH0K93qWIKKKKQBRRRQAV896vzfPz/y8t/6Ea+hDXz7qPzX8+MHEz5/M00BWP3jn1pjcjB/KnsfQVHjjpVDDjGc1E7zJnEasoPI38/yqbHJxn3pB1zQAKQcjILL1APSlxyelMcMQXjwJcYywyKejb1LYAPcehoAVcbTkD04pxFJ90jNKPf0oACuQQDgjpRjGM9fTFJuPFLvyFGaQAfw5pfYU0twMelJnI49qAHZwoJ/OlBAGM96buHT8/egHjPSmAo5pM46D8aTPpwfSlBxQAuOf0o4xntSD9cU4nDDBoEMJ5I6Uu0LIz4+Y4H4CkGT1AB747UZ+U8ZoGKSfrSj17U05OMNg5547ZpwGD07d6AAeoqHyN0hyGGGDg++CCP8APrU3+eKM8ZoAGHPHQfrQODnt60Yox827ccY+72oAX8aZIiyDawyDjg+1OIw2OetKDlicfhSAQDHWlGM4x+VIWBYLnB2k07ke+aAEz25peep4x600cc9xSk4UnGSBTAOMj39KbIoZCBjJ9R0NKjEgEjGecUp6ck9KAE2nyyO+MUiDEajPQAZp2RnnpUdwzKq7DyWUcemaAJM5GPypCCpGMY9/SiPGFwMAcAUp7c8UgD+6OaMc5z34oJ/Kg5/AUAJ7ev40DdkHIxyTS98Y49aapJ69SecUDAqpOSB7e1I7FRwMnPenHk9Kb3IxzQA7rkZx7UEhce5xTc4IBHWnA8Ade1ACDd5p5+Tb+tK3RiTwOfwpAfqaXnnNAhDnGRSnjA9aViAD3pCMdOtADcfLwajWFIpCyIAWPJxUnU5zxQTxg4pgHTkng9vWlPX+opCik5I5yD+VLj1HFACDr196cDjP50L14XvThgHJHHpigCN2CJu7AZ/ClYHjBx36dRS9vm5HfIpiIERY8khRjk0gHDB5yDnpSA8ZIGe9IiBIxGvRcAU7knqM/SmA3IxntTlHTP50hAx1oAwMn8M0AKBjAzz3oOOP59qMZPWgnC5PpnNAEYI88EYwQV/EH/8AXUhUemCcZ461Fbf8e8ZI5PzEn3yf61Meg6e1ACfU47UZIGaAVJODnFLjr/SgBoblcdPWnDqcmo8yecAAAgHJ7n2p+eo5oAXGBTDg/SnNx0NFAEe0lkI+6uSfrSQwiIFQRksW/On4yDzS8liP5UgAHOelDHA9eKXpnGaZK7qhZE3YBO2gA5Ld8envS9MdaQ9s8Zo6nvmmAueeKXPPH/66VMcflTCQCP8AaOOKAHAEn+tNI9xgdOKefUY4qPeru6hvmUjI70ARuo6Yqu4/ecA5P9Kukd+MVGUU9QOKAKuw4HH50BDjAFWtgz04z2prR5QgfL7gc0CK4T3xQUAPTmpxHnJx0pTH60gK2059eKrq5iYofmjzjPdT6GtDYOMjIpvlggnA9TQBDt6UuOvvU3l9sZo2HPA/GkMg2HOaNozVhUHvn6UbCBx0A9P1pgRIfn27TyCc9uKlDsJ1jEbbduS/anBAGHXNSKBngYP86AHLyB2pW6dcZpiMfNdSMAY2++aeMbj0/OmAhzgdeT3pwIzz+FIeTkfWn7eOPrQBpeHP+Ri00j/n7i4/4GK94rwjw7/yMOmf9fcX/oYr3epYgooopAFFFFACGvn694vptuADK5OB7mvoE18/XpH26XnBLucD600BX6Yz2puAAO9OY88EmmdD/WqGJ0PoSaBycdMnpSbsZz+frQcA8YOBwM9aAHg847gA4pAeSSOvPTrxTEbKLuXBIyRnODSluvB9hSAVicnNJknjpk00N6+vatvQPDd3rjeaMwWgPzTMM7ueijv9elKUlFXYGRErTSrHGrSSE4VFGSfoBXRWPgrVbsB5/LtEPeXlv++R/XFdPLc6B4MtvKA/0hh9xfmmk+p7D8hXK6l8QNSuiUs1SzjPAOA7/mePyFYe0nP4FoB0Nv8AD2wRQbi8upiByVAQfyNTnwl4bjyr9f8AauSD+WRXmdxqd9fANeXU8zEciSQtj86gyBztHJ9Kfs5veQHqr+CNEnQtF9oT3imyB+YNZd38PWAJsb8Mf7k6Y/8AHl/wrgEmaJg0RZGz95Wwfzra0/xhrdgy7b1p4x1S4/eA/ieR+Bo5Ki2kAzUNF1LSTuu7WRI8481fmQ/8CHH51nhtxxjIr0XSfHlhqBEF+gtJHGCWO6NvY56fjx70zW/BFvdhrrSmSGZhu8j/AJZv7r/d/l9KI1WnaasBwC855pQBnPcjrmkliltZXgnjaKWPhkfgg0bsqK3QAxbAMZXkjOfTPNJjDbs9sdeKO/HX3p4we/tjNMBMZBxgEjgmhS235iNx54+tLt4IHHFKBgY7DHNK4AThf1FIOnU59aXdxyfbrRkAfMaLgHb9cE1GAybiG3Bmzg9hjpT8jA+ag5yMdaFqApPIzyTigd8j86APfp60h2qwbJBAxkmi4CRuJIw6DIIOKcBn5jwSMUgAC/LgDtgf596dnr9KAI2RS6sy5KnhuhFSYwnH6mjgd8+wp3B4H60AM2gH1+lB659fXil3cHnH0oPTODnPpQA1sJEzknaozRkMvT36UuOPmPHoaOBxj8KLgJjGB3FOz1FNHzfMKXGF60ANB3KpOD3pSCPWhF2xovUgAUrMANxYADrz0oABk5BAAz/k0mcdcU7ORkHPuKaBkgUDEJ9qDnaSoG4DjPQ08+hqN3CsgzyxwMfif6UgA8OvJ5BUc05ecY6Hmo5ovNj2hsOpyp9DTopBIm/GG5DLnoR2ouA/B4pCCScDPPagZJwM+nFU3Zzq6LuO1Uzj86BFva24/N8uMYx/WlP1o5H5UNwMY9qYBt9cdcYNIq4ViMcnPNG/bgdT047cU7Ix/wDXougsJ2zn/wCvR97sMUpIPPtTd3GM0XQWFHXGPY0o56GkDgk/N0PajIGc9B/jQBBLMTAJEBzu2qp4yc4/Kps8YPXrilxkDgrz0NJtAOe4GM0AGcjnnBzijkDn0pc+34UEjPU/jQA0Ywc4z9KVScenrSgAjPc0oHXrwKYCKcckdMU2YnyJMcnYcflSnIx1zThz3/WkA1E2KADxgD+lKDlucZ+tLng8nmkbnvjFAEMTBUkYEkiQ9PrUoB2AZGQOT0psa7N/OMuTT8kEjkZ45pgMIwcZ607OKCeP5UoPJyKAEPPSkPTBycUucjnjNN9R+lAACMY49acOgpBwc96UnvSAMjBGOajibdEGIAyaV/3jFMspUhsio1M8cgXajQ4ABU8j3oAlYcfypPTpinH72etByfWmAYGaYu5kBkTDdxTllBlKd1AP55/wpZnKxlghcjnaDyaBAv3SKaVxIHCDJ4Y55xTgehx1pScn3oAZhnY54UHIIPX60u3J6YPen444zmjLFmBHHegYzHb8TzSlfXPrTxyD7GkJIUUAM2bc8Uu0Y5p2SR6UcZoEQvGxK7WAwQT9KVU555HtT87n24PTJ9KcO350hjNoGRSBTk89OKcdq5wPc0AglsduPegCMlVwCR1wOaQFWdkXOVxmiaETNH8xGx92PWn88+h6UAIBweAKXHXOKUenb0pQMnPWmAgOGH04oAw3tUVtDsdyZCzbsY7L7fyqbcCMg5HtSAUDIzjNKxbcpBwAeQO9JnHHrSryOnT8aYjT8OceI9NGOPtcJz9XFe8V4V4dP/FQaZg5/wBLi/8AQhXutSwCiiikAUUUUAIa+ebs7tSk5BA3lj9Tx/KvoY187FMX95xwJSoyeuKaAG7YBqPHA79uae33hjgZpp6dQTmqGNxkDpnrQq4z0o+Yk7seg56CgkA4PA6daADgUxm+U46U48tnvU2mafNq+qw2UJ+aQ/M3ZV7mk3ZXA2PCvhltbuTcXAZbCJiCRwZW/uj29TW74n8XJpaHStH8sSxjY0qgFYQP4VHQnt7fXpL4m1eHwvo0Oj6aPLnePauOsac5Y/7ROefqa4HTNKvtXlMdjbPMV+8c4A+pPFcyXtHzy2GVGkkkZpJXeSRjl3Y5LH1JpgBJPBGDx71tah4a1XSohLd2hEXQyIwdR9cdKzRGcAdPWt009hEW3uTgUuMZJ9etWPKBAH6UvlAdRVAVQmfSkCjuMVaaP1pPLyf1oAq9R/Wul8OeLrnRpFtrgvPYHAKHkxj1X/CsawsbnVpxBYRNNKSRt6Yx3Oeg963ZvAGuRQGQLbSvjJijkO78MgA/nWc+R+7IDsdd0S18Tael3ZSRtc7d0Mynhx/db/PBrzKRJYJHilRkkQlXRhgqR2Nb3gzX30fUDYXZZbWZtpVuPKf1IPT0P/1q2vHuiKUGsW6kMuEuB6jorf0P4VlCTpy5Ht0A4cHIH06Vu6ayXFj5bquUyrcc4PSueVumc1o6XOYrwKfuSfKR/L/PvU42m50m47rU6cJNRqq+z0HWtpnURE/zCMktn2P9eKHsyNR+zDhWbI/3T/k/lW15UcTyTHglQXJ9qf5SGZZsAuFKg+x/z+teW8xlzc3S1vmeh9RjyqPW/wCBQ1V0ihSJAFaRuwH3RVu5nhtk3yKMFtvCg+prEvphPesy4Kqdi/QVuXUUEibZyAu7jLY5pVqfs401O+t79x0p88qjjbTYoXGoWslvKiBtzIQMr3rI9CBVzVYIIoFFqUDsGGd+7HHHeqfG3vkD9a9XBwgqd4Xs+552KlNztO2nYvWFiLkmST/VKeAON1X5bzT7VxASisRjaqUsGY9JV4vveWxH15rCCrkucEnocc4rjjTeLqyc20k7WR0ymsNTiorV63NS/aye381Nvmt90pxn13Cn2Gnp5QnnAORkKegHvWTgFscc9c1t6sWSz2pwpcA49Of6gU60J0lChCT957ipSjUcq0o7LYX7dYhvLBG3/rn8tR32nxtGZ7cAEDcVXow9RWPkA9ODW3o7E2mDkqrYX6cGpr0HhIqrTk/8yqVX6w3TmkFlj+y8kDhX7Z9axB2IretQBp0gGduZPyyawedv/wBet8DK9So/MyxcbQh6GzpKA2pJUE+YR0+lYo9D+tbejnFpz/z0P8hXPyEmeJDkD7+4e3Y08K37er6ixC/c0/QlGDwPWtPTLVJopJJF4YFB/U/yrMijJbanJdvlA966MGOyhhjJwuQg9z3NGYVnCChDdhgqSlJylsjn5I2idkbhlO01raVGjWZDRq2XI+ZQewqLV4NrpOBjdwfr/wDq/lVjScfYzz/y0P8AIVhiq3tcIprujbD0vZ4lxYyaK0vtO8+3RVGwsjBdp4z1rHSJpZFjQEsxwBW/FqNtcMIRuBbgBlGD7VFHaJBqivHwrqxVcdDx/jWeHxEqEZQmmnurl1qEazjKLVtnYVLa0sIvMm2Fu7uM8+wpRNYXf7vEZY9AyY59qpasWN2qngKmQfxOTWP9rxM8TIxO8KuPcZrSlhHWpqrOT5mRUxKpT9nGKsjUv7H7KQ8RJiJwM87T6Vq3M1tZxebMgC7gCVjzyf8A9VMucvpLtJjcUViffIqa8tvtUHl+YEw27OM+tcc63tFBVXs2mzpjS5HJ01uk0Qtb2eoRb4wuegdRgqfesCTERYyYG0lc498V0VvAljAxMgP8TN0rAlAupWGMmR8hc9ya7svnrNJ3gtrnJjIK0W1aT3NDTbRZo5ZJRlSCg/qaoSo0TlJAQyHB9630EVhbwwsx6hAT1Ynqf51T1iDIS4AwR8j+vt/UVGGxkpYh83wy2+RVfDKNFW3jv8yKwuraC3ZZvvs5IymeMDvWn5kIt/P2qI8bvu84rmz09PT3ralP/EiJH/PEcflSx2Hipxkm/eeo8JWk4STWyGm6tbm8tREOQxJymO1Tz3NtbsBKoywyMJmsjTwTfQHpz0/A1sXNvbTOGnwCBx8+2scTTp0qsYO/Lb5muHnOpTlNWvcoXt3az2/lxA7t4P3MetZUiF0wDhhyDnoe1Xb6KGK6VYCCu0E/NnnJ71UUBS2OSxB616+FhGNNcl7PuebiJSlUfNv5DIZfMj5wGHDL6GpBwffHTtUL5RhIoIHRx3x61NnjiugwFLdR0zTFJPJA57UpIJwT0oBzwfSmAZ4xQWKr8vPtS9s55z1oABHvmkAoB4PTFN9sfpQTThgJgfQAUAIR83TJFLjv60evB47UnBCjkHvQADA6g0HvzzQThTTZJUjQsw6GmA7byOe9NzUc4ZpYcZwHyT+BqXOCfSgA9f8ACkPQ/SlxnPzYoOO/WgCIhfkLnlWyM+vSpu5qNlDjJGcHjPrTgeenGKAF65pu5dxXI3AdKXDB+o24/WmiJRI0ozlgM0AObg4IozjAxTZYxMEX0IbIPoaeeSSAeuR7UAIMZ3cZI/SnEc8dc00YpM9fWkIFGBgkkZ70kke5kcNh1PHHUHrTJDMADFsJ9D3/ABpPOdGEkyOo24ODuUfWgCwGwOeaDw3401WDAMCCCOCDSgD8KBig4Uj16UnWkwAvf2zS8gD0zTAAP5d6TBwPbtR1HtThjH/16BDGYDap+8QQB6nvUmM4OcAA+xNRuuXjIXJBxn0pykbse1ACjBxgg0hUDJA+vFKDnjIppPU0rjGszBTtGWweB3pcYBGOaUYz6D1zSEnGTigBOpz19s08c/jTd24deaUHpxx1pgRRKftEzkHqMfkKlwBwB9KT+Ic0vXPSkADIpwPOeKarZznPHH1pwXPSmI1fDxH/AAkemDPzG7iOP+Bivdq8J8PYPiLTPUXcX/oYr3apYBRRRSAKKKKAENfPkzE3E2QP9YcY7jNfQZr59uj+/ft8zdPqaaArnByc800jA7/lSKQqgFyzL8hPqaGYHtTGJ06/hUaqC5YNnJA+mP8AJp4Hyjp+dR/KvQ9TnH15oGI+Rk4Nd/8AD+witdOu9aucIG3KrHjbGnLH8T/6DXnkr45xmvSPETnRPh7b2ScNMscDEHpkFn/PBH41jWd7R7gcDq+pS6vqk99J1lYlR/dUcKv4ACvXPDNnBZeG7GOFRh4lkdh/EzDJJ/l+FeLrkcEda7nwx4yTT7FLG/ikeKMHy5IxkgehBxkVNaDcLRA9EliSWN4nUOjqVZW6FTwRXODwRouQdtxn/rr/APWrZ03U7XVrQ3Nq5aLdtORtINef6xd61pGpS2cmpXZCHMbea3zKeh6/55rnpRk20nYGdR/whGjAZ2XH/f7/AOtR/wAITo237k/X/nr/APWriP7c1YMSNSvOf+mzUHXdW/6CV2f+2prf2VT+YVztj4J0bj5bjJ/6a/8A1qcPBGi55S44/wCmv/1q4b+3dYAGNTuxnH/LVqmtNT1u8u4bW31K7MkrhVzMcA+tHs6n8waHoekeH9P0MS/YYmXzSCxZtxPX/GtPHQ5qnPPHpOkmWeWSSO3jG6RzlnPTv3J/nXMXHxBt1tm8ixmMxHAdlCg/hya5lCU3pqM5zx9BDF4mkMIX95Ckj4/vHI/kAfxrs/C15Hr/AIWEF2xkdFa2uM9SMcH/AL5I59Qa8v1C8nv7yW7uX3zSncxx/niuk+HN6YdaubNjhbiHcB/tKc/yLV1VIfu/NCOcurV7G+ntJeHhkKN+B6/1oQ4GehHI+tdB4+tRb+JPPUYFzCrn/eB2n+QNc2hyMnmtYvmimGxv3V55mlo3RpuCPp1/z70sV7s0jeTmRf3Q+vY/59KxgxZcEnAJwKeGbbsycZ3EZrj+oQ5FHs7nZ9cnzOXlYQDlfTIrory1+1xCMvsAbdkDPY/41znQ9/wqRri4KEfaJeR/fNVisPOrKMoOzROHrxpxlGSumaE2kiOCSTzmO1S2NnXH41llc9zTlmn8pUeeVxtAO5yc/rTepFbYeFWKftJXMq0qcmuRWNTTLxEAt5nwM5Qnp9Kml0iJ3LRuYgeq4yPwrHODjufrUi3EqKFWZwvoGIrmq4SaqOpRlyt7m9PExcFCrG9ti9e2EEFqCJdrg9W58z2FWbSeK8g8mYZfGGU/xe4rELMzbiSzY5JOTSjnGeT2pywbnT5akrve4LEqM+aEbLsap0WPcczSBc/dwM/n/wDWqa6uIrC38mH7+MKv933NYpuZyAonlAU9A554PHWo2JA45Oc8moWCqTa9tO6XQp4qEU/ZRs2b+nqH00IGxu3DPXvUA0YAf8fDH/tn/wDXrNE0qjaksiqOwYil+0zkc3E34uaX1StGcpU52uP6zSlGKnG9jasIjFHIgOdkjDOOuMVU/sYcD7Qf+/f/ANes8TzjdiaQZOeHIz70G5uOf9Il/wC+z/jR9Urxm5wna4fWaLioyjexoWdmY79yTuEJwDjGSR/9f+VWJ760SQxSKzMhx9wEZrEa4uMhhcTghgxAkIyfejOeSSc+tVLBOrU56sr6dBRxapw5aaN4+XqNmwjJw3AyOQRUWlKVtG3LhhKc5/CsdJpIhiOR1B6hWIBpwnnUkiWQEtk4c8k1Dy+Sg6cZaN3Raxqc1OS1tY1YNKWKZJDK0hByBtxz+dQ3l4FvITEd/kkk+hJ6j8hWe9zMeHmkKscYLmoyxPTNaU8FJz560ubSxE8VFR5KSsb8kUGpQB1boPlYdVz6ioINFijYPLIZipByUC5PvWSjsjHazKR3U4oM9y4cS3ErqTwpY4FZ/Uq0FyU6loj+tUpPmnDU0NVvo2UW6MGBYbiOhI6AetXtQle1hSROolHGOoweK57GcZA4OealeaaUBXlkcA9GYmqeAj7iWy38xfXJe83uzauoUv7INE2T95Mnv6GqOl27POZWHyx8fjVOO4mjULHK6L1wrEDNKLmZQ22eQZOThzyfWiOEqQpSpRlo9gliYSqRqSWq3Ne4v7NJGjkVnZTt4jDYOalV4b+2kVCSp4ORgg+tc8ck5OTnufWnpLJCTsd0z12kiollkVFcj1Rax8m3zLRjJEePch4dSRg+tbUnGiA9CYVyPyrFdy2WdizHuTyaBNN5XlNM5Q/wljjr0/lXVXoSq8muzuc9GsqfNpuizY/8hCEejf0Nad5Yi7dGMmzaMYK5/rXOWsjxSGPcwaM5RgeSp6c/pVs3VyTn7RLz/tn/ABrPEYapOqqlOVrKxdGvCFNwnG9yxd6d9lg84TbvmAxsx1/GqP3T1xTnlllG2WV3UHOGYnvUfO7HG3v65rpoxqRjao7swqyhKV4KyFHPftUcSmMFOSoPyHPapcdPpwKarh0DgdRnFbGQke4Rrv8AvYwTTv4hxzS9DSKCTxQApPy+lIfu/nQRwMc5pwHfr60ANGQAcHn9KXA47Uc9AORQSMDOARQA4HBDHtUStIZG3IAgwAe5qQ8/ypp4ycc9QKABHEihgCARQwDLhlDD3pcAYBNHfjgUAKTg8dPekxt7D1qOR2CnavzcbcnANRpdgyiJ1KSk4KsOnFMCww5qJn2zxrg4cHkdsVMQMfTtTDjAO3p7UgG7fn3egxj15pcc9OaUcjPNOHbPNADcdeeaRlyVyW+Xng9adjIyeOmKAMfT6c0AIclWAJDEHBxSAYcO2C5ABIFKcdQDz+tHpnrQAqjB9aa8YZ0wcFWyPelwVoI4J96ADPNKBwMc4OOBTe+eQacSEXJOAKAEwNuBjjilxznvSZBGcg570E7eT345oARWZi42lQDgZ7+9P2kDOe/Smg8cd6X2ApgA4NO6Ac9aapGPUmgsAQORkZHFAgYsGUcc/pQQCfxpHbEiLjqCcnt/nNJMxjQuEzjrjrigY7of/rUmAAcnJ+lKOcEdxScnH1pAHqR+FJjPGOgzSnIHB5qOVysRdBuIGQPWmA8MuSueRzz/AJ9qUYyaiikEiB1Iwe4FS5BBIPHU0AKe/FJnn+lA9e/oKQH1H/66QEdusqp+/IMm49OwqcHB9abnJ7/WhRzxmmI1vDnPiHTCP+fuL/0MV7vXhHh0/wDFQ6b/ANfcX/oYr3epYBRRRSAKKKKAEPSvnm/803BELKMu2SRkf55r6HNfPc5PnORn7xpoCnFEYocMwZsks2OpNO4okJTZt7sBzUZkIlKYABAIPr61QxzHBxn8KiIAz6dcU9iB0qN+h5xSGNRQ9zChIw0ig/nXoHxOlxDp0AxtZ5H/AC2gf+hGvPoWCXkDN0Ein9a7/wCJsZK6bIBwHlU8eu0/0rGf8SIjgIx0Jx1q3GMAYrPt5S8kqMu0qcAA9R61oKepBHTitgOk8Kax/ZmorFK2LW4wr88A9j/n1rrPGGkjUNM+0xJm4thlcfxJ3Hv6/nXmQZj94DHGPWvT/CesjU9LWKVs3NvhWB/iHY1zVo8rVRDPNCflPPPejjGT61ueK9G/srVC8a4tp8vGOynuv4fyNYQ/LNbxkpK6EBPIyevtXd+CNI8uE6pKvzyZSHjovQt+PT865PRdMfV9TitF4TO6Vh2Udf8AAfWvR9av49C0RniwjhfKt0/2scfgBzWNeb+CO7BHK+N9YFxdrpsLqYoDmTHRn9Pw/qfSuOc8nNSSjzZ1lZizAkknuT6/r+dRuTmtoRUVYCBlUuG/ug9K0/Cchh8Waecjlyn5qR/Wsx+nc1p+E4zJ4t04AdJC35An+lE/hYHS/ElAH0uUfeIlXJ9PlP8AWuP063a9v7e0EixtNIEDN0BJwM4rr/iXIu/TIgfmxK3B7fIK4m3kaKRJYzhkYOp9CDxWdH+GgOh/4Ry6TxGNF8+EymPzPM527cZz0z2xUieGbt9ffSfNh81E8wy4O3GM+me+K7O78uO6l8QKAR/ZZ2kDoc7l/ninsYoZ5/EAXgaWpXPQnJb/AOJFZ+2l/XcZ5nd2/wBluZrcyoxikZCy9CQccflUPbgiu+0mwisfDlpdRnTftdzh5J9QOAQc8D3/APr1g+LrewTU45bCS3KyoTIkDgqrA4J46ZrWNROVhGBkAYNBxkHNd54fW1k8PxJpa6e+oKCbiO7TLMec9OQOmDyKZoemxxWOo6hPFZx3ouHjX7TgQwYI/Lr/ACFJ1UrgcNkL1Pt1o65GRmu31bTtM1afSUaewN1JOI7n7HIuHXBYkd/4cAn+99K1pIdNS5msrr+xI7AIFWHeqzI2OpzwOv16c0vbLsB5nnHfg96Q5x74zWpocKHxNZxErJGLjBJwwcAn8wcV3NsbK71+/wBEbTbZYljV2cRjLk7Sc8f7Qx9PyqdTlewzzFRlACBnqa1LzSks9Nsbxb2CU3AyYkxuj4z69uh6c10sjWmseEtSk+wQW7WTMIjGoyAoBHOM5PQ0+9tbdNO8LkW8OZJoN5EYG4FRnPr360vaCOH7gZHNaOnaSuo217cNewwG2TeFk6v1PHPt79a7iS5sYvFS6SNMtStxGXkkMa5yASBjHTC/r+efplhbQr4oiEETCBmWPeoYoNr4xnp2/Kl7W6A4MEMob7ueeRg1ctdMvL2C4uIIg0NupaVywUKACe/sK7Hw4tpL4fiTTV099SHzTpdpuLcnj1xjGCOPxqTQbiSHR9ajmsYI5bRpGaMKMMcM20+w6D2pyq2vZbDsee8h/UYyTnpShs/nx0ru9Gnsp/DmpandafbuFuWl8tUGBgIQoJHAyP51Fodxa6+dVs5LS3hknUyQ4UEplQpwcA8HafxNN1N9NgOKcE7DkjDZwO/tS8bsjoPaus16KHS/Cml2HkRrdzKJJWKLvA+8QT1+8wH4Go/CtvOLW5vPJ05bdWG65vY87MDkKBj1HcdqfOuXmA5R2iZ1jbkn5l6dj1pRhfl6gDv1rtfEunaS93oeoypCkEkn79oE2pIhAOcDt198GpfE1u7aPJLY22mSad8pEsCDzI+RnBHBBPHHODUqqnbzA4UkcngYoJBHBPWt3wraz3OoTtDa2cypH87Xa5SMk8HHc8H9ea2/EVpY3HhhdQiWzaeOQDzrRNisC20j3/xFU6iUrAchYafd6ncfZ7OEyygbioIHHTqceoqB1KOyNjcpwe/I/wD1V1Xw/uQdQuIPLQiSLzBLjLDBAwPY7v0FXdJhtda1bUb6eyto/saiJINoEZbLfM3HtzUyqWbv0A4TcBKqDnIJ47U4+mRnNdpr1rZ3ehecW0r+045FCjT3X94CwXbjqeufwrZs7KEypZahZ6LGZI8i1ijzIMdyfz5A/Gl7ZWuB5kAAOcCmTSGOINwfmAP513ekWVla6Nrkk9nDcrZ3Mu3zUBJCAEDOOnFTT32nyeGYdebR7Np0O0RlBtB3bT0HI79Kbq2drCPPmIB5K49zTF3NPz9xcnJ7k4/lXVeOrayhXT9QjgSJbmFi6KgA/hIPHf5sfhWh4b06CLw0dSC2Ju5XISS+/wBXGAcY+vU++RVe0XLzDOPgge6uYbeFQ0srBFHuTgV0MvhFo762sY9QglupSTJGqY8pQCd3XJHYcDNbc/2G18RaRc26WDzXLeROlu6sisSvzqB0PXnjtV+PU1fxnNp32W3BSIN9o2jzPuqcZ9Of0rOdWW6QHB63pdvpV0sEF+t23IkCqAY2B6Hk1l4B79K7+0Sz1DUNY1K5sLc/2fviWIKMOVLsXYd2OAM1RmWz8Q+DrzUJLC2tri2LbXgXaCAAe3UEHH16U1VtowOOyOx61ZfTrq302G/eDbaSv5aSbl5Pzds5/hPau11uax0nSbN1023knurYxBtqrtGwZPTk5Yfl1pbzVFi8EWV39gtnEh8vymTKp98bh6Hj9TT9q9GkI8/PAxj8qQ8egp5jZEVih2HgMVOK6nwxBNFpVxevDpiWwk5ubxNxGMDao44/HvWk5cquM5UjKgj86AwO4ZHHBHevQNRsbFPFOiSwwQbLkOXVIxsfC5B29P4v0qzatptx4i1DRf7JtViEe93Ea5cnbnPH+1x6YrN1la9hWPNtoGRnHYZNa8ugiLwzBrH2jJlbb5Xl9PmK53Z9vStvR7e10vw3faq1rHdXEcrRr5qhgAGCj6dcmp9buVvfANtcRwRwCSRSYohhQdzZwPc8/jQ6jbSXcLHCGQCYJjkgnr0p5Xp711HhZIb3TNX094o2lMJkhYoCw4I4PXrtrbl0K2n07S7RI0E1rNAZyEGSCPmz+f6U5VVF2YHG6XpKaqbnfdwW32ePzB5n8R59/wDORUx0QL4XXWjcY3NtMHl9Pm29c/0rrrAWl7r+uqtrbmK3jSJB5S4BAbJ6f3s/lWS4U/C6If8ATXPPr5tT7R3+4DH8Q6CNDubeIXJnEils7NmMcepzWMyKTvIGQMAntXafEHAvbHGD+7f+YpNMEGjeDv7XW0huLuV8ZlG4KN23HsOPzNNVGoJvdgcYFAGPw+tHGcHFd9qtpbX+n6Ai20Vql5cIXEaBSAwJIB9OT+lTNcWkHiePQRpVobRogTmIE52Fs+47evWj22l7AedA9u1bWv6ENCuIYRcef5iFslNuOcY6mqutWcena3d2sP8AqY5BsGc7QQDj8M13niDVV07WdPiFjBObk7GeRcsE3AYU/jn3olNpq3UZ5rnr3pOCOua9FTw9p58aykwRGIWy3HkY+UOWK9PTjOPU1W1VrS40C4a4u9Ha9iPm2zWki5GMHGDyfTFHtldWQjgRg5x2POTQWG4ccY616QNOtdYv9D1eCCNYtrGZFUBc4yoI6HDZFV4Wsja6z4gW1gmkikaKBGQFQqhQDjtnOSfSj2y7DscBkHHIoYAfxLXZ6nFb6r4UttaktYYbxJQMxrtD/PsI/XPPTFbupXlvY+KbKxTTrYm8BEkmwAgZIUDjpwaPbeQrHl46Z/PNbWm6GuoaJqGom4KfZQxCBM78Lnrniul0zSLKLxRrUrW6OlpsaKHAIBddxwPwIHpml0/VZNX8HazcS2kEDiORSYlwH+TOT780pVW/h8gscBwBjjGPyphAZlwQMHJH4V0HhKwgv9fEdygeJI2l2NyGIIAB/POPauitpIPEMWs2N1Y28SWpIgdEw0Zyw69jlc8Y71UqnK7Aef8AABAIz3o425GM9667UbeH/hXWnTCOMSF0y4UA9X74+lal9bRBvC37iIb5Yw42D5vkXOfWj2vkFjzuMrgFTwa1dN0tL/Tb27N9BAbZcrG5GZMA9PTpjvzWh421GG3uX0a00+GIlxI06gBi5XPTHTDfpVnwnawHwxrO6GNikTbS6Biv7tu5HHrQ5+5zCscgABJGM5UAgZ+orU0XThrGrR2Al8rejPvKbsYBPTIrppXtvDfhnTbmGwtrme6CtLJOgYcruIz29PwNaS6faWPjHS57WBIPtVvMXiQAAFVHOO33sfhSlV0fzGcDf2n2DUbi0LBzBI0e7bjdjjp2qo4OQclcHPSvR7W5stU8Qalo8+l2/lrvZpgg3swIBYnGR14Nedzp5U0kQOQjFc464OKqnPm0YEZOSR1poHynp0pWPJwO1Q5P2shidmzIwO+f/ritQJQgBJz74wKXOD8o/EU1c46/nT+Mc4HFIBc5YUnB6Gmk9KMgZ96AFIwOgyetPHuBTD9AO2cUxMI0aM5LhSfr70Abfh3P/CQ6YOB/pcXb/bFe7V4R4eB/4SLTOP8Al7i/9DFe70mIKKKKQBRRRQAhr59uPvv0I3H+dfQZr56mOZG5I+Y/zNNDRXcBgA3IBB+lMbnn09e1PLAE5PQ1DG25nbGPmxn6f5NUA44OaikGOvNPLArnIxnk+mKa2WHNIZXfpjAr0rxcRqvge01ADLAxSt7Bl2n9WH5V5s3JPP5V6N4Lmi1nwtd6JcNlowyD1CNkgj6Nn9KxraWl2A88SMLKXHVgBwPSratjaOcnpUc0EtndS20ylZYnKOD6g05Djv8AhWq1AnGMYx9ea0NG1VtH1WK6HMf3XUfxKetZ278cU7HT0oaTVmI9a1nTItd0doVKliN8D/7WMj8D0/GvJ2RkJVgQ2cFT2PpXfeCNXFxbNpsz/vIstECeqdx+H8qlvfC0dz4nivwq/ZH/AHk6Hu49vQ8Z/GuSEvZNxkMn8H6QNP0tZXH+kXWGbPZf4R+ufxrj/FWrHVNUcKf9HtyY4gDnPPLfif0xXYeLNYOlaZ5ELbbm5GxCP4F7t+uB/wDWrzI4zkfpV0YuTdSQhCRnkH8KjPOFOKeSBj1qJhhs5PoPSuoBjgAZxnHWum+HloLjxFPcMOLWE8n+83A/TdXKMSCSxG0dK9R8FWKaR4ae9ucIbgG4kY/wxgHH6ZP41jWlaNu4I5X4hXfn+Jlt1ztt4lQj3Pzf1Fc1HgADsO1Ov7x9R1G4vJAd08jPg9gTwPwHH4UkeMdOtXCPLFIDo28TXUnh8aOYY/LCKnmZO4gHPrjsBT5PEt1JoCaQ8UQjCLHvBO4gEH1x2FYtpbzXdxHBDGXmk4RARknBP06CpLm1ms7p4LmMxzL95DjIyMjp7GlyRA19P8TXFlp4sZ7a3vLVeVjnGcd8fTn0rN1DURqk0dz9kt7XMQURwLhR1PT15qmzlQTg4B5/xoUDyxjIGBgGmopO6A6Ow8UmwtoVTTLFpol2LMU+bHuev61DYeJr6xe6LrDcpdOXljlUkFj1I5/SsPHOB0p3Q9/rU+zj2A1tQ1yS6ltpLeztrNrZy0Zt12nPHU9+gq83jCWZd1zpOnS3G0p5rRZyOR35/WsSCwurmCWeC3keGAZkdeij3qt1z6j1o5I/cBYsLttPv4btFVmhIZQ5OD9a1bfxNdQa9castvAZZ0CMh3bQBgeuf4RWEcAZPQc5606GOa5uIYbZPOd22hV5OabjF7gadrrc9rpF7YLDEyXbMXY53DIwcc4qebxHczW+mQmCHFg6MhGcsVAAzz7VjzwTWs7wToySxnDKw5FM545z3o5YvUDafxLcP4hi1doIhKi7BHltp4I55z3NPg8T3ETamwt4ib9j5md3y8EfLz7nrWCVDDkZ7jNLkZ6UckewG/p/ib+z7aFU0uxaeFNiTlMN369+/rUem+J7zT7u6nKRz/am3SqwwC3PI/MisU8k5GP/ANdMAbzDkjbxgenrR7OIXNtvEc62F9Zx2cCx3sjOduR5e4Acc47Vc8GWDTao2oeesUdngyZ6kMCPoBwcmua5AxSruG8eYwVsZXPBxSlDRpAafiLVP7W1iW4QkwLiOIHsg7/icn8al0nxHLpdnLZNaw3VvIxYpL0zgZ+o4HFYo3cbueeCKX6HjtT5FblA3rvxVPdtZNLZWuLV96oFO08EYxnp/hTb3xPJPpr2FrY21lBMcyiEY3dM+g7CsFhkEfqKUEdO5pckRmno2tzaC07QwpMkq7XicnBx05/Ej8atX3iea+0dtO+w20ELFSgiBGwAhsAdOo/WsPsR2pDxT5It3EXdJ1SbR74XUCIxClCjjhge3t2/KtNfFdxFqsl9b2tvCsqBZIP4XwSdxxjnnrXPE4ViOcZx9cURAlFBOSFHNDgnuM277XlvIo1ttLs7ORZhKJIlAbcM+gFaL+NpvPW5XTLUXAXa8pzlh6DuBnnqa5XOBnB60nQe1L2cQNxPEkyWWp2q20ey/kkkY5OU39QPpVf+2pm8Of2P5EYjD7vMBJb72fpVT7Bd/YPt32d/sucebxjOcfXrxRZ2N1qEpis4GmkA3FVI4GQM8/UU+WO4FjWNZfWrW0t5oIo1tYzGpUnkEKOc/wC7U2k+IbjS7R7NoYbm1c5MUo4z3/kPWslkZHdGXaykgg9sUzgjgEeozRyK1hXNmfXVl1KyvLfTrS2+yuGEcS4DkEH5sY9KE8T3CeJjqn2eLzJItpQ52jAC1n2Vjc6hceTawtLIFLFVOOMjnn6ioXRopWRxh1JDAnoQeaOWOwzT0/xLc6frF3NCqH7QxeWJslWyxPHfjJqfUvEct7Ymwt7S2sbQnLRwLjdznrwAM+grn1Q/aWfbj5duc+5px3YJUAntk9aHCN72A1NY8QSalZ2Uc8UcYtx5aFMktkAd/wDdFWrDxNLaaQ2myWkFxCM+WZP4c5P48kmsDyvmV25cDgdh64qT/OaOSNrAbviXVbe8jsbGycvaWUQRWII3tgDOD7D9TTdL8Qy6fpj2Elnb3UBbcqy9j16dxmsPOevAqzZafdalO0NnCZZAu8qpAwOmefcijkjy2YGvceLLq5vLC7e1gEtnuKhdwDbgAcjPt2qG28SXUGvXGrCCBpZ02NGxbb/DyOc/w1jujRlkcEFTg+x71WtgSCSfmIB2+g7D9KOSPYR0OleJbrTVuIjBDPbzuztFJ0BPp/gfSn6l4nudT037FJa20UQYMvlAjaB0AGelcxeXDW4TaACzdT6VaBwT/Wjkje9gL+k6lNpOoLdwIrsFKFHzhgfp+f4Vp23i+9tNTu7wQwu11tLId21dowMc+lY66bffYDfmA/ZN21ZQRj0xjOevtVXdl2QA5UZ9qOWMtwNfSddudJe6McUUrXIG9pCfU88HryaYNbnHh9dHMUP2cHIbnfncW9cVlghskEEA4/GmKjBnJbduOQMdBT5EBsa3rs+uXETzQxRmJSo8vPIJzzk1veFI9al0eX7E1lJb+ay+TdKxwcAkjb256H0rixuzyODTgSG+UkE9SDSlBONkM7XxremCLTrQTK15ERM7RjbtIGAfbnOB6Cs8eNb0KJWsrI3YTZ9pKHcB+f6dPauYLZznqaQ4yDjnGKlUo2swuSTTyXE8k8zF5JG3Mx7nNdOfHF684klsrKTbgoCp+Q+oOfp+Vcnj5skkew6U8Me9VKEXugNZPEmox602phk89l2lSvyFf7uM9OlS6l4kN/ZSwHTLGFpSC8sceHJBznP1x61gqpDu24kNjAPbFPIGPTPajkiI7lpm8M+DvJa6WW4uvmg2nG0OBkjvgDJz6muZ0nXrrR1kiiWKWCT78Mwyp4xmsw9FyeAMDPOAOlTWdhcahcrb2sXmzFSQu4LnHXqcVKppJ36gaGreIrzU4Y7fy4Le2iwUhhXCgjpmnXnie7vNZtNRkit1nth8qqG2nknnJz3PeseaCSGZ7edMSRko6nsRwf5VGFAO7vjGapQj0A3YfE17BrU+qRJEJZwokjwdhAGB3z29asT+ML24trq2+y2iQXCMhVEI25zkjnqc/pXNFc8kdweD3p3Qc4460ezjvYC1Y30+nXaXNs+2VM4JGQR3BHpWxfeLr66tZbdILW3Ew/fPChDP26kntx6+9c6M4zzTWkUMq9S3Sm4Ju7QHQ6Z4rutN00WX2e3uIU5TzgeO+OvIzmluPFd7eTWEs8NuXtJfNUgMN59+f5Vz45A4z65oBwP5UuSN72Ak1S/uNV124v5lTeUXEaDCqdoXAyfRf1rt9Otxofga9uLmWPdfQ7o1Ukn50wq89TzzxxXARMHml2kcMB+QFTlsgAnOBgc5olC6SWwG5YeJ7i0sY7G4tLe8t4jujWccqR0/LPFB8U3r69FqkiQyPGjIkWDtUEc981gHBYNj2zSgbcnqTzR7OO9gOo/4TS98uYpZ2kd2+QbhFO7Hb6kfl7VypPzHrk9z3pxJHOenPNNPPocURgo7AJgFulIenQc96QsAwXOSQSKU7SDz+dWAo4P+RR0UZA3fWmk4IHb2pwPzHpmmApA4PFNx8xz6dKdk9/1pOoI70gEA4yeee1OGM7j9Kh8xUnWHnLLuHoKnA6bqYGr4dOfEOmdv9Li7/wC2K93rwbw6VPiPTRwSt3Dnjp8wr3mpYgooopAFFFFACV89S/6xvTP+NfQ1fPUq5ZhyOTTQEDY5xyPWmdR698+tPYdwPyqBGcTski4UnKEDjHpVDFxnOPXpTSOD3NS4GefWmsMEnH6UhlZhhiM1o+HdYbQtaiu8Fov9XMo7oTz+WAfwqiy8ZIGcdfWomHzHilKN1Zgd9440ZbhE16ybzI2RfP2cgrjCuPwwD+B9a4clmiYxsA5A2k11fgvxTHZj+ydQYfZ3P7l26Lnqp/2T+lHijwk+mSSX1ghewPLIOTD/AIr79u9YQlyPkl8gOdUkKDTyu5cE/lUIbgECpQcnjoeldAjoPB9ubnxFCQ7KIQ0h29wO3616gPqfrXkGjao2kapHdhd6r8rr6qeuK9Jg8SaPPGJVvoEXrtkbaw/A1xYiMnK6GjC8fWatBb6gM+YD5LZ7jBI/kfzrgx0GDn6966bxf4ii1aWG1tMtaxks0mCN79AAD2xn865YvgjPXHSuiimoJMTFY8cfzqFjg9RT2PWruj6Hea7deXbjbAhxJMw+Vf8AE+39K0bSV2BL4Y0Ftc1QLID9kgw8xx970X6nH5Zrp/H+urbWSaNbMBLKA0+3+BOy/j/L61p6hqGneCdFjt4EVpmU+TFn5nbu7e3/AOoV5Vc3E17cyXNxIZJpWLux7k1zxTqS5nsgIlGGzjgVftLeW6uoLaIAyTOEQE8bicCqiLyM81d06eWyvILsYZ4pRIAe4ByBXSwO90/QdG0fXrK3+3TvqQHmKGACN8p9uOM45qteaH/bfjLVPMdo7eARtIUGWbMa4A9+D+VTS654bl1e31ky3P2pQEMPlnC8Yy3GDgE9D2qG18UWlv4j1ObMhs7xUHmKMMpVMZx19ffpXLae/Wwypq/hq1GitqGnm7iCvskivECMATjPQdyPz9qm1fw3peiaefObUJLgRnbOijyd/QA8fLz6/nTNY1SwlsDBBrmo3YkkXzI5F+XZnJ/hGSOO9XT4g0my0i6toL68vvNjKRRTp/qwQQAWIHHPv04qrzshFC30DS7LSLbUNbuZ1+0gGOOH0PI7Enjn0p+m+HdK1KwvrwXVxFbwTkLI5X/VAKSWG3rgn9KbDruiato9hp2stcW91Au1HjXOQo29cHqAMgilt9W0uy0DV9NilkbznkNvuQ5ZSgAyex4NHv8AncCzZWVo2i+IH02+uxZpG2wBgPMAjyd2Vz1yOMcVAnh7R4tAs9Uv7q6jSQDeqAEsxzgLxkdCe/Squj6xaWPh3VbOZ3E9yjCPCkgkoRye3Nbsg05/BGmx6nJLHA5Ta8Q5VsMc/TGR071MnJP5/oBTHh+w03XtKnWeWSyu2Bh3AE7+CoPHKnPoO9WNSt7CXxvaLDPdR3zODMUIAUCMFduR3GM9aztW8RWT3mkpYRv9ksJFfn5S+CuAM+gHf1qxeavop8SWOrW80+/dm4BjIAATaOMdemeTRad7vsxiN4eGpeJdWa6vJha2m0yTPjzGygPXGBgD06YFVbzQtNuNCn1TR7i4dbckSR3GOQMZIwBjqDVq38TWKa1qwmWR7C/C8heVwm08e/PvUFxq2kadoF1pmjvPcPclvMllXAGQAeoHYYxj3p+/f7gLMnhvQ7SCwuL68uohdIoCKQcuyg8ELwBn/wCvWH4k0ldE1X7KkrPG6CSMt1AyRg4/3T+lX9e1uzvrHSIbd2L2wxICpAHyr0z16GofFuq2ur6slzaOzIIQhLKV53Mf6iqhz3VxG7YwaQPA6m4eZLR2UzSIo379wyOnI3cVk2+g6ba6LDqes3NwizkeXHBjIB6Z4OeMn2qTRtW0lvDcukapJLEDJuDRqTkZDDBwcHI7iiLV9I1TQbbTdWlnt3tSPLkjXduA4HY9uOlJKSvvuBQ8RaGmizQPBOZba4UtGzDkYwcH14Iq3o/hy1vdDfUbtryQFiqxWYG8YOCeQcnv9Kg8T65DqsltBaJILW2UhS3BY8DP0wB79at+GtS0vTYI5ZtTu4JgxM1sqFo39Ox7Y5yKp8/J5gQaVoFpql5eyrLc/wBm2rcYXMsntjHXA9PQVNqHhq2jgsL20N4ltPOkMsVyu2RNzYz09c+varVl4ss11TUmlWeC1vGVo3QfOhChdx68nGeM4PrVbUtXs91msGs314q3KPKsyYTaDnI+UHIqbz5hhrWhaLooIkvLlp2ZGjhyN3l5AY5C47Njp071LdeEIU8Q2VnDLM1lcRM5kyCw29cHGOcrjjv3rK8U6na6rrC3No7NEIVTJUryCx6H6itvTvF1pb+H4kmZjqVtC8UXyEg/3eemOF/75ofOopoCrbeGrGefUbky3TadaSGJFiAeWVhjdjA6ZPHFUtf0CHTrW1vrRp2trg7Stwu10bBODwOoB/KrPhzxBbWOnT6ddzTwK7l0uYRllJAB4weePQ96zPGGrwyR2EFprF5fIJi0onTauQAAR8o9Wprn5/ICTRNN0+/SX7UNQeZXG2Kzi3ZXHUnBArSvPCsFrrum2qTTta3pYfNgSIQMkdMdx29aXQda06Dw5NYT3ktnMzlvPgQlmzjoQDg8Y7cVZvfEOmT6hoc8U8xitGfzDJG24AqACT3PHbNJufM7bAOj8JaNJfz6aNRujeou8DAwi9s/L83UE4I69qy9I8OQT2t5fapcNBa2srRv5WMll684PHIHTnNW4Ne06Pxrd6k0rCzePaGMbZJ2oOmM9QaTTNd057TU9M1FpI7W5uJJUlUE8Mc9MEjGAelL30tfIC/qUNpF8PGWxmea18xSjOMNzLyDwOQfas3wGp/t25xyPsrc/wDA0p+oavo48JyaVp0szMkilDJGQX+cMWzjA78cVQ8J6raaPq8s927JG8JQFVLZbcp6D6Giz5JIDQuvD2mXWn6ld2N7NLdWrO0wYYQkZYgDGfXByai0/wAN2n9kw32pm9bz/wDVxWke4qp6M3B4/wA81HpGtWVlp2vRzyOGu1YQgITnKuO3T7wq/pviOyfRbexur250+eBQolgXcGAGB2PbHGO1N+0SsgLWi6N/YvjGa3WRpIntGeNm643qMH3yKzbPw/Zalb6rfXVzNB9nvJAzLgqFBBPGM55Pf0qay1+xtvEr3MmoXNzaramJZZozuDFgSMBRxx6Va0KW2l8N63JPuFrJdSs5QfNsIHI/CpfMtX5AY+p6BYf2CNX0m6nmhRsSCYDPXGRwMHJHBqn4e0P+2bmYSStFbwKHkeMZY+gH1wa0dQ1bS7Tw5/Y2lTTXHmOGklkTb3BPUDngDgY4qn4X16HRbmeO6D+RchV3RjJRhnB/U1ac+RgWdW8PWsWiHU9PN4qRttkhvE2sMnAI4HqKuWPhbStQhUQyaqrFNwuJIgsbHHIGV5/zg1X1fWLNrELbaxfagxkRmglTCMgOdpyo9BWy/ijRjfw3v2+7H7sp9mVG2LnPzMMcntxmpbnYDn9K8NRTi+n1G4MVpZStE7J1Zl69jx07c5rV8LppcXiRxpUlxJGbMl/PGCG3rx0HbH51XsvEGmE6vY34kNjd3MkqSqpzhj3HUdAR70zSr7Q9F15pre9uJbZrYozvGchy4OANo4wPSiXM00wFuvD2mXunaldWN9NLdWrO0uQAhIyxAGOnBwcmud0nTJNV1KK0iIQyZLuR0UDJNbGk65Y2lnrkE8jCS8VjCBGTnhhz6feFZGgX/wDY2rpelGkBysgB52kY4+nX8KtcyTQjZm8J6Fq19c6VY6hdDUrMbmEu3y25we2eDgHHr3rT0a30uPwTdG5aVImci8dVG5GBXIU46fd9epqmuu+GdG1m71a0e5nv75cfZ9hCqSwJ5IwASB3PTioNI1fTm0DUtM1eWWJLp2kMkaZJ3AZxgHkEA9O9Zvma69ANazjsZvh+BczSR2ImY+Yoy5XzTjAx1PHasrV/DMMN3pi6bM8kOoHahl528A5zgcYOfwqOTVNPXwc+lxO4mExZAUOCvmbhz64qxd+I7ZINAa2LSS2IXzVIKj7iqQD+BppTTuvMC4fBmnyPcWVu2oC7jTd58keIXPoDjnt3/Oqmn+HdLfw9bapf3U8KlmM2GGCAzKAoCk5zj17/AIX7rxFpk7PcRazqtu5X5bdFwAccfwn+dY02s2r+C4dMLv8Aa1k3MCpx99jnP4iiPtLDMuzskv8AW47OGTbDLOVSRhk7cnHXvitTxDpOl6TC0UCakt0pUI8yjypQRklSBzj+dYFg9tNdxfaZZYbcPiV4vvrjPI9DnFdVq+vWEnhl9Ktru5v5nKjzrhMFACDycDJ4x+PWtJc3MrCIdY8O2Wn65pFjC9wY72TbIzMCRyBxxx196cPCMc/iifT4JZEs4Ilkd2IZ/mHABwB69qv3HiDQb97DULo3IvLUgiJFIy3B5PQjIz1B/lUC+KrKHxRd3a+ZJY3EMcbNt+YFR1wfx/Os71LDM19M0bULy2stEmuWmklKySS8oEAJJHAz0qTV9M0OwWWyt57ybU0IVQcbCxxwfl9D/wDXpPt2haNf2l/pElzLIkh8yFwQoQqQQMgc8+/Sna1eaBdtLqVjPcpqTMsiRshCbgRnPHoD0brTvK63sBpJ4N05J4rK5/tF7l0JNxEn7lD6Zxjsev6VQ03wspa/lvzcSQ2kxhWO1XMkrDHQY91/PrxWlJ4n0u/CTSalqdg4UB4YD8pPr90j8fpVHSvE1tbx39peT3gimmLxXSn96M4HPvgD171K9pYBuo+E08/TjYPPHFetsKXIHmRHGeenYHj2rX0nTdF07xILW1uLl7+CM7xJgq2QMjgdRnNY93r8Frf6dPZ6lf36wSFpVuTweMfLkDnBar6a94bg1g6rGbtriYFXGz5U4xnHqcAcE0pKdrMRymuca/qIHa6l4/4EazwOOa6Jr3QrhdamuYpJLqeaR7RsEYDZ2njgcnnPaueHX8q6IPSwCHJTgkH19KXkAUgbcxXDAA45707GasAB69qhRXkfdIoUqxCc9vepMFAMfiaVSCzLn5l6496AELlGUYY7v4h0/Gncnj9KXPpTW+YEoVLdjjjPegQyJAjy4B5YH9BUh46mgHJpkzbIXYDopIz9KYAsgYsozhDgntmn+p4/+tSYwACSfU0SA7WGcZHbtQMMnOD1xjimqSeowRxg0RIqQoobI2gg+tOJ5x69eaQFcxD7V5zvywCKP51Jhs4PIOMD0oZggBKk8gDA70u3C8dMknBz1oAOpwP1pwPoO1NXl8c4FPA47j0oAQ9frSHn346UudqFgSeM/wBaYjM0cTKMgqCSfp1oAVkRpA7AblHBqTJ5OaYSv8X8R/OnAYyTgUAanh1QPEWmnubyHP8A30K95rwbw3lte0osME3cRI9PnFe80mIKKKKQBRRRQAV89yAbj+NfQhr54kGWPGQD6daaAjOSck4zTD1+p/Kn88AkZ+lMI5/nTGNzxxmkPc80vJYrtPQc/wCfpSgH6UARv3FQyJkcEj3qwUGc/NxkYz/SmMvP4dB2oAqlTjHr0+ldh4b8bS6cqWmpb57UcLIBl4//AIoe3X+Vcmy889Pam4IwMcmpnFSVmB6Xf+E9M1yL7dot1HCXOfl5iY/Tqp/ziuRvtE1PSzm8tXSPtIvzIfxHT8azLDU73S5fMs7mSBs87TwfqOh/Guw0/wCI0yKE1C0WQ45khO1vxU8fyrK1SG2qA5UPuwMil3gYwfzrvP7e8GahlrmG3jkPXzbTDfmoP86QR+BpMMGs/wAZZF/TNHte8WBwJfjOOfWn2tpc6hOEtLaSeQHGEXOPqe1d99t8DWgG0WJOOnkvL/MGobr4h6ZaxiLT7SWYAfKCBEg+g5Pp2FP2sn8MQsVdK8ASO6S6rKVHB8iE5Y/Vun5fnV/V/FemeHLcafpccUk8Y2iNP9XH/vHufb8zXHat4t1bVNyPP5MBHMVvlQR7nqfxNYODkYz1pKlKWs2BYvb251G6e5upXlmfGS38vYD0qNQSfc/4U1V2t/KpwvP1rdK2gAiYNTKMEY9KjLqrKGyCxwKmUHPUUAOB6jnFAYbchs5OKQfN6D3oHHuaYCtzk559qO3OMAdajWQs7IABt9e/0pV3FcOMHJ6fp/SkBnyGQaxHnkcEf7uP/wBdaYY49OagaHddRy8HapHP+frU2SOwHFAC9Bz05zVqXVbu506GzkuN9pGQY02rxgHHOM9Ce9VjgLhhSdTgClZMB2STjk//AK6XJPpyKbgjn86ASO3bvQApJ7mjnjJye9ITx/Kg4PXn8KYC5Gf5UMcY446UmO56U0k5AAyPWgBSfQ96MnH/ANelAJPH8qT8eKAGPIkYBY7QTgZFPDHAyPWmuqyKQVBB65poUgSAOSSBjPbjH/16AHJMJFDL0Pt705m9RUcUSwwog/h6f5/Olzn0NAD8/jSA44J69801UZeGOTkkfnTJYvMjKkYYHI56Ec0ATc9utQ3ECS7N+cKwIA/z0qRWJAJGCe2enelPUCgBoUKxb+96n0FSbhn29KrSiRcujnmRcjrx0wKnU9vSkAoz+IprSbUZz0AJp275j6morpGmgeNcAnHJ6DmgByy7yAUdTtDc089vUetN9yTSntQBHHLueUbeEbA9+M/1qT144ppjHB5UAk4HGfrSmmA8tz/LFWYtWu7PT7iyin2WsxJlQqpzwAeSMjgDpVQnimseMdjSa7gOz2B5z1qBX/fSqQTJ95fQj/8AXU3HzE9Kbs/ebgDnpmmA5CWjGRg4zj3pQSCQf/1UDOPalxk/5/GgBGdRgEgbuBz1p2MdTTHjDqu4Z2sCPY0m4BwnOSCR9BQA7/a4z/Kg9DxQfu9TQOlAEE6x+dHPI4QoOMng1MrhowynKkZzSNFHNt8xQ23pmndF6Y+lIBVcbQQQVPShVVCQDxuJ/Omsm4KOgBzx7GnZz9RQAK6lyoYZHbPNITx1NNVVUlgoDHk4HWnZ44wKYDEVU3beCxyeafn/AApMZI7H3oOKAGF2e5KgkKgyffPSnEluMnHtSAbZXbH3gBz7UowcdM4pgIDwfrS8kY60gHB4I+tKMZ4pAL6n1FJgEc4PejgZNI2BGSRjHWgB2emc9aXd603nd0z3oP0+uKAELBRksAPUnpQO+OfSgjcpXjn16UyFdqKFGBjpQA/kdutKP4gOxpFHJ54JzyaZEctMPR/6CgCU596Yq7ZHcE5YjOad644oOSf/AK9IBQ2QOMNS4454puAcHjnmgMfM27TjAO7+lMA6d+aSVC6Bf9oZ+gOacQAfoaUnAHHHTgUwEjXYMDJ5zz70q4IySTnn3o7dhQeQe+aAEzk44FM3ZdlBwVIHPcGnt8p4GeailbawkxwPlb6Z60gHepzxQSccUqjAII7UYIGDz70AA54P0o3ktjGABwfWjB6Ype3GPr+VADJt32eTHXacY78U5QAFHoMU2U42AjPzZA+gJ/pTzkMP50ANYkKcDJxxn1prZmWLn92TubB6+gqQjOMAfXFRhFhj55GR2754oEbPh3jxFpnb/TIv/QxXvFeD+HiB4i0z3u4u3+2K94pMAooopAFFFFAAa+epOuTjucetfQh6V88yEh2fOF29Md+9NARsD16nPNRCT94I2643D0Iyf/rVIH3YKkhWGRx0zVeRZGuYnRQAoOW+vb+VUMlOc5znnijnbx1x60DBIznGaCMkUAHJbOflxz70MpY/jSgndk8H2pTyPf2oAhZAxzjkevaoyh2jHPH4ipzkgetIw49Me1AFYqccjn2pNuMn9asMuQOOM0gTJH8qQEBzxS5P+e9S7OABnpj600g+gz0oAiJOBkgUYJ6YqTYcD9acqc4OKYEOOPQ9OakCcY6E+tSbTwOT9KeE+bofwFADEiG8PgZA4qYLhc9h3oGOv5GnAnbjHWgCGcfKhIPEq/zqfBA4GM0hyDz270oOePfHPegBN2HKhhwOR39qC2GwSOfzowPvEDceCfWlzlRzjHfFACEHOQenXNKflH+FHBPtwKZuBDbMEjIH1oEICNzEDkcfWntnH8qSPhF3Y3Y5wO9NnYhPQnGAKACQfNG5YgKTx654qQZx+HWorpsW0jD+H5vywaeJdzMoDALjkjg8UhgC5d8gBQfl96eBzRyB1zil5HXigBPmLbQPlxnOaRTwAxAbGSAaGUvGVJI9cUrbeXOAcYJPpQIar74wwPB5FIj+YWGGG1scjr70qkFBswVIyMDtSrwBweO5pgP789fWm/nnjtQfWmpv8sB2DN6gUDFJ/HvSbQMnjJ4NL2pc9zSADnHFRBjHP5WDtK5T2x2/kakzxzj2+lQXS7hEx6q6nP44oAn7Z70AfT60gBHODTj0PHNACMmSCQTg5HPT/OaM49fr2peufQGjJA6/pQA1sHrz7UvJB45NIeT369hS/e4x+VADgT3HA9aYkiuikA4bkcdqU+nNB68dBQAmQASzYAPrTm5ORmoLrcYMAfxr/wChVOcgn+VADDh1Zc4HQ4+lOOcfrWdJeNFqRiQfIWAZSOckYrRDdSe/rQAfXnHekIPT3pckjJAB9PSkyf8A9VADWQvGyZxuyCRSsCqEqRlV/iPFOGf/ANdNcbo5F9QQOKAHKVdVdGyD0IpT9fas+xuGNidqjchC9M9TV9iD70DDnNHGecZWgn3pAMkH249qBDsZ6ngc0Ak9cfh6Ug4HbIoBJODye+KAFwdo6ZNIGBAIIII4NKSR7DPpTFyPQLjAH86AHBQGO3ueaMfLgilGeOQKQSBlyCD24PTFACghssMHqPxpgIZcgj0NNfcrpsxgk7/8acqbCcDqc4oAUjI46UjMwUkLuIHTNLnkDtjNKCeeP1pgRKxdpAFI2kDJ708Yz149acfT8ajdN6kA45Bz+NIBXGV25x0PX3zS5+n5UZyuRSDnJ6nsaAFI3dRnvS+vHWgnIPHQ8im9sc0ALj2pCTSnn8+lJj9KAAZz/SmyM4jJjUM/UA0/dk4x75pSwyFHBIyKAGgsQu7g8ZFIibd5U9Tk/kKUdM574oDc88+lMA3biRyDjuKcBnr39aXP6UoOcHGO9IBmPSgkb9o4Y84/z9acGA5561Hu/e/c6Dhvr2/QUCJMZ68ig9Mn+dRl8vswCeuD/OlLjgYx/WmA7O3b3NMmV2MRRgNr5YeopcjPB4xmjfnHXPegYvehgDkdjUbyMInYDJCk4Pc04HA5A7DHpUgOIwOOw601HEqEgY5I6+hxSiTLmP2yPekACpheB/n/ABpgOP3vpS9D16cntTP485/AelO67ueaYDMrKwIYEo3Psf8AJpsjOrbwMKrBT7g9x+Jp+1UZioXkkkjuaVhvRlbJBHNIQ7oMcj8aifexf5flVcj/AGj1/p+tSDO716mnbsHHbrQBqeGznxBpZ9buI/8Ajwr3evBfDDM2u6UxOd11Cf8Ax5a96pMAooopAFFFFACGvnlwDX0Oa+dgu3jdkdcfrTQDHzgY7CmA4I68HoeKcccZxz3pucMKoYm7qfyzQQScjqacRzyKQH5sdqAF2gY/lRjGcD86Ae3ODSntgjJx+FADSB+RpeoI/OgjtjI704D5e1ADSvTHSlZAOSOtDl8xiNRjPzE+mKdxnoaAIsLk/LjH60YUngdOKlOOw6dKTA/z6UgGeWM5oIGOnensRtyePY0gAbGMYpgNIycfypSNqE44pTuLtyNvHbp6mmTN+4kIHGwkH8KBBbJshjU5yFGf51Jg8DrSJnYmRztHahdwLbiDkkqR6UAHGcc4pSQMHgU0Dn9aXb84J6jI60ALjHBFJE2+MMBtyM4pQDntnvml5wD696BhwDTTjqo68/WlC4/DjrR096BAD0OOlLxjnmkJwTxR36c96AI7tiLOY88Kaht4ZoUz53mKV4UjkcetWXQNGUfkEYxn2oUbeAOAvekAICobJ4/h9vWpOMdOR0poIxn8xS/hTGNJAUqCAxBxn6Ukat5CLIdz4+Y560SRK8kb87kPH0I6U/GBn8eaBAu1FCjgKMCl4/X61GOHk7/N/QUueelAx3B/nSE8FcZNJjnOBS4z2oAUAcfWkbJBx17E0Z4z7UvrQAwL85bklsA1Hdn/AESQ+i56/jUxOCCSB2pSoI24yKAEBzgjnPIpee1QQfKph/ijOPqO1Sg8/jQAoPB4J/GjGQ3r60ueuab2I/PmkAuOOT+tN2sJN+flAxgeuadzt49aOoGf1oAUduvFHH5+tRu7LtwuSWA47U/GT6emaAF25GDjOccUh9xj3NKBkn3OetNkUSoUbkH3oArvADfR3G3sQQOxxwasHk46YpMduKU4+hPH1oAdkHPUgd/SommVJQhBJLYz74zTlVYwQoyCSefWjapxkZwcimA4HuPX1pCNxI6Z460c9egpPmD42/Lt6+9IZDawrBGEC4Oeufve9Tfxg4/h696ACc8UhYKMnAH1oAUkHFKzBQWJwAM0YwfrQByOBQAvIzux7cdqBwD+VHbpmhSOVx0oEGMj2pcY46gd80DrnA/A0DLEcD296AEIyMDPTtSLGsSBVXAHQCnkdCDkGmtkjr09KADaCcjr0J9s0nYZGM045yQMU08k4oAaz+Wpc52gZ4GaEZmG5wAOwPXGKGDBTt6j9aSBXEaK/L7Rn60wJCVb5s5PakBGOho2neOTgdRQB6dvWkA38/SnfwjHbjpSYxmgjnGMH19aAGSSxwlQ+Ru4GOak4xtJOajZS0q/3VOT9e1P2kZI60AL90ADp2pmDkHr2pSOmetISAT9aAHHhioxkU3cGJwfb8aON+4Dnp+FGwKcqvVsnmgAHODx70oz3GDjihMkAMAD7UueckUAHOOaRmCKWOeOTTycDjB+tRFiTtwCvegAIBKknlRgc0p4600twW710eg+D7rVwtxdF7eyIyD/AByD/Z9B71MpqKuwObjgmuLyFLeKSSRsoEjBYn8B9K6ez8B6tckPdNFaKR0dtzfkP6kV0k2s+HvB9ubO1jVpVADQwcuSP77dvx59q5W/8f6vdNi2EVkmeNg3N+LH+gFZc9SfwqwHQQ/Du0G3ztQuX4/5Zoq5P45qwfh7pR5Mt/npnzE/+IrzS617ULm4EdxqF3ISM/NMxH86gWeUHcHfdnrvNHJU/mC56VN8PLRgRBqFwjY4EiK38sViX3gfVrQNLAI7xOTiIkP/AN8nqfoTXPW+uata4MGp3agD7vnMV/I8V0OnfES+gcRahDHdJn76Dy3x68cH8h9aVqsetxnKqssUsjTxSRTdPKdcMg9CD3qUHI47/wCFeoxzaB4vtcbY5nC/db5Jox/P8siuK8SeEr7Ris9ruubLdh3x80Y/2h6e/wDKqhWT0ejEYgxnqRTgQFGKiRzvx/KpAxz/ACrYBI1CF1AbGd2c9z6U/g/w+3HpSgHLfWmr0PUHJ/nQIUYP40488EZ9ajB/nTl44xjP60AavhtQuvaUo6LdxAf99iveK8I8O/8AIxaZ/wBfcX/oYr3ekwCiiikAUUUUABr54bpk9etfQ9fO8h4AJxn3pxAhByo+UgHnBoJGV7k804sCQQR1x1pCQT3/AAqhjOcDI5+vejjkZoPtz16fSjvnkcUAOxyfShTgn+VIeufype3se5oAXJIznn0pRjPSmgnjrTgAcfoaAFxjjv2FOxkAdDjpxTTwVGPUj2qKIyiKLcCDt+bvzQBN3560x1yynceD+fFP5P8ALmmk5z2FAhSAcg5NIVGF9v8A9VOwD/hTe2O9ACn8enWmTcxOOeVNPOM56UyTcVYIcEg44oAVP9WoyfujOac3J+lIOQOTmjOP/r0AISeT7UDnjPSg8ZxzRgkE8jj0oAXII/pUFmCLVVbIZSQRUw5bBB+vrTLcAo3+07EfnigB+cOBgndznt/nmnHkHI780gyB36dqU4Ix+NACdCCMnFL14zzUcMqzRh0OQOv19KkPbigAPzcE49KjgOIgWHPfPqP/ANVSEk44OM9aCcjgH3oAMgetBNIF6Hj8KX6UhgOuP0oIBYH+LkfhSdsnNOHoBz70ARqd0zjkD6U5jjaT3OKUDBz0J4pGySMf/qpgKMY680mQfXntS8HPNBOCAfpxQIN3Xv7UdRnJpSQBkc+lIeAv0/KgY14VdkkbPyEkDPAJqRhtIA64pNwYcHjJH496Cf5/lQBCflu1I/iQ/oR/jUvXp6dqinJDRP3VxnHoeKkz2HFIBepyPqM0yRmTZtGcsAfpT96ltpPOM4pBJlmCpwOp/wA/55oAXJ9DSAYJOScn8qCRjvz70uRmgAHXpnmjhTuJ9M88UgGD1PNDEFdrD5c9KAHcdzyKOp47UYz065qNQfmySctkH0HpQAkrfvY1XjOSR7Af40/AHGOPSkMaeaH/AIlBUH2oVw+4KfunBoAntoDcXAh3bCwJBPtRdwfZLjymcNkA5xjrVjS8fbxx/Cak1SymubkMkRdQq85HUE1wzxDhieSTtGx2RoKWH50ru5FHYO9p9o8wAbS+3HpmmnTXSza587IYBypHI6cCtNVaPSGRwVYRtkenWmS5/sXof9Uv9K5FjKjlo9Oa3yOl4Wmo6r7N/mY2BjHerF5o7oYCbhdnmAEBTkn/ACKrnOCea3tRPyQcf8t1/rXXiq06dSEYve5zUKUZwk30sYckbwStG4IZTg1XE6tLGoGQ4Y5+ldFqNp58XmIMyp/48PSsKOIPIixrlySAPTNXhsTGtT5uq3IxGHlSny/cTwwGcsF4CqWb2AqYacfsJuPMGNm7bj+taSWq22nSxjljGxc+pxUYJ/sPngiLtXHLHSnK8HpdI6o4NRXv72uUZtPaG1FwZA3Cnbt9ap8Dkda2r3P9kAD0jB+mRWJ75NdeCqyqQbk+rObFUo05JR7F6SwaOzFwZQRtDbQPXH+NT/2K4H/HwOOD8lT3JxomT08tc/pVSxvJ57uNTM7IScgng8VyKriJ05TjLZs6HSownGMlukPOjOelwPX7n/16hh03z2kUTgNG5Vht/WrGp3M0FxGI5WUFOQpxzk1TtblobsTOSwfIck9ff+taUniZ0XU5t1oTUVCNVQt6kDwSJOYNuZNwUD1q1dWAsog73ClidoULyx9v89q1zbxvcLP1dVKjH6H+dZGp3InutqtlI+FPv3P+fSlQxVTEVIxjoluFbDQowblq3sVMA9qtSacUtPtPmgjaG27fXt196q8Y9COelbNwSdF5PPlJ0/CujFVZU3BRe7McPSjNS5uiM2LS57y3LLL5Kt91iMk/hTrnTpbZC+VdO5HBH1Fa0nmPYA2hwSg24OOPQVnHUZ0thDcWrB3Ug7zg/wAq5KWJr1J3jbfbqdNShRhCzve25m7cEnOVPPNXrXTzdW5lEoUZIxt9KpgcH0+tbWlD/iX4/wBs9fwrrx1aVKlzRfU5sJSjUqcsl0M2zsXvAzB9irxkjOTSrYh75rVZskDJcDjPp1rTlddOsFVD8w+Vfc9zWdpWf7R5bcNp71zwxFWcJ1U7RWxtKhThOFN7vcn/ALFbdn7SMf7n/wBeop9OELxK9wMSNjds6frVy8S/a4JtmkEe0DhwBn6ZrLumn8wxzu5ZezNnFLDTrVbP2i9Oo8RClTuuRkl3p72iI+/eCcEgY2mn2mnNcw+YX2AnC/LnNaFpKt/YGOQ5bG1vXPY0zUJVtbMQx8M42qPRe5rNYuu37D7d9/It4akl7b7NtvMw5gE8xYyHwSAemajZhgGhmCgZ4Jra8J6L/bWrjzVzaW3zy8cN/dX8SPyBr12+WN2eY9za8I+FFmSPVtTUGM/PFA/QjszZ7eg/Go/FHjkvusdIlKJyslyvBb1C+g9/yo8c+JPnfRbJ8Iny3LJ3I/gHsO/5dq4M8knr6VjCDm+eYhwJJPX1yaMfXJ6UiqwcDHy46571MFJwO1dFhFcwKZ1l5yBge9P2YIIJIx0x71YC8gbaNmO5oAgKHbkk+gpuCGxg+tWgvbGPrWho2g3GtXZjjBWBOZZccKPQepNKTSV2MxoJ5IJEmgkaORDlXRsEH1r0jwx4zTUnWw1LYt0RhJeiy+xHY/oa4fxBpqaTqstpbzpPgBwu4bkB7N7/AOIrKLMsoAJBC7s5rKcI1I3C53vizwqLLfqenpi3JzLCo/1Z9R/s+3auOypKE5yDxivR/BfiMavZmxvWDXcS4y+P3qf1I6H865fxV4dfRL3zoATZTHMZ67D3T/D/AOtU0qjT5JbgzEeTy42dRu2jOPWm27mWBWOfmyR9Mmk2KRj1z+GRUduxWxUr8xCnGT1xXQBa7jrnHrS/LuHr71Gpzg9ARkVKMcdqBGr4d48Q6Z/19xf+hivd68I8PEf8JFpmOf8ATIv/AEMV7vSYBRRRSAKKKKACvnl+VAxyBxX0Ka+eTnavp/OmgISqqT09elIQOMkj8KewAJ4pmMHoTz/jTGNxzn0/WkIO7qCM8cU4ZzwOvtQPcY60xi8Y49f60pGUwOvQE0hUk8dO2aUcD6e1AhAcYz+Jpwx6U3noPpS9vWgB5XoT1JpMgHg8fWgHge9AAOAaADPHOeKMYx2pcDoRQMccUCE9OaTbxk9eeBS88UDrg/nQAxZFZcoQRnHTuDTm9z6ZoRAnCjjJPI9aGXIween50AHbHcClGCMZHFJngY4P0oGepoGGOpyD3pM7R07dabIpeNlXIJXAPpSpkIpYfNgZ9jQAZwpJ7CmwqRbx8/w5P86dJgxNuO1SCMj3puG80YPybduPegB5xx16UZHXj6UdRn+VG3r0yaAGiMbMZ2luSRUhGcY4z1NBG0j2pT8i59DQAEEnPX2/CkVcPuPbNOYE9KaQcE4460gHHqPXvTccdehpqbjuBxwePcYojfzFJwBhiOv4UAOPuTS4z/hSHPPTg0p5XBHP/wBegBMnH1pBzyaXoAfSkOSCcUALkYHB60c9AelIASvofWlHHXJI/pTAQk7cADNC8qN2M4+b60D0xSsBjsDQAgUKOPXNBHA7c00OWkdem0gA+vApw60ABwy4bB5796XvnvQcHmlHHNAEbsqKXbACjJqGD97bozbgS+8gcZ5PFLdEu0cGOHO5j6KOcVOB7DrSAdjjNIQdpx196AMdRSr8vGB9KAGqrKq7mBI6n3pcKQM8kEfnRggZ5/GgnP0J60AIBlQfXr60HjjPHWnc46ZpvTPFAw79s9KRVVWYgfM5yf5UvBXp3zQx9KAL2k4+3L67Sf0q7e6g9pc+WsaMNobJzmsyymW1uVlYEqFIIA5pb6dbm68xFYDaB834151TD+0xV5q8bHdTr+zw9ouzua5lNxprykBd8bcDt1pqoZtIVYsEmPAHuO36VSjvol0427LIX2MuRjHOff3qOxvmteCN8J5wO3uK5fqdRRlyq1pXRu8VBtcz3VmQwwySTrEIzuzyMdPc1r6jjbbjPJmUj9aa2rwBSQkpbsDgf1rNmunnullkGACMKP4RmteSviKinOPKomfNSowcYyu2bc90lvLAr/L5zFFPvSR2kMNy9wOCwyfRfU1lajdxXsaIiuNrZO4Y4/A02a/lmtVgIwejN/eHasKeAq8itpfR+hvPGU+Z31tsaxmWbT5ZVyFKPj6AGoRzohP/AExqrBfwx6e0DJIX2sMjGOc0n26H+zTbFH37NmcDGfzoWEqRdox05vwE8TCSu3ry/iWbz/kEDv8AKnbr0rGx2/CtaPVreOJFKScKATgdh9af/a8DIRsm+Yeg/wAa1w8q9G8VC92Z11Rq2lz20HXH/IFAPI8tP5is/TiPt0XTv/I1LJfRPpothG4cIq5IGMjHv7VVs5Bb3MUr5IUc46nitaFGcaNSLWruZVasHVhJPRWLWr/8fcZH9z+pqgCpzzxirN9cpdTq6KwAXbhh7n396qYwvFdWEg4UYxkrM58RJSqycdjdgdhpG/cciJsH6ZxWCwOMDPXsea0o76JdP+zsj79jLnjHOff3rO/DtWWDpShKbkrXZpiqkZxhZ7IU5ySTitq4H/ElPGf3Sd/pWJ0JGeBWhJqMLad9nKsrlVXJxjIx7+1GMpznKHKtmGGqRjGd+qHJHe2MRlXYYsZK53fjirj7bvTyZI9mVLAHsR0NUrPVPJhEc6MdowGXrj3ou9S8+NookKq3BZuprjnRrzqq8bNPfyOuFWjCm/eurbeZnY5644rb0r/jwzzw5/pWJgnNaFlfx2tr5bxuW3EjbiuzH0pVKPLFX1OXB1I06l5di5dwpf2SSQnLAEof6VQ0vi/X2Vqbp98bTKuC0Z5wDyDTvttuuoi5jSQAqQy8cn1HNc0aVWnCdG11bT/I2dWnOcKt7PqXLu+lt7ny1jRl2g5IOf0NZU7tcTmV1AZuw6dBWr/bUI4WKX9P8aztS1RbiW3hWOQElmJYjAGKMHCdOSTp27sMVKE02ql/In0clbt1BOChJGPcVDq5Zr+QZ6KoH5U2xultbku6MV2kYHXtUN7OLi5aVFYAgfe+ldKpS+tupbSxg6kfqyhfW5VkIKnPevRdLKeFfAjX5UfaZ180Z7u3CD6AYP5155ZRm+1W3s058+RVJB9Wx/jXbfEm6CRadp0eFT5pSvpjCr/Nq3qe81A5EeemRpbiTeSTwSx6sTzmnhMEU2NGAyfXH1qyF4HFbgNCrgnbuYVOqgikVNpJPfvUvJIGOlMRFHvYNvQKQxC4PUetSFdvTrQxAwSfbmtDR9IudavPIgHyjmSUjhB/ntSbSV2MNF0O51m8EEI2ovMkhGQg/qfQV6lY6bb6baLb20YWNfXkse5PqaxrvUtM8IWcFjbxGWQsCyKRux3Zvf0H9K1tK1m01iOV7QviMhWDrtIz0rgrSlPXoM4zxX4VvLvWWvtPtYmR4f3mHCsXBPY9cjH5VwTxEOSylTjayt1WvXtb8S2Ok3gtJo5pJCoZ/LAwuenUivOfEOoRapqkt3BbeUjYGO7Y/iPv/hW1BztZrQDOsL6bTdRhvLZz5kT5HuO4P1r2O4gtvE3h7YpBiuYw0bEZ2Nj5T+BrxGMOUzJ948/SvS/hxqRm0+4092JNu2+MeitnI/MfrRiI7TXQDgHjeKSSGT5ZFJRh6EcGkWPZAkcblduOfYV0HjayWz8UzMvS4RZh9TkH9QT+NYSk85reL5kmIkHBx296eO3PrxTM9wOM45p65PXp+VUBq+HwR4i0oDHF5F+W4V7vXhHh7/kYtMOMn7XD/wChivd6TEFFFFIAooooADXzy2cD6c19CmvnrIIUhs5GRimgGNkA/Sozk4Pcc1I3XHf2qIDp6VQwOSi9PWkJzggc0HP4YwPyoHv1oAfwe9Gc9s01sk+31pQAFGBjHFIA59D3pdoPfmlI7A8UnXHY0wHbelKFP4CmnJwO9PBwfQdcUCDPHp9KQ53KBjgc0hOFyTx60c5H+NAARnHI4oHb6UdCPzoPJoAM55wfypM46daD2OTx2pCOtACDuAenp2pxxjBxTQAhbCgA8nA60HPrQMMYPAGKXuPf2pP4s45pBkYOO1ADgMAgg4qs7LCY41d8s2QDyDk8jNWD3JFGARz2PWgB4IIz6j0pD34oGeMnFKB2JNACei4q9p+lXuqvKtnCJWiALDeq4B+p56VQzwOpyOK6PwVd/Z/EsSFv9ejRn64yP5VE20m0IzbPR76/tJru2gDww58xi6jbgZPBPPFM/su8bTDqawj7IG2by4yTnHTOevtXoWlQx6SYdOYY+23Ny2090XIH6BfzrNudPX+z/D/h6QsnnO0swXrhQSR/48fyrH2zbGefoR9okX0APT60W6MqsO5Zj+pr0a88PWL2V9F/Z9varChNtOk5Z2IBPzg/TuT1rk/DtmbzVAn2Bb0CMsY3k2Bfcn69uetaRqJpsDJweR2pcZ/Oux8Q6RYpocV/b21rDMsypILWUvGw5GM8c8Dt61P4g07R7S7i0u2sVS8vWRUkB+WIFwMjJ68NSVVMDhxxzSnPPTn3r0c+GdOMz2Z06FLXyxtuvPPm7/cY/r+FcTo1rFJ4itbWdFlQzFHU9GxmnGqpJtAZpU9M00gnJ7Zr0GDS9CvdS1DR4tOEcsS7vP3EnJx09MZFZFlY6dpnhSPWL2yF7NO+1I2chRyR/wCyk9+oo9quwHMJG8jBEQszfdVVyT9KdLDLBMYponjkX7yOpUjv0ruY9P0+w8QaPe2ltthvozsiLH9020MGHfoSMVheMp4ZdbmjjtBFNE2JZQ2fNJVSMjHGKI1OZ2SAwNo6Gkx82ea61bLStE8PWV7d2H265uwCAzlQoIzgdumOxogs9LtNAOuz6cLg3E7CG3aQ7Y1LEBfyB5Oe3Sj2qA5IRhScA5Y5NG369a7aXQ9MbWdEmitsWl+rl7dySoOzcPfv+lWodL0C8m1Sy/s5o/sL7mlDnc3UnHPA4xil7ZAedrE3nM57KFXP6/59qlC/5xXWanZ6XdeHbHV7GyFqzXAjaMMSCMkYPr0HPvWnfWHh+w8RW2mNpAd7kD5hI21MkqMDPqOfSh1V2Cx5+Ado3Bcgc4p6qWICqWYngAck12lj4VtU1XVd8X2mK1ZRBC8m0MWXcAx9sgfrU9xo9pp+oaNf/wBnxwSSXKwy26TFlDtnawPsQDS9tG9h2OMttMu57+Kx8lkuZD8qSDYSCM557VHc2k1ldSW06BZIm2uM55ruNV+yXXjSxs3sz5wYNJN5pBcbGIGB0wQOQagh0jTJbrxDJd2paO0k3rtkYMq7WLYOec470lV0uwOEIl8/BUeXzz+Ax/WnbU8zIGXIGf1xXYajpenX+g2Goafaizee4WAoGLfeYrzn0IBzWhcaV4f0/V7LRm0x5ZJ1D+cZWyOTjPPOSDkdqr2qA4Hb2z680m3HQCtXxBBb6f4juoYIUWCN0IiGcY2qSPxzXVjw5pba1Hci2QaabNXCZbG9mwO+ehFN1EkmI8/CSGQYPykY247/AFrQ1DRL7Tb1LOeAmZ13qkR3kjJHb6Gt2+0az0nQrt7i3V7mS+aG3cscqm7j2+6D+dbot7Sy8dJBFbHdJZ5VzIx2kFs9Sc5AAqZVeqGcLY6FeaxPPZQbIpY1JkEpKkAHaR0PPOKoDAXABAIGPSvQ9FmtpvGGrC2thAY0aOU7t3mOJeW9s8cVk3Fno2oeEZ9Q0+ya1ktXCglyS3Kjn1yGz7GhVdbNAclwSBjGaVlO7nP0rd8JaRDquoT/AGpS0MEYbywcb2JOAfQcVra7oEA0aO7i05LW7WZUMEMu9ZAzYHPrkj9ap1EpcoHF4wfbNL8oI9Qa9DTw5p91FPbTaXbWUgjJi8u6Mkq+7dv1NYdlY6bpnhiDWL+zN7NcyYjiaQqqjJA/RSec1PtUBjWuj3N3pV1qCGLyLY4dWJDHgdBj3qh2I6D1rtNCubObw3rl01p5dmJ2P2ZXPQBfl3e+KpeIrDT/AOw9O1WwthbCc7GjDEjkE9/QqR70Kp71mgOVaPeVDA464qQKWYKBuJOAAMk10ujadYw+HLrW762+1+W+xIS+1eqjJx7t+QrQNhp0cuha1bWYijuZ0ie3DnaHYHaw+hBP4DpTdSzsBy9tpV1c6jDYtE0M8wyomBTAwTzxntUF7aS2N7NbSlTJC21inI/Cu8vp4D45sIFtQLhTua4DZ3Ao3y4xxj602az0jWL7WLP7CFuocsbkudzN6j0APbvUKrs2hHn+3I6dOaZtO4njbt9O9d1omhWy6HaXhsbe8nuTufz5dgRM9F4OTipYPDelp4i1G1aJXtjbLLGC2TFkkHBz7E8+1V7ZajOAIOcdauWGl3mptKLOLzDEod/mAwPxPNGrzafeaik1ham2hWMIIy3U5zuP14rofA3M2p/9cB/OqlJqNwOZFnO1s9ykMpgUjdKEO0ZPTPTvUraVeDTU1NlUWjOY1JYZLfTr2P5V2WnXdnF4AE0unpNBGypJAXwJG3KC2ccev4VlaHd2mqXNlpupLFFZ2sbGKPcVWWQn+I569cDj0qfaN302A5ccA9BRjPJzXQeKrJrOeAHSoLNSG2vBJvWXkewwR6Y71csrfS7Xwbb6rd6clzMsrLgsVL5YgZPoB7dhT9orJgciWJcrg4xnNOxwT2rtNR8OafPr+lR2yeRb3sTySIhx91Q3HpkHFTW9ho2q6jqGix6Yts1sCI7hHJYkEAk/ie+c0vaoDivslz9m+1eRL5AOPN2Hbn0z0qtHGse4ADls+vWu/W7tIfAUE8thHLEpEZhL4BYNtL5x6849657wnpUGsav5N0S0McRkZQcbuQAOPrmnGpo2+gjFPygcdD2FRGEef5x5O3aPau1itdK1/SNUkttMSynsgWjeNj8wAJAPrnac/XrUWo6bZR2fhiSO3jU3JTz2A+/kJ1/M/rQqiA5B+FJx+QqGZSyFQSCa9Hh0XTpPGdzZGzh+zixV1TbwGLgZ+vNcVrl1Y3V4p06y+ywRxiPaTy5BPzH6gj16U41OZ7AL4ShU+LNPUrn94W59lY1o/ESTzPEyLnhLZF/Vj/WqHhFgvi7TySMF2H5owq/8QUI8UBiOGt4yPflh/Sof8VegHLR4cdCMHvVlBjtUcYAJzXWeGdIsprK41jVAWs7c4C9nIHOQOT1GB3JrWUuVXYHOIPYUMpOT/Ku6sJ/DXiCc2A0tbaVgTEyqELcdivfHY5qBvh/cm6wl9CbfP3mU7wPoOD+dR7aK0loKxzmkaLca1d+RCNqr80kp6ID/AF9BXa6lqFl4R0uOysYw9y4yoP8A6Gx7/Sn6jqFl4R0xbGxQNcsuVBIJz/ff/D+ledTzS3E7TTStJIxJdj1Y/wBKizqu72HsLcXEl1M80rtJLI2Wdj1Nanh/XZNEu2bYZLeXAljHB46Ee/JrHyMU04Y85yDnrWzimrMDT8Raous6rJdxxmOMqEVTjJAHU+9Y7jHU5NSk8YxkelQkkhtwxg4+vvQkkrICBhhvQCuk+H8xi8TqmfllidePz/pXOMSG7Gug8BRl/FUB7LG5P02kf1qKvwMa3Nj4koFvdNlxy0UifgCp/wDZjXFpkMAR+Ndr8S2H2jS04yElOB7lf8K4lDjO3k+lFH4EIBa5uVnDNkcle3SrYyDzUQzUikn0rUDQ0Dzf+En0rYqbPtcW5j1++K98rwnw8P8AiotN/wCvyLp/vivdqTEFFFFIAooooAK+eByqg9K+h6+dyxC/55poCJkUyeZ827GOvalIwKUE5BOM1GzADLHAHJJ7VQxTnGfWk5B7896Xr3IpiFizEkMAxxigB4OO9PHPrzTMY7mlUH8DSARTk0oDF2yflJ+XFC8Hp2zTxxjP6UAC8HvkUu09cUHnpwPSk3BR83AxyaYARgAEZ5yKOuM5wD60pJPGOKaenTj3oEL19c+tHHTPQd6TJA5pBzxmgBf4j37ijnoOlAIDHHeg/XBoAbjgnt2FAORz3HelAG7imtkA7QDxxQAvTIPHpRtIGPQUmcnnr3pRzk/SgYdO3NJnORgg5I5p/BGScUgG7+lAgByTS4OeaQgH1+oo7ehzQMUnaAB1xUtpPJaXsNzGfmhkV1GepBzioM56549aUkZBzSauI6K98VXV5q9nf+QiG1ztjDEhsnnP1GBVa/8AEl1f6tBqaCOGWBQIwp3Dgk9/XJrJxzyDSdGAxUKnFdAub114ltNRtZmfQ7EXNwhDXA6gn+LpnPvmqmh61Jol488cSypImx0ZsZHXr2NYtsdsLIf4GK/hn/Cp845/CmoK1hm7e+Ihc6T/AGbDp1va26yB0WIn5cHOOnXOefeodY1ubV9Tiv8Ay1tpYlCpsbOCGJBz+NZGTjpigcD3oUIrYR00/imC6Blu9Dsbi5ChTM3f8MH+dYWnXjadfwXSRiQwtnBOAfxqrySefl7DFG3Bz/ShQS0A37XxPNZ61d6mtsjvcrgoXIC9Pz+7TNN8RPY6YdOurOG9s9xZY5DjHfrz39qxCCOKQOGZgDyvUYo5IsZtXviS8vdWtb3bHH9lYGGFc7V5GQfXOOtRa7rK6zdRz/YorZwMOUbcZOnJOB0x71kng9CTj0pxxjIzihQS2A6Cw8UPBpqade6fBfQR/wCrEvbHTqD0otPExgguLOfTYLixlkaRLdmwI8nOAcdAfauf7gDg+9A3ZOegPBFL2cQOgm8U3M2sWl89vEIrQMIrdDhQCMHn8vy6U228Sy299qdyLVGN+MEByNnB6cc9aw+h4H/1qOvHXmj2cQNaPWXfRbbSDCu1LhZPM3cnk8Y/Gur8S6/HpmuoDp8FzKkW+KZjhoyWYEZweOPbrXnpGeBzS7do4XA9ql002M27PxPeW19eTTRRXUd42Z4JBhT2GOuBjjvxUV9qltPPbSWOlQWLQSeZuRtxY5BGeBwMVkcg9etKM4/PAquRXuB0l14sS51SzvxpcST25JdhLkyfKQBnGQOfeok8TSIdXH2dM6nkHMp+QFSvHHP3qwPmH196vWOk3N/aXdzD5flWi7pNxwcYJ4/I0uWKWoiw2uOvh6HS1hCmGTzVmD853E9Me/rXdW41OS5tri/ttKaONSWvFcllGOi5HGe/OOteXZyeOD6UjLgrgDA65HtSnTUloM0vEF2l9r17cwvvieTCMOhAAXI9uKtv4nnbQItKEYRkCgTBzu2qwYDGPYDr2rGkilihWaSJ1jb7rspAb8e9XdU0a70h4lufL3SruXY2ePfiq5Y6JiLmu+I5tba2MkCxLCS20PuDE45PHHT9TUt14pmuPEVvqwt1jaGPyzEHJDKS2eccfeNc/u5zx9KaNxYADJJ4xRyRsB0sfi1YNYn1CDS4ojNF5bIJerbtxcnaMk/TtWfZ6y1r4eu9IWFWWdtxk3YK/d7d/u1mSwywyeXPFJG5AOHUqcdjg1Nc6dexaCdXVP8ARVkCbtwz97HT07UuWKGWtF1efRbszRKjrImySN+jDP8AOpb3xFZ/abUWWhQWlxFMsyzR/NyO3Qcf4VkA555PvV7S9MvNYuHgs4w7om9gWAwOnU++KbjHdiOgHjUpePcppEAlkQJK/mnc2MY5x046fTms/TfEzWOnf2bc2MN7Zj7iSHG3nPoR+lYe71GOaDzxz7UvZx7AbCa/5VhqdnBYxRQ3shfaj4EQIAwBjnp+tRXmstd6FaaWYlCWzbhJuyW69v8AgVZbbtjEcnGQDxRzglhz3quVIDX0fX5NKtZrWS2iurOY5eKQ98YODz6Dt2pdS8RXGom0EUMdrBasHhij5AIxgk1j4JXv9aTJyBS5I3uB0134rN1qNlfDTYEntiSzB8l+CMZxnAz61XtvEstpql/fLbI7XgIKFyAn0rIigmnDeTFJJsUs2xSdo9TjpUJbcARnpxnijkjsBt2HiM2umJp95p9tf20ZzGsxwV698H1pbTxGLHUbu7ttOt4kuIgghRtqpjuMDn1/GsIA4Oe9LzgmjkiM07XWTa+H7nSRaxSCdgxmY8jp2xz93g54zRoutSaLJcMkCS+fHtO9unvWeLe48gXDQSCFm2iUodpPsenY/lUZztOec0+VNWEbmk+Im0zTJbCSyhu7eR92yVuAeM8YIPIFZ+l3sNhPI81lDeo0ewpN0HIOR1weKfNpFzDo8OqO0Zt5n2KAx3Z57Y/2T3rMkcW8LyHJI5x60kou9gNrWtcl1dbeH7PFb21uMRRR8447n8Kgk1qSTRItDMCeVG3neZuO7O4nGOnc1mo5aNCw5Izj0qUW0/kNcrbyNCuFaXYdoPpnp1p8sUkgNm58S3lxNp06RRwzWC7UYEsGGAOR9B096ty+MZ9kz2un21tdzACS5Tljj2x1+pNcwNxIAHJOB6mtuLwrrk0IkWwZQ3OHkRW/InP51DjBbgJp3iR7HRpNMezguoGJKeacbSfbBzg8j3rO0vUrnSrxLq1ZPMA2sG5DDuD+VVpFMUrQyDEqMwI9MHHamElVz7c/Wr5Vr5gdDc+K5bvT5Le1sLeyS6y05jOWfPXnA61JbeLrm30yC0azt53t8eTLKMlMdDj1A4zWLo2my6rcwWduyLI6FgXJA4GT0BqZdIvnF+VjRlsGZZ33gKMEjjOCenpU8kNgNNPF1zHrsuqi1gMskIhMZY4ADA/nxXLy8jB71KfTvULk1SilsA/S7pdP1azuieIZkc/QEZ/Suy+JNqRc6feBcqyNETn0OR/M1wbE45HB9a9GU/8ACU/DwKPnvbVRgdSXj4/8eX+dZ1PdkpAcAn3Tznjmuz8J3NpfaTd+H7qTyjOxaJvc4/UFQcd64hGJLJsyMcE9D7V2vg6ZLLwvqGueQHuo2aNQewAH6ZOT9Kdb4QRtaD4PfTNUS8uLqObywfLWNSOSCMnPsTxXXeuOc8VwXhvxRqV3rcVpduJ4piR9wAqQM5GAOOKi8a6hqEWtCBZpYbdUVogjFQxI5PHXnP5VyyhOc7SY9it43tJYPET3DcxXKqyH0woUj8MfqK5YmOKNnJwMlmOe9d1qkkl78PYLq+yblXUxuw5b5tufxXP1xXCSxrLG0bZAYckV10neNuwh2cgEHr3FRDJuz6Ko/Mn/AOsKegWKILn5UHUmmRbyuX4ZjnHoK0AkP3s+1Rv3OOtP3ZB47YNRsfr7UAVyFyWUAcnn0Peu5+Gtixlu79hwqiFSR3Jycfp+dcPsLuIo1LM5wFA5JJ/rmvZNJsofDPhpI5WylvEZZ2Hc4y3+A/CufEStHlXUaOE+IV35/iTyQQfs8KoRn+I5Y/owrmY8jg847+tPvbt9R1Ge8mX95NIzkeme39KbHggkY5FbQjaKQicAHBxyOhzT13E56E1EXVFLtwF7iph1H5VQGp4cBHiHTTkn/TIj/wCPivd68J8O/wDIw6Z/19xf+hivdqTEFFFFIAooooAQ187k5IG3sDmvog187YO0Z9uaaAa7EknH61E/zLgjIIx7VK3Tr+NQyq5jPlttccj049aoY8c4z+NB5Y4NMUsQA3B7gdjTwD6n0zSAeF46c0nbnk0AbepP50c8A4545pgJtQnnnIx+FPJBx/KmbemOx9adjpjgCgBePU/40uAVORkHrSKpHOad7e9AAMdsDmg8Lx044xSZJxQ2QvA6kUCD0HXIpCeeMYoOABSLQAHk5NB5IJpBuwAxGe+KUD1NADVBVQNxY+vrStx3GaVT0FH9aBjW5JA/nS+3GTxxS4Oc03qOe3tQA7kDvwO9HcY//VS9OtIRnoeKBDgB0wfUCkY5UcikA4PX0xSFeOffmgB3UdsUjHG00jMERmJAUDOT2oYfKAAOooAeGxjPp3qEOWgYo4Z8EDtkipCuAMY/GmoqoAFGAOwpAVo5fs8pFwwUyAMTjCk4wf5VahkWZN6NleRnHX3pQoJo3BMds9MCmA7OR/X0oPYgU3qDk04YxkfWgA3DPtSc4waCFJA5I9hSHpjrQApIOB3qNiFlDADLnaxx6dKeMnnjNICOSfWgYuQDjPPXpSnn37etAPc4PpSD0J/DNADieB7/AKUpJA/+tTMZ4pxHfJxnHFACEMcopO4nAwOc+1ei2nhvT7ofZrjSIrNjHlCt4Xm9MlRxj8SO1efRSvBPHNGcSRsHXIzyDkV1Q8aBb/7aujw/aTH5by+ccsOoA445+tY1VN/CA3TtP06x8Mvq+pWxvHeQxpFvKgYYr2PqCc/SrepaBps8ugx2MJgS9LM7FiW2bA+OSecZFM8OSale6Zcwx2dneWbTn/R53IKE/N6HK9Pxp3izVvsdzpC280RvLPc8gQZVSQoxjsDhuPTFZ+9z2GXrrwtZS2l7EmmC18pCbe5FwXLsAfvLngZ/T0qitnoVjo2j3t5YNM90EQhXbBLAZYjPbHb1rLv9fsNQinZtBgF3MhVphJ91sfeAx1/Gq17rrXWlafYmBUFmQd/mZ34GOmOP1pqE+ojoV8K2TeMzZBSLNbcXBiDHru27c9cZGf0zU+nXGmXXh/X20yza1VYXV1Zid2I3w3J478VhzeL7h/ESarHaon7nyXhMm4OuS3XAI5P6U+XxhALe6srfSIYI7qNgwSTBJIILHC89elJxm9xl/QdFtbjT7RrzRotsud1xNdMrPk8FEHtj0rnvEWmRaTrM1rCxaEBWTPUAjOD/AI1pReLFS1sVn0yK4ns9oimaUgAAYztx1wB396ytc1UazqLXhgEBZVUqG3ZxnvgVcFPmbewHU+KLmxPhSxY2RIlhxbASH9x8gI+vHHNaOrDSZdY022v7NriW4jKRksQqD6A8kniuQk8Qpc+HU0u4sI5HiTZFOX+56HGOuOOtOvfEz3mrafffZQjWZGE80nfznrjjpUKnLb1EaFrokEXiTUrNdN+3QW+1lMk5jWMMA3zEdeCfXpV2/wBJ03TtR0W/htUCTTiN4o5Sybz91gx9D9M4rJi8WkXuoyTaeksF8F8yDzCMYXb97HII9qg1HxM17aWcEVlHa/ZJhLGUcsBjOBjH0/KqtNsZd8cy2v8Aaawrbf6UArvcbyd64OFx2qu+n203w981wyyNcbS+9sD5sZ25xnHtVXXdei1vyZPsCW86n55RJuLDHA6Dj8aamtkeH10k2wZRKJPM39RuzjGP1zTUZcqQHQazoljY6G0mn6ULiIRgrerOSynP3ivcY7jjnpxWb4Ksra/1SdJ1YhICy7ZGQ/eA/hIJ4J4pk/iWIaddWenaTFZi6UrKRKWBB4OFwMcHFU9A1p9DvJZ1gExkj2bS23HzA56H0pJT5GmBrWVppEPhKDVb2wM8izEEK5Xf8xAB5xgdfwrVm0jw/a65bWZ08ub5SyZc7IgB25zzXJnWSfDS6P5A2iTf5xfn72cYx/WrM3ilrvVNPvxaIptFKhPNPz8EdccUnCbe4Gppui6aH8QJeW7TRWMnyNuIYINxwMHHQCoptO0zWPDv9oaZafYpo51hZC5YEllXuefvqc/WrXh3UTPbeJdR8lMt++8snK/dc4PqO1YupeJDeaalhZ2UdjbKwdljbcSQc+gwM89OwotJyA3203QbTWINCfTnmeWPJumlYMDhscfh/LrVbT9B0u3h1k6hCZksZeJQSHKABscHv/XtVRfGZLx3UulW8moxoUW43EYBz1XHue/c9Kz4PEVwljqNvJCsz3xLPMTjaSMcDFLkmB0/hq6sZbLW2t7Axwr87IW+8mxsIfTo3P8AtVmaNZ2t4tze/wBiW32UzHY9zdmNI1wPlHBzj14rJ0LXG0OSfNuLiGdArxl9ucZ74Pqfzq5B4mjWzmtJdKt5bYzGWGIvhY+cgYxyB+FNwkm7Aa//AAj+mw+NFshbK9tJaGYQszfKdxHHOe36mq8lhomo6Lq/2KyME+nFlEhckvgE5PPQ4I9qpP4ukOuQ6obGPfHAYSnmfeGc5zj3qjaa21nbaxCLdX/tHO4l8eXkMOOOfvfpQoVOojptUu7EeBrJ20/fDINkMZc/un2uA2e/INcEMEZ4Nb0Ovg6GujXNnDKgBWOd2/1ROfm24OSNxPGKj8UanBqN+iWjFrK3iEcZII3HucH8B+FXTTjpYDfjuLO28A6dLfWhuYlkO2LeVBbc/JPpgn9KjvPD2lTazorx2wFnqCOz27E4OE3DvkdfXtWVZ+Jxb6Vb6bNpkF1bRZDiRs7/AJs+hAx+NRX3ie8u9Wtb8JHELX/VQ5yAD1BPGcjA7dKhQnd/MDX0jQ9Pl8Q63ay2itDbtiFCx+QZOMfp1qzY3dinw9jmm08TQKVV4PMI8xtwG7PbnnFUB428u4lmh0mCNpV/ekP8znsSQBwBxj361naT4i/s7SJNNnsIry3Ztyh2xg8deDnkZpOE5b+QE3gmCKbxGplAzHEzxg/3uB/ImrqLc614ivra61i5sZ0nKW8ce4ggE8DBGMAA++a5W0u59Pu4rm3kZJ4z8rAe3OfY10n/AAmqmRLiTRbSS8HAnBwQOB6E/rVzjLmukBJZ6BYWI1vUb6Nr37JI0QjYlA5UA7m577h/9ei60TT9Z0vTNQ0+L7ELydYZUQ7gMsVJGe4I/Ws+18UT291fPLbwz296xaa3bIGTxwecccd6rXnima6S1tbW3i0+GyYPFBE2cEdGzgZ/Klyz5gOw05NH0/xTHpNrpvlzQRcXJkJJ+TJB9flPX17VzzX8bare6TOVisrjU3e4mBIJUPwpPYZAOamPjeUTx3S6XaC527Hmz8zD0HGQM+5rDOoZ1t9Re3jlDzNK0D8qcknB9uaUKcrtyA6DxZpsVnZb7TSreO2Mi7LuGUsdpzwwx3JHOTXGHkcH2zXRXfiUzWkVna6db2lskqytGp3ByCDjoMDIrP13V31vUTePAkPyKgVTnIGeSfx/ICrpqSVmBjOOCO9dH4G1xdJ1U2077ba7wpJ6K4+6foc4/KudkztGPXoe1QOD0PT1q5R5lZgdb4x8PvpWpm9ij/0OdyVI/wCWbnqp/mP/AK1VvCWvLo8M1vcQmaznLb0HJByRwDwcjrXR+FvEVtrth/Yeq4aYpsUsf9co9/7wx+P1rntf8L3Hh1vMjZp7Bm+WUjlcn7rf0PesYu69nPcDette8MaS8kul2ssl4yHbuDYXPbJPA+mTSQeN1khCappkVy68hlwB+TA1xCSp5jKD8wwTU24FRV+xj1A29d8RXGuOisoht4/9XCv5ZJ7msPGOgzk80fxc9aQ8AdcfWtIxUVZABXjnn2PSg/MeuPcU0E72GcqemBS5Awe360wEJK/WopDx2xT3bBzmui8L+E5dXkW7vVaOxByB0M3bj29T+AqJSUVdgW/APh9p5k1q5TCLn7MhHVu7fh29/pTPHvib7U7aPYyjy42/0h+oZh0UY7Dv71reLfFCaRAdL00gXW0KzJ0gXHQf7X8q8x3fKT2796xpxc5c8vkDCFpPNCybQSOCvQnNWEJd2RDtwPToc0xUUurHqpOM1LFklyf72P0ArpAnwHQqRlW4I9akUAMeO2M1CSw2so7jcPapC20FmHv60CNbw4T/AG9peRhvtcWef9sV7vXg/h058Q6Z6fbIun++K94pMAooopAFFFFACMcDNfOxzhRz055r6Jb7pr50dtojXJyxwPyyaaAbngDpSHk8kc05vvUz068cn3qhiMTngDcMcmnN1ODkZ9Kb6j1pQOchjyc4zQA9cFuvajnOeQaOM8fWj9M45oATJxz360iSKS685Q8/zpSMA9cfSol+S9PJw6ZI9+lAFjlePSkGd2KCePXn0o7daQAjB4wQD9MYp3TrTG5UqrbSR8pxnFAwMbjzgUAOz078UhA7YFIep5J9M9KXOe/AoAMAkcn0pD078ml4woPAHWkyCeDTEA4xjnH60Zz9aQHHPPSnDG7qfT2oGN3E880uccE80hxk0m1jIG3HGPu4/WgQuf4hTumAP5U1VC5UDrnp6nmnDp/XFACfxD/GkYElTk4H60vOenQ9abnHAHvzQAYDYBAIPY07OMc9fSmbcOGBxgECnZ56H6UAIGXcVzg4zzTx949CfWmtGpzlRk9eKX15oAXA/wDr01mIkRR35P5f/qpeBkngD16UfKdrLzxwR6UhjVZvmypABwM9/epG75JzTRkbt3TPGO4pwwcjOfxzTAaikKFZixGMk96U9MClOPQ0hHynJ70gAdAPTvRyffpmjgDij3wc0AJnjj+dDP8AvFUnnnHvimxhQxjAPy8n8TmpG9MEj+lAAeCB68daP160EZOTmkbtz3pgHTr3zTgSBxyKiMe64WTJG0EY9c0oymdxGM5HbikA5gCSSB69KU4KjHT0poyR14pSAMe9ACjPBxS4z3/HtRyMUDluT0PpQAA5xzx1qFlf7bFJ/AqNn86k4MmedxH5il+ULgcelIBTkDr+NNbrznrRnAPPvzS8fKV7dqYBgE4PUH1pGZtx+UsvHOe/0pMc7scnvjqKdnA6dqADdz6fSg8E96Dyeee1IQB+JpgKOcdOvpxSj19Oaap5HWgHkCgY/P50m7Az+YoJHtx3pM5Gf1pAGQQfTNRiU+a0f90A5x1/zinK25QeRn161GVP2jeTgbdo9SetDAeAfNLdiuPxzTgTzUckiwQl3JwOC3c1IpB5HPQ5oAFHHP50oAGScAjPPtTQQMc5pwOBnnnjigQyWRIozI5OBUhbvk/hUNxAtwoVjtwwOalJyOKADJByKAcjOCKOoOTQSTx0oAQOCAynOD3o5UnJ4PY9qXaAOBjvxTTwPwpgOPH400kkg5HB5zSt944PWkUDJ680AKByPm98Cge+KQH+7wR6UpJHJ/8A10AIwGRn60xn2uoyNrA/mP8AJoZiJwMkLtOfrkf0p2QyhgcjtxQArD19PSk9B2oLDg496QnB+bvQAufm9hRuO7Pb0qLGXJIYBeBk9c1MeKQCH8vrTScmlznJ6c00bhJj+DHP1oAayjBPSoJAB7c1aK5BqJlHQjNAFXeUBfJGBkdq7jw145H2WOw1395EUCC4K7sjHRx3Hv8An61xMqbkZR1IpjKCAASMEHj61E4KSswPRdR8BW1zm+0K4iAlGRGzZRh/stz+R/OuTv8ATb7S3231rJBk9WHyn6MMg/nUGla7qWjSA2VyyrnLRt8yH6g/zrsbH4kRsgj1KwPoXgbcD/wFv8az/eQ80BxO8EcH60BuOntXoP8AaHgfUjuljtY3P96Foj+agD9aDp/gbhvtFn1zj7Y38t1P23dMLHn7PgdO1WrLRtQ1hwlnaySKGBMmNqD6seK7tb7wRp2GjFm7DkbImlP4Eg/zqjf/ABIhRdunWLsQMb7j5QPooPP5il7WUvhiFixo/giz09BeavMk7p8xQnESY9c/e/HAql4k8er5bWmiMQfutdbcY7YQf1/L1rkNX8QaprJP2q5LLkFYl+WMfgP5nJrPIzxzRGk27zdwELNI5JY7icknkk05Iwrs3POM0qpz/wDXqcKPTINbgIi5x/hUiBsHcBnn+dKi88etPH6GgAAyMds9KeMnoMZpg6DBzT1POOaBGp4d48RaXk/8vcXT/fFe8V4R4eJ/4SHTP+vyL/0MV7vSYBRRRSAKKKKAGvwjH2r5zGHn3jOEQKPqeT/SvoyT/Vtzjg186RBvs0ZfliN35800AyaNZWjLZyp3A0ZBBHp/hUhXIH6c0zLYyuc54zTGJj06dKd2Pt6UnTOR3qOLfht5yQ5Ck+nUUDHs4T1LEbgB3xT88Hr1qGVvLETuq5yAx9M1Nk846UAIOhNJ8pbODnGKQnjuaT24/CgCUsOM5pu4cHvjpTdryOscSszscKByT9K6TT/A+rXqh59lnERkeby//fI6fjiplOMd2BzbMrIQxxkDgdxRvA74yetehW/w7sQh+0Xl1K3cxhUH8mqx/wAIPoS5B844/vT8/wAqyeIgKx5ozkJxkt2FPDfpXoz/AA/0dxlGvF91kBA/Nay734eSrk2V+rnPCTDafzGf5U1XgwscaG+XJ6nikJ2gccVc1DSb/SZcXttJGpOFccox/wB4cVRByRyTWyaewDtwXg56c0AsG5A29vWoRKyXHlupIfJRgf0qVQ4bqCvb1pgBbb8xzyR296cDznnHXNAPPU80D3NAhcgj0FKAMd/oKNu1cjPpQAeuT70DEVQGY45PWg8NjmhvuNjg4J+lNU71BBIBGRmkAbvTIIFKTyTz9fWk2kk9MY/GlIyRigQ7PoP84oz3z2o5UY/TNIwG8cc7cdaBjXjSTG9c4ORnp9aeScnINLjjn+dA755NADeg6+1KPcUoAKcEZ/8A1UAZByPYUAKeBnmkPKjpRyBximTsYo9yoXAPIHXFADgTgE5+tN3qZTGOoXd+FNjljmQ+W+fUd/yqQrg7sc9M96AD/H0px6HgmkJ5/rmmeavneSMllGWIHSgB/cfrik7jnApcEH/69KR0/pQAwjPTPrTSQX2FCeMknp6VIRn6fWkHXH9aBigAYHYc/Wk4YfXrQRgnH4nNHAXj+dAgIwB1pT6jijkH0oGAR15460ABIQE9FH9KOCBjoaCPlpc/LkkY9aQDH4TcoPTgDvSA5xn6nA708568etJggdqYxD94c80A5XPNLwygggg8g/hS4A6ZyOaBCHngA+pphbLlcHgZ9jUncY5/GkYckf1oGJ1Ix60ufmGc496T0z60oHPpQAfwnrR60DmlAO33+tACEBh+OelGRz16U7Axyf1qPBDk8YIx70gCRFkQqRlSMEU5RgdPpRyDUVszSQIWPzEYP1piJf0+lA6HPpRjjA6ikI9Mk4+7mgBk0jAIyk4Vhu9MHipf1proskbI3Q//AK6cf73PrQAjMBwSRnoaQH65x1NKwLKcDJxwCaXIC5/GmAzfk55x70DO4nOVx0PrTVj2AgD5cAg9896dg+YTk4K9M0AOK8ng/jTM5BB6n3qQtjAPOeuaYMA9KAGxypLuAzlW2kH1p+48D2poQc4H1pp3ebkfcH86AHknnrmj+HPelXjPXNNkYIjMQcKuTSARy3yhQcnqfSl3AMvOBjpQpG0EHGRxzTsc9ePrTATjOeaDnpjkUgHLFjkFuKRwdjbPv4+XJ79qABBkY6c54PWj5uTz1PT0pEBIIYEEnBwaeox24pABPynr6mmEDlepHOKkwOf8absG4sOuAD/n8aAImQY461CygevJwKtEE0xlyR/LNAFQLwc00n1z9as+XjgjJ9aY427eOGOOtAEOccDOfak3HIO7CipzGMdD+dRCJmkYtkAHKnPtQAm4+/SlPJJ5pyxkOE3EkDnPfP8A+o1LsIXIDHPpSAhUDPXINSBeCSTwPSpBECMjtTwnAwcc9c0wIwoA3H5QB1xTwBj3pZoi8LovUqQPrSxKyxIG6hfXvQA88f4Gjjp0pWHpSEEBtoB/xoAaAWA6g+lSA9yaaPXkfTvTo024UCgRq+HDjxDpYPX7XF/6EK94rwfw7j/hItMx/wA/kX/oYr3ikwCiiikAUUUUARzf6l/90187OsuYRGQqD7+c5PTivoqbmF/90188YBiUe1NAMbqBkk/0pn3RxyD3p7Y6ZFMOcdR1xVDEYjn6nNIM7hyCpByfQ/5zRjGOBRikMCvmR7JBkHqKOnAFO6t/KmMRnHb1pANY4wwHQVt6B4ZvdckEoJgsgcNOR19lHc/oKm8K+GW124NxchlsImwcdZW/uj29TW/4n8XppSHStIMYmjG15VHyw4/hUevH0FYzqO/JDcDSkuvD3g2Dygdtwy52r88z+5PYfUgVyGpfEHUrp2jsljs4x/dG98fU8D8BXKSSPO7SSO7yMdzMxJJPqT3oAOTxg0RoxWstWFy3c6rqF5uNzfXMx/25mI/nVNssmQAx9DT9nAyen602RSiMcAkDIFbWEOjnmhkzDI6Y6FGK/wAq3NP8aa3p5A+1/aIx1S4G/P4/eH51hbSQMgdKZgrgngE8k0nFPcD1TR/HOmamBb3yi0lfAKyYaJ/x6D8RVbXvAsVwGutHxFLncbct8j/7vp9Dx9K81JGMeneum8M+M59HkSzuyZ7Dpg8tEPVfb2/KsHScNaf3AYc9vKkjQTK0U0T5KsMFSOxpySh1DA8EnH0r0vxJ4dt/FOmJeafKguvLzFMvKyoR90n+R7V5mIzAxhdSjodpU8EEdq1p1FNASDGPx60ZViccimAnPFdDEiX2mj5EDsu3IUDDCs8RiPYJNrRs3oUHVbSeqMJTng+lSdB/OrGk25uWZpkACphl9CR/+v8AKltLYtqIhccRMS3uAaUsVBOSv8KuJUJtRfd2KW4g+x70jEKvzAAdMk4ravHQahZwBB98M2AO/TP6/nVi7ntbVFMyr8wJ/wBXnpXK8wdo2hdy1OhYJe9eVrHP8EBc4HpSdAO3HNat5eWs1m0cWQxIwdmO9ZeOSO1dtCpKpG8o8pzVYRhK0XcTqhUnBzSgjj0x3NdFGYYtPildF2rGpJCg9hUZ1GxJGR3/AOeVcSzCcm1Gm3Y6Xg4xS5ppXMIjJB3c4ppkCSKvO5s4wM9BWlp1gLjMk2fKzhV6ZNaD3VhA5jGwY6hUyB+laVMbyz5IRcn1sTTwrlHmlJJM54uhcoT82MgZ7U4dMqeM9jWzPYW9zEJbfYrH7pXo3t7VnWNi08xjHyKpzJxyDnpV0sbTnByeltyKmFnGSitb7FdjjJzwO2M5oDDAwSMmt5msrFACqA4zjbuY1HMNOurZ5coAvG5BtYH6d6xjmDk0+R8vc1lg7L4lfsc6YU+1iX+MqOnAqZ3CxFjwB1PtW3BGv9jHhc+W/O0Z71gTxu+xAflLhmOewrpoYj2spK1rOxhVo+zUXfdEvHHPbnNMCLG7MuPmOWJ79q3r1FGlEhUBKpyAB6U4RW2mWhklA4GXcrk59BXN/aC5bqOt7JG/1J81r6Wvcw15C4oOc+3862r21intTcwgAqNwZRgMB1rEJ6V04bEKvG9rNGFai6UrN3FHHTJ5zTScHg1esLH7STJJnylOOP4jWg01hbN5Z8sHuqpux9TWVXGqE/Zwi5PyNKWFco88nZGCkiuzhWztOGHvjP8AWlznNbktlaXkTSQbFY9HRcZPuKg0yIJNPHLGCygAhgDjk1Kx8XTlK2sd0N4OSmo30fUyiST1oGVUliPwqe+XF7OAAPmPbpWlo6I8Dbo0Y+ZjlQewrWtifZ0VVt2/Ezp0HUqOncxHyyAB8Ywc/jTjggg8joRWrZ3NnDbCOXAcFs/JnvV6Q20URkdIwgxzsHeuepj5Qly+zeu3mbwwcZx5udHNHIX5SB6Z7U8YGAMnHvWo93am+gMaoUOUb5AOuMHpS6vbqEjmRFXB2tgY+laxxj9pGE425jN4b3JSjK9jHZgpAJPzcD0zg0pwyEHvzWg1iP7JWbAD7t/T+Hp/9erOlW6+Q0rIh3HC7lBwBTqY2EabmtbOwoYWcpqO11cyc8ZxSck4yPwrQhjF7qbOABGp3AAcYHT86r31uLe7ZV4RjvTA/wA981pDExdRU3o7XIlRahz9L2KpwD1+nvRkHnI5rQ0dVa6kLIrfJxke4rQeezjk8qXyw3HBj45/CsK2NdOq6ag2bUsKp01NysYI4Azg4ppcKpZ+gBya09SsUii8+IbV6Mo6c9xV+RbWGBXljiC4AOYwe30qZZhHkjKEb3HHBS5pRk7WOd3g5APQ4NBz1A+nNbjWNpeRF4Ailjncgxz7isNsx3DQuMSKDkD8q6MPio1rq1mujMq2HlSs90+opxtOOCBSKgVdqAAcnrS5yuMflRyeprqOcMcA56j86Q9AfT3pc8Y4zSDOaBBjuc5980uSOnH0oGM8/jUN3cfZrffjdkgD6/5FAExzj2IpqkjcWHAzjnrTIZRPAkuNu7qOuO1SHOMAAnHGfWgAHTngHFM4Zt4zgAjnjNPGdq5wGwMgUZ568UwG7sDg9e9Oxk8U1FKxqnXAAz29KM7VJJ5AJIpAGOnJ4OMe9OyT0/PNRW8gnhWQfxdvSpQcnjkUANY5Jx2psx/cyZ/ukdfanY+RgvXsBxUMzuLfzdpLAH92e+aAFt5Ge3iJIYlckg1Jnk+nvTIIxFbonPAHWlZmLYXjHUt3oAft7g9e4NJn5yM8+lOHoDz9aZtxIz/3gB+VADh1I6Gl9aQYxTtwAJwePSgBAAR9aXtSMGLLtfABy2fTFNXJQFhg85AoAcF4Iz+VNbGc81ICMnp0pGOAeKBEW3A69qrXjFJrbGSC/OPy/rV04HOelNbBIOASOlADADk+nNJtyeeCeMVLhSMd8+lKMY7jnpQMgIwQMHd3+lP2cnv35qQAEZDZHeo5ZRDEznGFIzn6gUAKFx/PBpe/ORSjrxgjGaDuAUHk49KAEBwc57U4HrnofQ0zJ3fSnDDY9aAHEjHGcU08McfnS4PPNRSNICmxQdxAOe3rSAkPBPP5UZJB2nn3prsVjZlXcRzgd6euGwefXpTA1vDox4i0vp/x9xf+hiveO1eDeHSf+Ej0znj7XFx77xXvNJiCiiikAUUUUAMm/wBS/wDumvngEMikEdP1r6Gn/wBRJ/un+VfOtvD5NrFGeSq4poBW/E01j3Bo3I24hh8uc0jsPlz0OB60ygOenQ5pP4s4oPXn86Rs444OKAAnGOOvep9L06bWNUhsYSR5h+duyKOrfgKpsSByTnFd94Aso7PS73WrhtqsCoPpGoyx/P8A9BrOrPljcCbxXr1t4W0m30bTj5dzKm1MdY4+7H/aJz+przJ3ZdvylssAcnpnvV7V799Y1ia/lADyOSo/urjAX8ABVZY8jp1pUocq8xAqggZFShAenH4UhiLmNRnGdxI9u1WVQEDJ6da1Ai2Dd0INLsBGcYHTjFTAfKTk/UUBSASMfSgDUbw5NN4fg1W1DSL8/nJ3XDEAj1GBzWBJCroVI474r1fwiuPC9p1zl+v++1YXijwoIBLqFgvyA7pYVH3Pdfb27Vywr++4SA4JkGelREAHOOccnpV1lH3sVXZM9ua6gOp8D+Jf7Mvhp905FpcEbSx4ifsfoe/4H1rX8faHj/icW64wQtyoH4B/6H8K8629h1r13wvfR+JvCSx3RLNsa2uDnnOMZ+uMH65rmqrkkpoFqeWo2WAA59a2NFnxK8B6MMr9R/8AW/lWTc20tleTWs3+shkMbY9Qcf0/WnwymKVJFzmNs/WqxFJVqTj3NaFT2dRSOoVIoFkbhQ77iT0ycD+f86BDHHLJMAA0gG9vYVkeI7rGmbY2++BICPTjH9fyqzdXpl0qKQN88wAbHb+9/n3rwFhaslGTfxOzPaeIpxckvs6opxTifVklI+9KMZ7DtWvdW1tcbDP/AA5xl8VztmSNdgUFtrAHHYEH/wCvW/e2H2sxky7NmRyueuPf2rrxyjCtBX5Uluc2EblSm7XdzL1CGGGZFg5Upk4bdzk1TOM+49K0LrTPs1q0wnLYwMbMdT9az2HJ7/WvSws4zprlle3U8/EQlGb5lbyOijRJdNjSXGwxLu5x2HeqV9aWsFoXiI8zI4D5+vFWLgZ0Trn90px+VYMcZRcE7jzkn3Oa87BUZSlKak0k9juxVWMYqLje63Og3GLRQ0ZIYQggj36n9axO1aumXStD9mlIDDIXPRh6UsmjRmQmOZkX+6V3Y/GnRrRwtScKul3e4qtOWIhGVPWytYj0d2JlT+AYP41oQIqy3OBjMvPHsP8AE1Dtt9Mt8c5POP4nNULG/MV04lGVmJYvjhT/AJNYVKcsS6lWmtPzsbQnGgoU5vX8inK5ed2f7zEk0hxjOAK27jTIrh/MRyjNySBuB96hbSoI7di85B6+YeAv4V3U8wo8qXXscc8FV5m+nclg50Yn1if+tYALgMWIPPGB0HFbWlzo8H2ZsBhkAH+IUDR41m3NKxjzkJtwfpn/AOtWNKvHDVaiqaXd0b1KMq9ODp9FYffkjSCQMsEXgHr0pv2uz1G3NrckK7Ll1J2/iDUWs3UaQGAdvmfB6Ac4/SpBYWd7Z+dbxiIzKGLDJI9jk1zqMY0VKomrttNdDZuTquMLOySa7kF3p3kR+bExZAMkNyQP6is88kcc962p1Sw0lYCxYLH5S5HLcYrE6nOOnpXo4CrOpB8+uuj7nFjKcYTSibtuxi0hWj5YRsR9eawxjd0981paPc7Ivs08gLbiUbp1PSpptHjaTdFIY1J+7tzj6VzU6scLWmqvV3TNqlN4ilB0+mliDSWZbl0DfKUya0I1A1GYjvGpP6/4U2OKDToWdnJz95j1b6CqNpfj7fLJKdqSjH+76VhUUsTKpVprS33msGqEYU5vW/3FK4b/AE+63DpM2Pp1rW0UYtpCR1mzn8BTrrTEuJvNEhQnGfl3A1ITFptp1zgkjPV2/wAOKdbEwrUI0YfFoKnQlSrSqy21MByAcY5LEfz/AMK2tRwdM78bM1hggswByRya3NSXOmYIznYK6sWrVaPr/kc+Gf7up6GGc8cc10ELLqNgQ45YbWx1BHf+Rrngh3FwTz27CtLSJfLuWhz8sg+X6itMwoudLmjvHUnB1OWpyvZmwVRlMXB+XG32xiqd9Itnp/lrkZAjU/zP8/zqrHe51dmJBjY+UB7Dv+dOu83eqx26jMcYyxz0Pf8AwrzKeGlTqR9p8NuZnfOvGcHyb3sixp6LbWXnPwWBds+g6f596ZqcQuLFZYvvLhx3+XvU9zdW0G2OcZDDO3bkYzRb3NtcFo4uAo5XbgYrPmq8/wBZ5XvfysXy0+X2F1t87mboo23UvupP6irdxpouLppfNCq2Mjbk8ACo7CA2+pzxY4CZX3GRip0udmpS27H5WwUPvtHH410YidR15VKL+yn8jGjCCoqFXuM1WZIrTyf4nIwPQDuadqR/4lwGO6jmqeq2nluZ1+65w3sa0ri2+12yxl9n3TnbmpThThRmnpdtlPnnKrG2tlYztKc/aioPylDmotTjUaiWA+Z0Xca1ILe30+JpGbrwXI5PsK54332+eSXlWJzjH3R2/TFdmHl7bEutBe7a3qctZeyoKnLe9x2Bn3Hek3DcQOuM4o4xkHgUiFipJAznsOwNeqeeIWAKg9+nenY6HHFIVUlSecZP04p2MY+vakAA8gHFRyxLNEY3BwR/k089hnOT+VBI6Hn0piI4o/KOxWyuBgemBUgIB9felC5OetIRhiAelAAzAc8AcdaCRmkIx9aZIWWNtnLY4GO9MAkuIo5FjZgGb7op3BycVTutPM03mpLhj1yKucKuDnOPWkAyPy0BRMYU8gdu9O4PahUAJIABPJpQMMOh9AKAA4ORx/jSHkEEDBHrUNu0jiRnUrluAe3GKnAymKAGH92I0CnZnafb0peSTwfagHJ4z6j3pTndj160AIODnJ45607HJz1pBng96UjBoEKDxQDyDjp60i/e9qXGduPxFAwOOc4pcggUmM9OtKMnnNACZwD14oJB7U3cdzdMdiDTuO+SaAGE7duQck8Yp7AflSY+bvxSlT0NMQmfX7o96gnnxCTGy7yBt/Qf1qcY9eOnTpVO4UfbrZcgAZ4HtyKQE8MYihjjZhuQ8kd6kbbg7hxkdvehdrqrDkHBFKVB4OcUDDv9fSgnIx17c00YOSMGlxzzQA1QEZtzEgnPI6e1OGRn2pVGT/OgYJwTyOozzQAE4boR3qOUFkZBkbuMjqKd1P40pGTSARSevX6U5CMgdKYFPRuf8KVAqYUcAcAUwNfw7/yMWmEf8/kXGf8AbFe814N4dB/4SHSyf+fyLp/viveaTEFFFFIAooooAjuP+PeX/cP8q+eORGvptH419DXP/HrL/uH+VfPR5jHXgc00BCyKQwwMHqPX1pp2jkk8dgKec5bcowOmD1GKguS6rKQwy+FjHue/+fSmUTAD8frUZz+HTilzgdye59aj8wsuduMkjH40AMlJ4YEYr0fxP/xJPh/a6fH8ryiO3IB9iz/ng/nXntkn2jUbSE7gJJ40P0LAf1rvPibIPL0uM5Cs8r498KB/M1hU1nFCR54qjOMCpol+YcfrUYXLKQ3GOgFd74BtoLi1vjNBFJiRMeYgYjg+taTlyRuBxqdB0p4x3I4969hGn2ZH/Hnb5z/zxX/CgWFnx/olvn/rkv8AhXN9bXYdjyDjv1pCBnr9a9hOn2RGPsdsO3+pXp+VIbC0yP8ARLcYH/PJf8KPra7CsZnhBd3hm0I6fP8A+htW2fT9KI0SONVjRUUdFUYA/Cl4I61xylzSbKOF8T+FjEXv9OizHjdLCo+77gentXCyozSKVbC85GOvHFe5kYOAP1rg/FXhcw+bqNghKHLSwr/CfVfb27V14ev9mQmjhGHbvXW/DK88nVruwJ+WaMsoz/Epz/In8q5V+OecmtPwc5h8X2JGfnkZT+KkV01VeDQjR8fWgtfE5mUbVuYlkJ/2hlT/ACB/GueUnaOM9K7b4mxDzNMkK9VlX6gbT/U1x+l2jahqENkkiI8rbVZycDr6ClRl+7TYEF65azYMTgYXnsMipoWL28QYnAXj8etaw8M3U2szaKXhZ1Tcz5OzbgHPTPcdqfZeGr2TVJNG8yETW6AvJzsI+XGOM85HanzQQ7syB8rpIBhlOVYdR9KsfarkD/j4l/77P+NMmTyppE3K2xyu9ehweoqEZCAE5OOvTNNwjLVq4KclsyZ55pFKvNIynkhmJBphxnPrSbjtx16801txuFbJCKO3c+9OMUlZIHJvVk7TzOvlmZynTaWOPyqtBG0ceHfe2SS341rvpYXQItT+2Qku+zyM/OOcfieM4960rnwm1vrNpp5vg32hHbzPJwF2j0zz+dQpQjsDbe5zaj14BqZLi4UYW4kx0A3kUupWRsNQntWcP5LkBsYzjvjtWjr2if2GbYG487z0LcJt24x7n1py5JWTGpNbMx3f5gzsSzHqxzmlB4ppG7+HPOfWnAgYzVpJbE3JI5pYvuSunH3VbApsjvLzJIze7HNN43btvbHvQT2/Sp5I3vbUrnla1xrZxgcZ7g4NPieaKLYLq4YEYw0pNRySpDFvfhcgVo6XpY1SG9kF3BALZd22T+Lr/h+opTUbXkEZNbMyrz/j0cA43YB+hNWIpZYv9TIyn/ZPWqd5JtiTj7xH4AEGrbHAzjP41TimrME2tUOd5ZFDyklvVmyabjBGCKGJ/SmnpwenehJJWQm29x2OmP1qRLmeMBUnkVfQNVjSrD+09QS0E0cO7J3ueBgZqvcQm2upoDIr+XIU3IeGwcZpNRloxqTWwxpHf5pGLN6sc0zn2xg0oxyOKkgQz3EUSnl3Cg+mTjNOyS0Bu71CO5njGI5XVc9AeKRpHkbdIzM57ls1b1rR20O+W2kuhOTHv3BNvViBwSfSohYXQ0835gYWu7aJCRgn0HOeoqIqHxLqDlJ6XKqqOnqc8VM1xcSR7HlZl44LHFW9Q0lrDwzBrfmiVZGA8oJgrknnOf8AZ9KzwQwBA689aa5Za9hKTQHHQDihSUIdDhgc5zQx/L3NKA0jKFUlidqgc5/+vVgNAKgY7VIk00Ts6O6M3LEHBJPPatG48Pala6a19cQiKJMZVnG/kgdPxqpZWN1qM/k2sDSvjJwcAD3J4FReEl5DTaIJWaVt0jFm/vMc0RyPE26NtrDPKnFW9Y0S/wBIaBbgxDzlLBVYk8EdT0qOysZ9Ru1trSMvIecdAAO5PQCn7vL5Bd3uRi5nLhzPJuxtB3c464qNi7uWZ2Lk5LMcmtLUtA1HSIVluURo2ON6NkAnsamsPDGq6hai5iiRYmGU8x9pf6D/ABxUp00uZWG5Se7Mt7ieSPa87sp6gsSDTvtVyAP9JlwOnzmnppl/cXwsI7d/tSt88Z4wAec9sVc1Hw9qGkwrPcxK0RIBaNt20+/pScaW1kPnlvcynleSfa+5m25LHkY+tNZFEnyIFHPAHQen+fSnE9fX0NNQ7iQ3Udge1aJJbEt33F28evNNVSgAJLZyST65pwI5xj60mCTyevSqJEOOSeF9adggjikXOPalyACxwAMn8KQDC2GUbcqTjOc9s0/5QQD16gVa02zbUdQgs1fy/NYjft3Y4z0p2q2B03VJbLzPM8ojL7cZyoPv60uZXsBUCjPY9uahRiIkZhyQPrk1L1OQT9K0NL0kanFdyG7hg+zJvxIfv9T/AE6+4pt2WoGe2NwGOMYpmBuP5/Wn7uenHGKQEBck5qgEAOenUUcA9efpSM2yNmIY7RnA60Z4zjFAB04HGTRgE5IGcUnbjpmlU9ScY7UrgNx6ld+O1O7H/OKCeM8c+lIG+X3FADZH2lcIXLEDj+dPIBbI/SgnHBzk0nQ5GKAAEElQQSvUClI9evPajHUjn6UuCDjHWgBq9SoBHOOaCNwK4PPFGAMkDGTQGBYjv6UAOJwD2zSYAx0/wpCMduAe1OIwOT70AIOrc4NGeeAPxqKJNs8zA8tgEdsj/wCsRUxOFHFMQDPIz29aax2gEnG5sfjS/hmjAYqxHK9KABlGO+TnpVfbnUGz0EOMemTVgkKAAMNk9qgjJa8mJBAAVf5nP60gJgoUBVAAGMA9qf3P0pD0z+tM5HPfpQMcFxkqoGeTx1pvYHge9OHTilzwOD0oAaPYmgD+dIGByOv40pAZeeaAF4yOenakI7Yo3A7TkHPTHegnOeOtIA4OCenWlCDI6f4U0E5I7fzpyknJxkYoA1vDox4h0wel5F/6GK94rwfw7/yMOmY7XkQ/8fFe8UMQUUUUgCiiigCK4/49pf8AcP8AKvnscqnrj+lfQd1/x6Tf7jfyr58H3Fx0IGMU0BG3WoioaReM7RkN6GpXHGT1+tV0b9/Pk8KwH0+UVRQLvO4ycfMccds8VG7KG2DIJ+bI71OcHr1zmonGeABikAtjIItVspSRhLiNs/Rga7j4oRtjTG6f65cjp/ARXnz5HI4wa9L8af8AE18GWWpx/MEaOVj2AdcHn/eI/KsKmk4sDzqJQowCSffqa9C+Ho/0O/H/AE1T+Rrz2PjkHNdJ4d8Rf2FDNGLXz/NYNkSbcYz7H1p1ouUGkJHqQI6HFLkY7dDXEf8ACenk/wBm/wDkf/7GlHjxuv8AZo/7/wD/ANjXD9XqdhnbgjJ55+tHGevFcUPHnHGmjIH/AD8f/Y0Hx6w/5hq5x/z3/wDsaPq9TsFztenHrS4HBz3rP0jURqmlwXnlCIyZym7djBI6/hV84P0rJpp2YxuMjgkGqGq6pbaRaNcXDeoRF6yEdh/nin6nqlvpNoZ7h8ddiDq59B/j2ry3V9UudWvjcTn1CIDxGPQf41tQoubu9gZQv51uryWYRJEHYt5cYwq+wq74STf4u08KM4kLfkrGsuTkkg4x2H4V0/w5sjN4hmuj923hIz/tMcAflur0KnuwZJpfE5xu0qLPKiVvz2D+lcTZ3BtbuG4U/NE6uM+xB/pXQfES7S58SiAHi2hVDg9GJLH+YrmkXdippL92kwPVdSCWVzqWuJyBp6LG2OrFjj/2SpL0LYy6prMZwGs08tvVvmx/7JXF3PiK6u9Cj0poY1RFRGkBJLBenH4ClvPElzeaJHpjwxqiqimTccsF9e3YVh7GWn9aDudHp2n29hoVhLHHpjTzqskst8cbgRnCn8QK53xVa2Vtq2dPeEwyRhysLAqrZIIGOnQHHvTrDxO8WnLY3Nnb31vH8qCUcrgnjoR6jpWbqN2uoXT3CW8NspUDy4RtUY/rWlOElO8hHZW9hbatBoF6sEKqu4z7UUBsL/EB/tJ39amFhYQ6neaubeFrM2KTKhjBTJz0HTOFH51y2n+Ibqw0ibT40Rlk34dicpuGOMfn+NLL4huZtBTSPLQRhVQyBiSVBzj+X5VLpzv5foBo3UELfD21uTBEJml+aRYwGOZG74ziug1AZ8b6PnvDMP8Ax01xMutzSaFDo4hi8mNt/mZO77xP071dn8UXE+r2uom1hDW6OoUEkHd1J/Ok6U3+IzP8SH/if6j3xMw/SvQ7vTYLq7t72WITtbwP5cBAIZjjsePb8a8z1C5N/eTXLqEaZixVc8fnWxN4supdRtbwQRI1ujIUBOHDYyD+VVUpyaVugjT0G2jvYtQ1ae3sluRJ5cccyhYYcAdQBx16+1Sarp9jqCabul09LyS4SKb7DICGU5yQPwH51iw+KrmDUrucWtusNwQZIWyVdsct7E96g1DWVufszWun21i0D+YrwKAxPbJwPT0pKnPmuM7V7TT4rp7OeLRorDbt2M4Ewb1Of/11k2NvY2Xha8upbWC8+zXD7GZQd+GAXnuKz28WCcrLdaRY3Fwq4Erpn9Of51o6Ndix8DXE4SKTZK37pxlWBZQQR6YJqOSUVr5AZ3iS1tdW8FQanDZxW1x5irtiAUH5tuPcd6f4RtIG0vV/Mgjk8uMFWkQMRkOSQSODVDV/EE2q28VqtvFbWsZyIou5A459OvAFRaTrkmlwXtvHDHJ9oUBtxPy8EcY+prVQlyWA3IWtLHwLZ6hJp1tdzox2CVByxZhk8c8Zqr4ttrY22mX9vAkH2qHc6IuB0Uj274rLbWJpPD8ekNDGIonysgJyeSeR06ml1TWH1W0s7aSCONbVNgKkncMKOc/7tKNOSlfzYja0JLSLwhfXk9pDctBMzgSICTtVSBnrjP8AWr17d6bb6XYa0NKtmluCI9pUALnJPGME8EAkd65iz1mS20S50wQoyXBJMhJyuQB/7LTL/V5rvQrTTBEkf2dlZXBOWwCOn0JpOlJyv5/gO510ul2UXjmFBbw+XNas7RGMFdwLDO3GOwqHTrWwCeIXns4ZY4LmRgnljhVydoOOBx2rIk8VXEmtRambWIPFE0QTccEEnn9aqweJpVOpxLaxMl8zl23n92zAgj360vZza+4DX1VbTVPB6anHZwWs6SBf3SgDG7aR0GRzn2q7fHT9AvNP05NNgmEzLvmcDdnIGQeuc89a5cavKPDp0cwoULB/Myc/ez0rQHi+4NpCJrK1nuYf9XPKMleOuMdenIIodOfy1AXx1/yHYt3/AD7L/wChPWsmpxw+B7e7On28iZEZiZRt4JXd068Zz6muW1rVH1q+S5eJYiIxGFU56En+tW9M8Qmx0p9NlsobqAklRJ25zyMHODzVOnLkiuwG6t1BY+BNOmubNLtAwCxS/d3Evycg54zSapothe67pAjhWGG7jd5UjAUMFAbt0Jzg4rmrjWZLjQbfRzAojgIYS7uWIz2/4FU934kuLibTpoo1hlsQQhBLbsgA5HHYfrSVOS1XmB1U+nWNwt3ZzwaRbwBdls8TASxtjGW4GOe355rziNmCxsflkGCeehrorvxNa3nnCTQ7NrmRCGnOMjjGfu5yM56+lYBIxnPvV0YyV+YDrjdT3fw8vJrmZppmuBlmJ/vpxU+hS2uneC5LyTzMSSN5hhOHPzbQAe317Zrm01mRfDsukeQux23+YWORyD0x/s07SvEEumWctvJbR3NrKNzwTEgA9+eR2HY9KmVN8rS7gaPiDSrJNLtNV0/zUjuG2skjljyCRzz6EHk9qseDPlXVnRT56wrsJHru6fiB+lVrfxCuoatp320QWWn2jeYscQZhkD5eg+g6etVj4muY/EVxqkQ3CU7PLkzzGOAPY8D8aLTcOVgX9LzN8PtVWZiUDtsJ7HCnj/gX86ueIw8Ov+HBbErFGwCAdDyg/lx+NYWq+JWvbBbOCzhs7YuGZIjnc2fYAAZ56VYsvF7w2cEU9jBdSW3ywSsSCmOB2PQccYqXTlfmsM6yJY08S6pJGMzraxEYHOfm/wAErn9FYzeBtXMzFlBdlJ5+bap/nj86xLbxBfW+tS6o2x5ZTh0x8rLxx7YwMfSrOqeI2v7A2NvZw2UDvvkWM5LnIPoO/PTsKFSktPT8AJvAltBd6jOlxDHKohbAkUMAd4Gea19OXS9dg1CyGmQWyW/+qkRRvA5AJPXPHvms/wABqP7YuBkDMBH/AI+tMufFMogube2sbe1lmZhLNGOWPQnGOvuSaJxk5u3kBpaRp8Vn4dtbqKPTmurnDu98fl2nPyrwecYqVdB0m58Vp5PkNALcytDGwKbwwXt25zj2rn9P8RNa6ethd2MF9bIcoso5X8wfftUX9vSxawmoWVpbWhVdjQxr8jL3zjHPTp6Cj2dS7EdBYiy8R2mo276bbWzW/wDqXiQKwzuxkj3XntUJe007wTp+onTLW7lJCgSIOdzNknjnAFZ914skktp4LSyt7Mzk+c8fLPnr2H581sJfpYeBtNla2huVZgjQy8qwy5/mB2pOMl94D5ra1bU/D2p2tskJuW+eNAFGCmQcAY46Usem2134t1i5uEjlFqsexJR8m4p1b2GP1rn7rxPc3ep2l40MapanMcK9ORg5NMj8T3MOtXGoxxRD7QFEsJyVIAA/Pin7Opb5fqBr6/Day+HjcyNpi38TL/x5OMMpOOnU9c/hVfwlbwTWGsPNDHKUjXYXQMV+V+Rnp0FZepaxBfwC3h0i0tRu8wywgbifTgDg5NM0rWptIt7yJIUk+0gKSxOQACO3+9+lackuSwjftHtLHwRZ6hLYW9zMjHbvUdS7DJOMnj+lVPF8Ft9n0y+t4I4WuoyWVAADwpHTjPJGax7nxD5XhyPSXjjWJSMSZJY/MW/rSXuvNrWnWMARES0XYrLnLfKBzn/dpRpyUr+oza0G2tLXw1e6zLbRXM0bMiJIAVGMdj7t19BU97b2up+HLPWBaQ29z5yq4iUKHG/aRjv+PNYmk69caVHLB5Uc9tNzJFKOCcYPP5U7VNfuNUto7VYIrW1jIKQw9Bjpn/8AUKHCTncR0Gq21vH470iFLWIRvEcosShSfn5I6HoKn06xtJfFWuQPbRGILEAvlrhQV5x6fUVj/wDCa3JEbtZWpuY8AzHJJHfHpn61WtvFVza6re34toWe6ChkJOF2jHH1qPZ1LW8hlHWNSg1KeOWC0S1ijjCKiY5GSc8Ac8/pXW6La/ZLPT4L230iCOVVRY5I9803uT0zyPWuAJRSExztz+FdGnjKcJbRy2NvLcQr8kzrkgDGcehI9K0qQlypRA29L0uyi8Sa3Z+SjQKqFVZc7AwyQvp1qDRvsOu38+oGxt4Y7OBY4oWI2ZyxDNx6D3rHh8WXEOrXl8tvAXuQiuuWwu0Yz/8ArqjpOr3GizmS32sHUK6OOGFQ6c2m+oHSa5Ba3mhBnm0t9USRQn2GQfvAWAxjqeufw+tbFpaxidLG/g0hWki3C0ihy4/2ienr2+hrjr/XheQokGm2doySLKJYU+bcM+w9aut42uDKlwthZeaE2tLgksvoDnIGecZNJ058tkBz97ElvqFzAh+SKZ41yeoDEVW4LZJ59anurj7XezXDKEaaRpCF6Ak54/OoQPXpXUthCsSBwO350DjIox09DxTe3T86YEUO77TKCBtyCDnnOBxUx/EU1Y9js27hjnH4CnHABB4HtTEA9cnOKXOOcn8TSBTjsPfFKwPUc8+tAARnp61CgH2idQT1H8qnOMVApAu5QSPmVcZ/H/CkMfM223kOei0CRWkdQPunGfX6UTqv2eRSeCp/lQFDBTgY680AOH16Ucd80ADkn8MGggY559jQAyKMJuwTlmLHPrTlyMfX86haVzfogUFNnzn09P5VPkZ46igBSilgSBkHI/LFL1JGfypDzx0+vFIPyoAa6B4yhJAPHFOUiMqhOCegA9KByeeo/SkRdgO5y3JJJ7UAbHh4KviLTDjGbyI/+PiveK8I8PH/AIqPTO3+lxD/AMfFe70mDCiiikIKKKKAIbv/AI9Jv+ubfyr58QfIgx2HFfQd3/x5zf8AXNv5V89ZwqjP8I/lTQDWCksWDHaB8vY/5xVSM4kl24z5nP0GB/SrZ/pz7VQiJDo3PzvIh+u7I/lTGXduTzxUJHbIHan5z0NMZs//AFqBlWWMMuw9CeoODXpHgq5h1zwteaFcON0WVxwSEflT+DZ/SvO3BBHrV7w9q3/CP62L8ZMLfLMgPVO+Pfv9RWdWPNHTcRQZJ7C/k0+6QxzQkqc+oOD/AIiri/U464rrvG+hR6hFB4lsP3q+WDLsGd6EcP8AgMA/h71xiMOo4z6GinPnjcCwudvX9adnkAZ/KogTvHzYUAjAH5VJuBAx1NWA49ODjNDHg9vwpM8YPOPSgkBaYj03wjkeGLP/AIH/AOhmr+qapb6TZtcXDj0SPIBkbsBWDo2r22keDrS4nJJPmBIwfmc7zwP8a43VdSn1a6ae6bPPyIPuoM9BXnxoudRt7XKuLqmqXGq3ZuLhhnnYg6IPQe1Zz8ZHX0p7N83pmq7kjPX0rvSSVkIjkbg8cV6j4PsY9B8Kve3WEMym6lJHIQA7R+XP/Aq4rwhoh8Qas7yxsLG1ceae0jdkH9fYV0XxB8QIiDQrc/vHCyXDjoFzwn1PB+mPWsKz52qaGjgby6k1HUJ7uX/WTyM5H15x+FKpUAncBtPOTUS46571o6TBaPqtuLzf5DSqW8vqWH3f1x+Fb7IQtvDJPPFDEN0krBUBOASTgdT61YvbG402f7NcxiOXaG27lbg9OQT712Gv/Ym8T6Z/rvt4mgHby/L3n9c1PqenaTqXiL7Ndy3H2ySAFRHwqgZ7469T9Kw9vs2tLAcAAmCMY/xppHy1vafpFqNVvrK5t725eCQqq2oGDyRlieB271e1Hw/YabcadeNHdJbzSiOSFyC6EgkAEe455NW6sU7ActgAKSMd+e/0ppIyccV1/jn7EtxEHE32/Yu3n5PLy365rH0Gys7xpvtFpf3MiEBEtgMd87icY6etEal4czAyGYnB44659KUHrzjPFdRrHh22sr3SzD56wXc6xyRSMNyZI6Ee2fXp1p2raDpNnKLK3lkOoXDRiBGOVUEgHJx7MaPbRdrdQOVOMjpSZx09MGu4HhPTTI1iY78TCPP2wqBEWx09Pw/WuTsbIS65BYXAYg3Ihl2nGfmwcGiFWMr2AqD5O59PrR1HFdQvh+xbxc+mES/ZliD/AH/mztB649TT9O8PaddHVzO80cdlOyo6tyEXdyRjk4FDrRA5TB9sDpUU334QuMlhk45wOTXWano+lt4eXVdLabaGClZTywzt6Y65qS60PQtFjtxqz3Ut1IpyISML0zgcd+OT+FL2sWBgNpd6NLGoGEfZQ2PM3r1zt6Zz19qphQSSQOTXb2YsT4Dj+2tIloJSzbAC3+s4HT1wKo6loNjBfaObV5Wsr+RVILcgHbyDj0PelGsrtMLHK4BQUFcuvJGO31rqB4fsf+ExOl4k+zeTvP7z5s7c9aksPDum3P8AaxmkliS0uHRX3/dReSTxycU3WikByncdB9Ks6fY3OpXZt7WIySBSxBIUY+pPuK6Cy0PSr2a91BZpl0i2AC9QzEIC3UZx+HOe1WvDp0s+JAdKSdY/sr7xMed25enPTFKVWydug7HDTW17DcSxtOisrlXXaDswex7mks7dreHYz5YsTkdzXcT6LpOoxaq1pPM17bu7yFjhS2WOAMdOCPwqppPh+3bR49RvILy5Mx/dw2i5YL/eP5Z/LvR7aNrsDmSue56VbsNMvdUkkjsoDMyDJ+ZV68dzW/N4SQ+IorOOZxaSwmbLAb1AOCvTrkrz71s+G4dIi1G8XTJZy8WEkEhypweq/jmlOukrxCx54GDlgCODS4yMbevBogjjNwituEbuN5UZbBIyR74rsm8HabqVpIkEep20qcxyXGFDHtwOf5dauVRR3EcX3xg9O9KPvbeMgc10uh+HLOXQEv7hby53EqsNtgsoBx35J7/TFYMq20V+yR+cbRJMDzD+8KA459/wpxmm2l0AruoZG3LkY5GOtLw4UhSBxgHjFdjJ4Us/+EhW1Vp/sRtvOLbxuzuK4zjHcdqqJ4ftYG1w3hm8rTz+7KsFL5XcM5HPBUfWp9tEZzBOQOx9aT7wBBBBrsbbwrZwQWkd/FqEtxcgbmtk+SHIH3jjjr/9aub1jT20rUprTdvCYKPjqpGQaqNSMnZAUcgtjHvntVu0s57+6FvaxGSZgSF3AZx1OTiujuNC0LT7Wxur64ukWeNcohByxAJPTgDNW7DRk0fxjbLBIzwTQyNGWwWGByDx7j86h11bQDjJ4Wt5ZLeZNsqMUZcg4IPI4qEKCoTPA6fhXTpZWd74j1ZbqC+mZbltiWiA/wARyWJ4HbuKk1XwzbWdzpjwmZYbqdIpI5SN65x3Htn8qpVY3Se4HKAZOO3rmmsuZUkJygXAA9T3ruj4Z0FNV/s957o3Eqb413D5Rj1xyeCa4ma2ksbu5sXYObWZ4g398A8H24ohUjPYBOD26UqkcYI612WmeG9Kv4UC22qKWXJuJAqpnHQZ5I/D8aqaV4cs5odUF7LKhsZmTzUPACg5OMHPSl7aOoHMZ4ywwfQU6OI3E8cSrudnCqM4yxPFdDq2jab/AGDHqulPMULhWWQ9cnb6cHNaCaLo+i32n295POdQkdGV0xsDbuOPTPH+FHto2A5W90+6065FvdRCOXaG27g3B9wfaqwUAk4GTXQ+Nv8AkP8ATH7hP5tVsaNotpodjqN690BKq7kjIO5iM8DHA4NCqe6m+oHKlTtBz3+lNKhlOePx611tx4Zs49c02ON5Hsb1XIG7DDC7hg46HIqvqOmaJZ39vYo91NcG42zrGCWCEEgDjBI4pqrF7COZbOBjA69aarbi4xgq2Onb1rtL3wxZ/wBi3N5bW17aTQIXCXLKd4AyeAT2z/hVafw9Z3NtpFzpxl8q7lEcuX3FM9efbawoVaLA5SSFZVAkVXHoaVURFCqoA9BWv4hsrPT9Wa0sg+2NF3l23Hcefw4xWSCMcY61pF3VwGq5YEldpJPFKQB71HOJHiKxPtbPXFSA+tMBNoJzk8DA54xmj+M5Ax65qvZyPNG7SYwHIGB2FWMgfKepoAjkB3oRzjIP4088qaQgk4GPfNL2PvQBGsCJM8q5DuMN9akGOOcmjGBQTg5P86AADB68eopchVIOMD2pMZAoJJYegHOaYCK6yIsinIYZBFKAQ2AaUDaCMYx0FJjd+HakAZPSgEg89+1Jle3FL9BQAHJ4I696OpzjrSnOOeaCfypiEUdOmakxzyeaYBgH1/nTd3zleQQM57GgAVwzOMfdO056etR4Bu5Bj+BOo9zUx6e9QEZu2wxB2qevXBPFAyaQDyZM9NpP6UiL8g68YHWllOY5M91I9e1CMTDHnHIFIBw9z+dN4Iz3FKW55/SjmgBFBPH6kUuMYOP0pquD05wcZpwA5459RQA12IYgDOFzx1pByM+o4p4GT05qC3Uqh3EnJIGT6cf0oAkJCAuSABySRSgrIGXIIGVIPf8AzmmTDzoXj6FlIzTkARRgAnH50AbHhzB8QaZ0/wCPuLGP98V7zXg3h3/kYtMz0+1xf+hiveaTEFFFFIAooooAhu/+POf/AK5t/KvnxeY0zxgCvoK9/wCPGf8A65t/Kvn0DEagYwBjH4U0BFIXHKgZx3NV0jDAKVI2yb+n+0f8/jVlwCQW6dRTeBgdxxTGNxzx19/Wmkc8fXrQrOzgFGUHOSccc8fnTypJP16UAQSgDkdMDpULruHqMc1ZYZxjggelMZe2ecdxQB0/gbxMumRro2ouDZsSsbt0QseVP+yc/hU3ifwg+ns97pkbPZEZeJeTF9PVf5VxLA7xg465rrvDXjWfSgtpf77iz4CsDl4vpnqPb8qwlBxfND7gOfDjao68c0u9Aod/lwO46dK9AvfC+k+Ioft+j3McLuckouYyfdeqn/OK5C/8N6rpW43Fq8kOc+bGN6fp0/GqhVjLTqBTBGOvak4JA9D0z7VGrAk4IJo3hs8ng4571qIsSzSSRxKzFhECEUnhQTnj8TmoWcB0GOTnH4U1mwvJ7VLaaZe6nKps7OadxkAoPlGT3J4H50tEMjZx9Qa0tD8P3mv3OI1aK1Q4knI4A7gep9q6TSvh9grNqtxnaM/Z4Tx/wJv8PzqzrXjLT9EgNhpEcU00a7V2D91D/wDFH6fnWMqt/dhqwLOqalp/grREs7CJfOZSYY+uServ6/16Dpx5bNJLd3MlxPIXlkYszt/ET3pbm5nvLqS4uZWllkOWdjyf8KRKqlT5VruAIpB4wR71bhdoZ4pFHKMGA9xz/SoUX369qmUZGc+3PetQOt1PW9G1C/stQjFytzDNEXDJgCMEscdicn1pj+ILFvGEOqgTfZkiKn5BuztI6Z965WJ/Nj3gbecc/Wn9cnPpWSoxtYVzrrHxFp6yavHMbiKG8neRJYxhwCOnsR269TVbWtc0+60WztLMXHmW0yuDOAcgAjJOeScg1za/r0ozk4Jo9jG9wudH4l1XStYjiuYVnW+ACEEYATkkH1OTwRTtA1qxtNIutOvDcQea5YTQfe5AGM9jxXMjOACeR196U/lT9lHl5QudRqPiHTZ4tJSBLkLZ3COwkUElRx1zy1VNa1uK48RQanZq+IQm0SDGSpJwfbmucyXuAONqf+hH/wCt/Opcgnrn6UlSihnbzeJNJu5PPe91e0bABghlIXPt2/lmuQtbtodQivuXkSUSnceWw2efr/Wq4bpzgY9KFyueSe9ONNRVkFztz4k0OPWF1JIbprmRfLfjhFx1wTgngCqFtr9lFb64jiYm9kkaH5R0YN1546iuYB5zjHGaQkHHt0OKlUIpWC5vjV7ZPCD6X8/2kyBwQBtHzg9c+1aV3rOg67DDJqsd1FcRDB8kZz6gH9a47ccf0pDIqbAxA3HAz3NP2Ub3A6GTWLT/AIRAaUol+0eZuBK/Ljfu659Kff67byWeiC3VzNYbGcOMAkBehz7VzmSO4pwx3HHFHsogdqfEOgjVV1MR3ZuSnltxgIuDz1wT2qhD4gs4rTXYmExa+llaHCcYYEDdzx2rmDyCOxHajnJ44H50lQiO50Gga3a2VldabqMTvaz5JMfJUkYPp6Dp6VY0/UND0jWluLRrt7cwMjFxk7iwPGccYFcxyKCwJHIPfFN0k7+YHR6VrdnaSa20vm4vGYx7U9S/Xnj7wqbSfEVmNGj028nu7aSDhZrVsMRzjP8A+oiuWB7E59c0AbWwDQ6UXuB0SeILfT/EyXsVzqF5bGEW5Fy+5l3Nklfb5VPboa1LDXfDmmXtxNai6JnOXbbwpznaAeR1J/AVwc8UkkkbLNswTnjnkU9IxEiomOuSWGc+ufek6MWBoaVcpYapbXUqF44nDEDkn3+tdjD4m0aDUZrr7ReymZQCpUlI8YGFHY964LdlcUoOfmx3pzpRk9RI6Xw/qGl6bbRSSXl9FOm7zYUXMcvJxxg9sc5FY2r3keoapc3USGNJWyFPXGAOfc4zVHB3Z3YHIwKMkYweacYJS5gOrl8TQt4aW3Uyf2j5QhLbeNobrn6D9aXxF4istR0loLMSCa4dWn3LjgDpnvyBXJM4ztzzzjj0owcY5/KpVGF7jOzi8S2OoWUAurzULCeIbXNucCTgc8A8cegxzXKa1ci5u7ma2lnuAeI2uTlyPc1XHHcflQMFfmPOcVUaai7oDv8AWBpTaTo6asZgvlAo0Xsq5Bxnrn9KzX8UWsviW3uykiWdvC0a/L8xLdTjsOn5Vzt3qF5exwxXFw0scAxGpUDaMAdh7CqmeSRyaiNBW1C51th4g09H1eCaWeBLu4eRJ4x84DcD1wRUd/4i0uW20yOH7TtsrqN3Mq5JRc5Oc8npXKg4bPX+VDEDLE8DOar2Mb3A6qXX7J/GEGpr5n2aOIqSU+bO1h0z7isPUrmK51i5u41LRSTGQBhgsM96oqwdVcEEEZFGMNu74qo01HYDu5PFWjtfW960t6HRSnkAYRcg8kdCe3X0rPi1+xjt9eT98TetI0R2f3lI5545NcrxwaTqOQKhUIoDe/te3Hg8acpcXQl3g4+UfPu65rSudf0K/uLS+vYbn7fB92NPusQc/QjPPY81yBJK8VG65CqgwQwOT9ef5mm6UWBr+JNVtdX1ky22/wAsIqYkXBJGT78ciuouP7MPg7Sk1QSiBgmGi6q20/oRmuC2L5gc/eI6+1XJtRurizhtZrgvbw48tCBheD7e9KVLRJdBHRy+J7KXWtMkhSVbCyVgDj5myu3gZ7YHf1qlDrdrF4xk1Mxu9s5I+78wyuM4/wDr9K5/OABwKUcDGcimqUUB2E3iXSfJ1aCKS/le7jY75BlQWDAKoJ4Aqx4Xlk07w7c3F9B5dtCxmhLcFsg5wPr0PctXEZyvXnHpU82o3k9pFaS3DtbxD5I+APx9fxqXRVrDuaVrfabPa6i+pW7SX87FonAPBI4xzxgn8qwyT26elLnGB3pACTktmtoxS2EIe5wPzpu0AAk+2TSkfNjjmkwOuM46ccVQEdvD5SGPOeSenqaey7ipKglTlc0oGOB+NLzu5AxjrQAnJH4elKR8vA+ntRyMDikZRg5x/wDXoAiuHcRMIh+8PAz0HNKjgzeXyzKoye3/AOuiWVUIT70jfdUcE/8A1qbCkiNJ5jbmLA5Ax2/+tSAlJbemANv8Wf0p2QuT6UH2NNk+eJl9RigQ2QMWQqcYb5h6jBpwwCeDx1qO2kL28bs2SVGenWpBwM5FADU2uokGfmUYqXA2596YoCgAYAH8qf8Ae46UANPOSO/SjnaOORThkk4NV7edpVZ22rGfujqR25oAsDIx3ycClPHQ/UU0A5+lJzjB4FMBc4OQPxNQ4BupT2CKPock1MBg8evfrUUKsjyFyDubIx6YpAOl/wBVJ/un+VLsDxIOmNrDHtUboywz5b5SGI9sjp/OpkOEzx0oGL0U9qFGFGfTpikZsIxGT7DqaDnI+nWgBqhucjvwPQU8YHUUn8ROOT0pR0wTz9KAAZAHGDUEe4NIrdnO33HH+NLFKssz4VgU+XLDGff9KZHHIt1LJIck/cweFH+RSAmHzEgZODyPQ04ADg9ajUr5rBW+Y4JH6VIOWH170wNbw7x4h0vr/wAfcWP++xXvFeD+Hf8AkYtMz1+2Rf8AoYr3ikxBRRRSAKKKKAK99/x4XPGf3TfyNfPcTNJBE7AqWUHB7V9CX3Fhcf8AXJv5V8/s2FX5QBgU0BCR6njtTWAAPPbual+lMOM9OKYxAMN7DsaMBnOCetAJ6D6dKBjg0ADAgdPrUZTGeSe//wBapjgnkfnSHOMA0wKjoN3FRbSCfSrjqdoxjp3qLy8Lg9+9IBbG/u9NmE9ncSQSYwTG2Nw9D6j6112m/Ee8gwt/aJPjjzIj5bfiOQfwxXGFcAY/TtSFQMDvUSpxluhJnpg8VeEtSIe7t1SQ8E3FqGP5rmkDeA5GJBsgeuP3i4/CvMz04ODUbBvNDDjcCCR1Bx1zUexXRsLnqY1bwTYAGNLRmXpttWc/mRVe9+JFoiFLCxmkI+60xCKPwGTj8q84bqAec9MUu0c89+1HsI9dR3NjVPFOrawGS4utkJGPJgGxPxxyfxzWKBkjBBBp6jHcDNOWI8569q1jFRVkA1UHGMA1Mo59qcF45JHFPxkHNMBMAKf8KfwMgGkAKqTgn29akIJIwevvTERrIChPT59vT3p4A6kgn+dQWpHkng4JY5/Gp+c80AAJAHGaD0yMZ7UDrj6c1FJzLEAMjcTj8DSAm+uD34pksgjQueg5pscqyBsSKzL94jtTQ6Nu2/Mqkc9jnnigQ6BCkYLffOWb61JzgjP0pvQ9jyeKd0GDQMTqe+KXHv60AZJ9fTFL1GcUDE5LZFOQA8bgDjI3VE77HjXqWbH4U/Hy8AelAhsUqyxiQdCOnc0kiLIVLD7rbh7GnoojjVF6AAUEZHA70hiHkcEj0PcU7A5FJjjGev6U5RgcknAxz3pgRsHMkbK+FGdw9aezKBycDNL25OPQGm53Z4PBxyPSgBQSSBnFLknr370xQ3mHO0LtGPXPenkYOPQ0AJ0JOKR2CKDwcsBx2pT19/SkdQ6lckZ6kcYpDFzt4B/OlJHbGe1Qy4liZVJ+cffB+6fWnRb/ACh5hDOOCQOp9aYhIfNWL96VL5zwOAOuKlzgduvFJjoaXqAfxpAKOe/BpgJI54xn3pysu0EYwec0MyqpJOASBmgBueuOPbFHAHHH40vv0PWkPHFACbwASeB16UDlAemRQACu0DIHBJ7U2aTyoWc7jjsO9MCTuCc/QUg7Y9RSIcgEggY6HsaeevsO2KAGAZ6Y5ps6kwsFI3EYGcHPtUmMEUikEAggjpmgYkSLGiIBhQOB6U4nOB19aZFMkwbZ2JWnjjk/zoEIxxx29e1Gc/8A1qDjB4P0xQx2jpn2HXrQAZ5JBxR0Xg/l60du9KDtHzfSgBMn16UZxySCfpSgdOe3FBHGCO3egAzhh2o4OeaXBIBGTjtRt5waAEAyevPvSkgDPtSY4570HB4OKAEz7mmxfKuGYsyjBJ70449sH9ab/EOBg9c0wAtg9CMDO40Yx19O9LODJEVXOWxn2p2QRx+H5UARnv7e1JjEgCg5P3uenWn4y3UZ681GZY1kZC4VhzzxnP8AOgBsayCWQyOCM/IBxgVLnggdM1H5qLOIsjzCM4I7VIQCD+lADMLvzg7xxn0FOUEfxFjjqetKR39qQjnpyO9AC8MQPxpGB9xQVHqc9KAuP4zwMf8A16BENorCFlYbSGIx2x1/rUkYxGASTjjJ6mlCgF2XqxyfypwPBxjt1pABz6daXI45zz60uCc8DPtSDBHbAPagBc4HY5pgXC4BG3PAxingdzS5AO0EZ60wGgcZ3dKDg+uaEUKp9OT0ozk4BwRQAEc5pF2liQQcEgn/AApAxLHKgL2I707AHT60gI2IkhcgnaARSow2K3bYCTj2p4PmLnbjPXdUVt/x6xHI+4BQMejK8YcZwRkZFQWkjy2wMww2eCRgkVZ6YpGAxg96AG8s2OmMc07r369KT+LnqfelBHbGenNAC8d+3AqKIuYgZQBJj5ulSngg9OKhilEoYgY2sVPPoaQD8AOG6HFOHXJP04qC5Wdoh9nI3gg8+lTqcnnGaYGr4dP/ABUOl+v2uL/0MV7zXg/h7/kYtMP/AE9xf+hiveKTEFFFFIAooooAr35xp9yfSJv5Gvn1lDooIyODj3r6B1AZ026HrC/8jXz5EBHCkaH7gweaaAGprkj1FJMSkTMqM+ADtB5PIpcllGKoYxn2gknAAyfYUo5x1/CkYKw2OQQ3GDTup9utADsjjAo28k9/500OcY4HPfnjNPzxjPFADSpHA6CkKZI6Z9c04EbvYUHnvjNICHy/aopUk8omMjfjK5q316HORSbBgH1oEZ8CTSRAzKVccdMVNtIbG049c1a24/8A10jLkdO9AFUQ4Y8nJ5+lP2AHHp1qcg5A69eaVVAz1596YEAQDANSBeMd80/AIyfwxQeM56UAIq/L+FLjdjHf1p+CBn0FBwD1JoAMcnjoe1JyM45pyn5TxyTjmkbnBzmgCGCFo4VjOCwHJFRwvK15ICu2JBge59f51Y655xS5yM55oAACMLnqMcVE+ftEf+6x/lTpGCx48zYWIAPfP+NN/wCXokHPyE9e5I/wpALHBFHjagBIxk9/rTkQIeB1OacSQCM9O9IG64P3Tz/n8aBCjg4xnPalAx0ozz1xgk0uec5NAxufl469qUdOTSHgZB55pcYPp3oAr5L3zZ6Rrj8T/wDWqfJ781WsUZImdlKs7FgParIB3E54IGB/n8KADaA5bqW680DgDnn2NKT0Pb2o3biB/WgBe3vSnJ6Dge9N5AznrS7sdcZ7YoGIQCykrnByPanEcAfrSAk96Cee47UAHPHH50y4DfZn8tsOFJH1p/OR/jQT8w/HIoAZG2+JH6bgDxSj0H1oRBGiquQoHAJoyAPxoAhtyQZIucxuQc9OckfzqVcSpkDg5HTFAG0nByWOT+X/ANan9yCcc0gExnAzjFMnnW3iLnJwcVJjkDtTJgrW8wI6qTTAfnoARj1oydgFIpBQc4yOtNlbaPlHzucAe+OtADuuf50DBGQCM0N/s5xSjkbc0AIoHPv1prdDingHk5zQcAEAAYpgMG4uc/d4pTw2BkgcUE7ck9ueKX86QCc8HPPPekUBRgKAKVQTJnJAx0z1pc5HHWgYigD+HAJzxSkk8+vHJpMmnH1/WgQmeenekx0/n607OR1PPekBxnn6YNAwU4xikx8px1pTnBpVHHJoENHbAOBS4yB3pWwCOSaTccnIx15xQAoypGeg5604tkHp/hTWLblxgDvmklCsULZwCDigAZd2Mjoc0m35iCO1Oyc4zj3pM5JGaAEzzgHn2peRzzSd8f5NOyMcHAH60wG8sc4yPamsmcgj0NPzjoTSbsHqfegBAM5AzTHiVnUlQ23kEjkfSpAeARk/SkYY+vtQBW2Br9n25IjAH45qxnimhdsryZ5YAf5/OnEnBPT1oADnbzSbTuJByD0ofIXPJNGcN196AFxk8Z+tDD8/ahX+YjnpnPalJ+b6UCEHJp3OcYGaRSB1z9KN4DYyM46ZpAL69aaqBVwB3zzTsgLk49KYZNrov99sZpgPIOe+BzUFxmO4gkzwSUP49P1qxxtOSenX0qvOyy2TlWP3dyn6cj+VICfHBxQFUZYDG48n1pkUoeJXHAYA08sOefoaAInJFzGT/ErDHbsf8akx9BxUNy4UxOThVkHI98j+tSE47455oGPHJ4579KigBEWxuCpIHHoad3PP608NjueKAAZ3U05ZduSD7UuSS3OO31pGQGQEscLyB7+tABj5gMdMYp2Dt96jcsgyi7m9CakVm29vpnpQAdCAPrUEIGH68OwOfrmph1I5qGI/vJ1B/iyMH1A/wNIBTGzTQkEhVJLYPXjFOPzymNeAu1sg89Tx+lPByRTIjvAkK4Y9fcA8UwNjw7/yMWl4/wCfuL/0MV7xXg/h4t/wkeljt9ri/wDQxXvFJiCiiikAUUUUAV7/AP5B9z/1yb+Rr5+6gfSvoG//AOQfc/8AXJv5GvACPu49KaAi/HtTAixrhBgcnAPvUjKc8dqa3LAfnTGMbk4IP0FNmx5TDzBGD/ETTmyR1wfXvTUAOG24zzg9qYD0dZEDqSQe9PwMGonj8xVU5ADBhg9xUhGTyeMYxSAXgNjIzQB6EfSkGQM8H3pT0Jx+dACDGOeuKUjJz044pAMYbvgZ7U4ZI59qAFI4yCM49aTbhupx/KgnrwM0dh60xCMBkHP40gX5hyAuORinEjI5GcZ49KUe/pQA3Gc8n60h69Afang8cc9KYSBgk96AEVlZQV6dOnpT88c8j2qGH5fMTH3XP68/1qVcgdBn0oAaB+fannB7npTDnLbumeMU4kg59eKAEI6nOOxpNpCnHXHGacMkHIpCelACAZ6jIBGOKYeLkD+8h7+hH+NSZwAOajkAM8Jx/eX8x/8AWoESZIzUbzorNk7SDgnGf89afk54IJxzUM8SNE5JONwc/hxSAnwc4oxwOaXODzzzS4K4FAxgy27g5HA/Kn8Y9qXHH8qCDz/PFAxvGM5GPpSYyeTUmD+VNZCysBw3Y0AAGPXmm7fSn4456ijBA7jigQm3/Ip2PUUmDjPWlA7d+nSgY0qTgZOc88UHp64z07U48c4H5Uh4Xpg0AIeoGCRRgHtTsc9OcY5pcE8Y6UgIzwBg+/FJwOMYNPJJPrxSD+dAAQAOKCM9/wAKOc+1LyBgA0AIensKH+ZSB3BFLyfQ4oBIPoaAIRIsf2dGyS4wPy61LkeucVWkthJMiNkqImXP4jFS2zM9vGz/AHtuD79qAHh92cHIBwaMdMcfWkZMRlV4znn3pxyAM4z3pgBGeevFNPqOcU8jigkEn1HBoAavzYLDBPakdFcFG+6eOODT8ALjrR93IFAxoRV3EHq2TmlIzgjP4U2VSbeTGSSp+vSliG1I0P3goODQIACD2wfak4LluScYJNOdxHGWYHHXgdKSMFYgpJ9yetAwJJbr8v070uORn8u4oY4cAgndSjoBjv2oATrgfzpcgAjv7UcenPtVW2WWOaYSMSjEFTmgRYJ2tlmG0DP0pSVA3E8dyaQnKnC59j3p2MjGB05oATO3nFNcKRtJ5Jp7rldvOM9qQqC4OO3BxQAgHGc0mwFs57YzipMEdBxTTg8jJ9s0AIcdW7dKMZPPbtR+lLz2xTATA7dvSjg8E9RilIPI744xRjHGaSAiTeS4bGdxxjuKeQCwH40dM8frQSRkY74oATjkdutNkISN29ATTjnBI7imSK0kEigjLKQKABTuODwQASe3P/6qd1xx+FKCdoO3GRnpRz9fpTACfXH4ClK49u9HXnrQeSOen50AIOAQRgegpSOPpQBihjjcWIH9KQhJF3ovPRgT+FNaMOuGJPUj2p7EgFVAJ7+1NyVAGMYHr0oABwMYpgXA2YGwDpT2bAyegGM1r6H4ZvtbcyKvkWgwPtDjO7/dHf8AQe9KUlFXYzChULHtXoCQuK2bLw3rF8qtDYyqhwQ8v7sH6E4z+FdpFbeHPBlqqyOv2kDIZxvmfnsP4R+QrK1D4jsXK6fYLjs9w2f/AB1f8aw9rKXwICl/wrzUp4dsl1ZxHIJ5ZiMH6f1q1/wr28J/5CEHtmNhWJc+N9fmVtl6sPHSOFePzBNQR+MNfCq/9pOSQDgxof6UWrd0GhqXXgLWY1BiNrNhgcJLtJAP+0B/OsW9sL3T2CXltLA38O9cA/Q9DWzafELVoiFnjtrlAedybCfxXj9K6aw8daPqMYgvVNsz8FZwHiP1PT8wKXPVj8SuM82jlDyOuMFMfrTyccZz9a9A1TwLY3jNd6W4tpXUYQHML+hHp+HHtXC39hd6ZeNa3kLRSD16EeoPcfStIVYz2ERZOQaFAwBnoOcimDoMngdaky3FagGOMnt1xUEaZl8xQQjIMDGOn/66nUMqZJye56UzzBvcHouBn3P+RSACcFBg88fTin98Z60gHt+dPX5eOpxzimI0/DgI8Q6Zz/y9xcf8DFe8V4P4ez/wkWmE45vIscf7Yr3ikwCiiikAUUUUAV7/AI0+5/65N/I189zSiJ4V+8ZGx9OM19B6h/yDrr/rk/8AI14AwBCnbkjpmmgGk8jHpUeTuHynGevpSswDAA8gE9KZLuKhR1JH8+aoYmBnn0pw5Oc80DGRz14pc8nikA12YMgUZBbDewqQHJP54poBOB0NOA+bpimALx1FJu6c+/pSkdh7HFIoKjkk+56nmkAjOqIW+nFO5O3GMHn60eUrKMgHnP4+tHygDcQoPH40wDeCzd8HBxThjHNJwM8HHtUUYlDyeYRjd8o9BSAkZA0m5eGxjOPekO4ghSFOMAkU4EnPy8joT34oOAeOw9aYhOnPU4FKPfIFA5YHHNNIOTkD3oAiRv8ASZh7Kf0/+tU3THpUecTs3qg/Q/8A16kJwAccjvQA3IAxjNIx4YdPWjIPIzg9DijHPGcmgBwz2PIGKMHn+WKTPHelOeM8E+tAAM7QO5/wqO5JERcclDuH4f8A1s1KuS2Rg88UEZyMUCGgg8jGPzpx61HGNsaJz8oxk1IRxjByRgfWgCWKCWZv3UbORyQOaZKkkchSQFSOqnrVmxuPIvEP8LfKTVrWrd90MkaZZ3ER/Pj+tcVTEOnXVOWzR1QoKdFzjujLAwAcYBziporeeZS0MbOBxketaOoWgjsIyn/LEYOO4PX9amVhp2mZwNyrnHqx/wA/pWEsfemnTV23Y2jg7TanslcyY7S6feywuedp+o6042N0u5xauWx2746CtXSz/wAS/cf7zHrVYa0+Afs6Y/3qX1rESqShCKdh+woxhGU29TLZXR8SKVccEHscU+KGWbIijL4647UssnnTvKVC7jkgevSo49Rj026ikfo5CsP9k9T+Fd0pTVO6XvWOSKg52b0EEbQExyBtwOSGGDjr/Wpoo5JWKxIXIGSoq9rMBISdQD/Ax/lS6Rb/AGOwNxOWMjrlyfQdPz5P41yPG/7OqiXvPS3mdKwn7503suvkZ7xtEfLkXa46qaY4KTmJ1wVH4gg8ir9ihu7955BkD5z9ew/z6UurQ7J1mHRxhvr/APqrVYpKqqUt7fiZvDv2bqra5nxxPNKPKUs4BG0fhzTpEe3lKyKUYDJDVa0oqdTC/wAQjJx7ZFGq4OoEnP3Vp+3f1j2XS1xexXsfadblKNWudqwguXGQB1IpBDNBHGk6FH2jg1Y0kMNYwehXI/IjH6VPrHN1GOuY+n4miVeSxCpdGrgqKdF1OtypHBJMSsKFyBnApVtrglolicsn3l7jPSrmjKBPJgf8s8fTkVctcnU77IwBsx7jbXPiMZOlOUUtlc2o4WM4xk3u7GT9iuski2kzgDOKZJDJA4EyMpIyAe9ac2qmK5kiEKtsYjlsZqhc3bXhjd4whCYIDZ7/AP160oVcRNpzikiK1OjBNQk7kAOe/fr3FRSpM88QgQvhuUUHJJ4zx6c1YiiaWVIl+85wDW4zW+mW4AHBPAA+ZzV4nE+yahFXkyaFD2icpOyRiPbXEaEvBIo652ngf0pmcqDnIrWj1qNnw8RQZxuDZqjfzx3M29Iwo6E929zSoVq7ly1YW8x1aVJRvTlcjS0ujlhDIyNypxxzTZYZYlzJC656FgRW6J/s+lpNt3BIlOM4z0plpdreK6eXgjqpOQRXKsdWs58q5U7HR9UpaR5tWYWTkjjGaciNJJhRlj2A61JdwiG8kjB+VSMfTr/WrmkW+Xa4I4X5VHv3/T+dd1XERhR9qctOi51fZmcOcHrzxUM4/dyMvDBCAw61fv4BBdsAMI3zLRY2a3czK/8AqVHzD1z2/wA+lV9ZgqXteliVRk6ns+pRME908cMUTun3pGC8AdgT/SpmSaOMGSGSPOQN64rYutSis2FvGiySgA+WDtCioxqsLW7+ZEQcfdJyrfjXHDFYmVpKn7r+86ZYejG8XPUzUt7iUeZHE7LnGQKcLO73geQ/rnFammtjT8gc7mOM1XGtMQP3C9P7/wD9al9axE6ko04rQf1ejGEZTk9TOdWjZkZcMpwQe1Oiglm3LFEzYOSRziieQzTSTFdpZicA5qWxvfsis6orhwOScYrum6ip3iveOSKhz2k9CJ9NumlikEEu5QcAd80k0NxAU82FlRsjcex9P51vW9wZ7PzygH3uAc9KxNR1KS6FtbCAAyTAghsn/PNcNHFYipNppWW511aFGEE03d7DFVnISNCzdgBk1I9rdxpuNtJwM8LWuRb6RZNI2TgZYjq59P0NV11pdwLwFUPcNkj9Kf1utUbdGF4oX1alBJVZWZlYBY88ikxyMc9q2tSt45oPtUeCwXcSP4lo063S1tvtE20OV3E/3R7VX9oR9lz212t5k/U5e05b6b38jKSyvPLBMD+pwv8AjURBQlXBDdwRgitV9aUPxD8n+02Cag1C/hu4Y1SMg9SX6r7CqpVsS5pVIWT/AAJqUqKi3CV2VooLidC8cbOvTIpTY3Qzm3c46YFamjgfZHA6eZ/QVX/tlskeTGCP9us3iq8qsoU4p2NFh6KpxnNvUofZLs+YqQPvUDI9CemacLC9PWB/0qz/AGq8cssnkqfMx8oJOMcVpR3BksvP2AHazbQe4z/hSr4nE0rNxVn+Y6OHoVLpSZz9xb3MEO57ZyGdVUDqSafLbTQY82FkycAmrbag11JDGYlUCVW3A/p+tT6ycRQ9Pvn+VaLE1o1IQqJK9zN0KbhKcHdKxmxW806kxRFwOCQOlMNrdvC7QQM7KSv0Na2i4ME2B1cfyqfTtvkSn/ps9ZV8dOEpqKWlvxNKWEhNRbe9zJFje5INs2BjkEUyK2uJXkjEB8yLHmKD0JGRVyLXJHjR/IjBYZI3mrOmN5813cMApkZMj0wCKc8TiadNznFCjQoTmoxbM02N2Pma3fHXgZ/lVc4bIIHpitpNTzeGF4gBv2BgffFUvEQ+zLHdIgJY7WAPXpg/z/Sro4ur7RU6sbX2Jq4anyOdN3tuZatzKxBX5j19AKXzgVBGAGHGe9RQvuhy/wB7c2QT71v+FNCXWtWWSdAbS1+aTP8AET91fxxz7V3Skoq7OE1vCvhIXsceo6iuYW+aKEj7/u3+z7d6s+I/G6Woax0YoWX5WnABVeMYTt+PStXxDBq+rRNp2lJHDa42zTyvs3/7KgDOPU456VyZ+HetY/1tkB/vt/8AE1zRlGb5pv5DOVlnkmmeWWRpJXOWdiSWPqTSY6V1Y+HusZyXsuD/AM9G5/8AHaF+H2sg/wCstDnJ/wBaeP8Ax2t/aw7iOUA6fyqOMHygP9nFdl/wr/WeQXtMf9dW5/8AHaT/AIQHWPW1/wC/h/wp+1h3GcgEKIAcnjHPWkyRxiuvbwDrOBg2uP8Arqf8KwtU0i80m4EN5AYnYZUg5VvoR1pqcZOyYFjQ/FGoaI5WFxLbE5aCQ/L+Hofp+VeiRT6R420p0zuCEblyBJAx/wA/Q15GeB0qzpWpT6NqaahakCUfKwzw691PtWVSlf3o6MZoaxo9xoeoG2nO5CN0coHEg/ofUVTXlSCRmvU3jsfGPh4MnCuCUYj5oZB2P9fUV5bNDPZ3MlrcLsliJVwR3p0qnMrPdCHBsYGcimIigFVB25zn3pI84yxzgnpTtw3uozkAH2/zxWwCsTnLdOlB3EEA8449qQfMx74OKcvOAeKYGt4d48Q6YP8Ap7i/9DFe7V4R4dIbxBpbA5Bu4sY7/OK93pMQUUUUgCiiigCtqH/INuv+uL/yNeBkcDAPSvfNQ/5Bt1/1xf8Aka8CJyoJHQU0BGTg4NMIxx1NPbv3prZ7Nzj0pjI1OXOONvBzRuAl8vvtzmlOD0JGe470qjnOOT6CgBTnb1PHvS+h7/Sge2Rye9GQeMccdulAACO+aFwCCRkZ596O9Ryq0kRQNsPGGHUYpgS9VOfwNJ6HPA5pJJRGm5gcA9QM0qsHTcvQjjigB2cnI9aODgHNMZwpAYgE8LnvT85z696BCYxj6Ug6n24NOBG4jOSPzpp2lunUUAA5OQc00HqOD647UrbgU245POfSmysImTIzvbbx9KABwRIjKSFGd34//XAp+ORimkY5JGBRv3PtxtJyQBzketAAcd//AK1L1P8ALikYnA/zmhR8uTQAoXGcU3ABC5G4jNSYwOM0gUenPrQAiAIMBiTjHXmlI5xyMelIzqg+YkA4AIHqcU1JBKu5SCMkceooAeOSD39KQMxAYgg+maXt05+lOAIOTSAZI6qFyfvHaK6W0nW5tI5DhmHXI/iHeubI7Vo6ddC3Eyt90ruA9SO341wZhQdWleO6OzBVVTqe9szVWWOd5oRz5ZAYHvkf/rrP1eYlkh/4EcfkP6/nUGnXHl3uZHGJchj79c/n/Oq1xKZ7l5uzHIHt2/pXNhsD7PEXeyV/mb18Xz0bdW/wNjSuLAZJOGPamS6jayQOqhtzKQvyY6ijTZIVsdjyIp3EEMwH9ad9m0wABWh/7/f/AF655KCrzdRPfSxunJ0YqDW3UxFYPyDkZIz9KytTtJXnMiIzgqP/ANVbNyiR3TpBt8sN0ByMH3/z1qJs9MfSvdhLmin3PHkrOxuWLLeab5cgPACN/T+n5UzVJwkCwLxuxn2Uf5/SqWmTLb3WGO1ZBtOTgex/z604Mt7qYeRgsQOeSANo7fj/AFryvq3JiHJ/CtT0vrCnQUV8T0NGyhNrY7ihZyN5AHJ9B/n1pNsl9paiVCkxUZBGMMP6Z/nSXWpLAwEQSUkZJDZA9uKitNWFwyrKscYK/eB4z3HNcjpV5fv+XW9/P7jpVSiv3N/IraUP9OJxz5bD36io9XV2vwEIGApOe4x0q7GsMOrO6SRBJIy2Q4+9xkf1qeaGxnl8yR4ixwM+d6fjXS6/LiFVadmjnVHmo+zTV0zM0vP9oQ5wDg/yNS6uMXUZ/wCmfH5mluxbWskL2bx+YrZIV9xx2zz061aW7sNSQo7JuU/MrnBU+xq6lV+1jiVF2tbzJhBezlQbV9yto4P2iY4wNuM59TVy3wdRvPon8qa09rYxFY9hY87EOST7mqukTMHne5mTzGOSxYAdT0rnqqdZVK3LZWSX4G1NxpclK93e5ZbUbISyoytujco37vvWFdylZd6rkPLxx2JNbf2fSmkdhJCZJGMjYn65PXrVHUIYY5oxblcFcttbdzmujASpxlyxTu11McZGbV5NWXYTTWH2+LkdSo+uDVjWFbzoXwCu3Gffr/hWeCyEMvBHIOehraivYLqLy59gY/eVvun6GtcVGdOtGvFXS0Znh5RnSdFuz6FezurWG0WOQfOCT9zPer0oiFrI7RgLsJ5XBAxUaQWEB3hogRzzJnH4Zqnf6gJ1EMOdmcsx/i/+tXD7P6xWTpppXu2zrU/Y0mptN9LF6NI5NOiSQgqY1B5x6UBLawiZyCqk8k5JNV53jOihfMVj5aDG4ZzxT7W5S6s9lw6B/uvlgM+4rJ0qnK5a8vNqjVVYXSVua2jMuaRri4Z9uGc8D+VbW02dltjVpGUcBQTk96z7S3SO+YvJGVi+628YJ7Yqxcan5U5jjRJAo5bPf2xXZilKtKNKkrpanLh+WnGVSo7N6C6rb/abLdGSjp83TnHf8f8ACoNBhSGKcAuWLKx3HJ6VJY6ol68qSIkW0DAZsbgcg9fpVNZBp16yxMrIAQMMDuU+/wCVRTpVJUp4aSs1qi6lSCqRrxej3K13bbNTllfO/ccc++c/lUM28eWU5AYZHtiugE1hqMKSbl5HAY7WWmONOtomU7CD1Cncx/wrop42SSg4O5hPCptyU1YdpZH2AE9NzGmS31pJBIig7mQgfu++OKfp0kIstrSIp3NwzAHFJ9l01cktHx6zf/Xriagq85VIvfSx1LmdKKg1t1MJJBI8owRtbYfrTlVU4BO0cCpbiNEuJli2iPd8uDkVEPlXjoo/GvfjLmSZ47VnY3LDI0nHor/jWRZttuoC3QOK0dNmT+yNzyKpcOQjMAQD0GKygCVGeoNefhoNzqp9WdteaUabXRGvrEZaKJzyoJU+gz/+qscHk7iME8flWxaanDNEYbggOPlJYfK1TCDTomEgMI7gmTP6ZrGjiJ4WPspwbttbqaVaMa8vaRktQgVotIIk4xExOffNNvFaXS8x8/KrY9uM1Vv74Tr5MOfLJ+ZiMbv/AK1LYaisA8iY/IPutjp7Vl9WrKPtre9e9jT29Ny9lfS1rlfT7iK2ldps7SuBgZxWzBPFcoWjRtoOAzIBn6VCYNOlO/8Ac88/6zAP4ZqpqmrJawCGyCvKylUKD5V47epqa/8AtU/3cWpdeyHSf1ePvyTX4l60Ksbkr0MzY49hUB1KzYMACOCP9XUOjXUJt50aWNCkuCGcDsP65qY2umHJLQ9P+ex/xqJQhCtL2ib7WKU5SpR5GvmYoICqCeTwBjrW1b/8gbg5/dyf1rKvkjjuHW3Csq7SuDntzzWlBNF/ZOwyRhvLf5SwB71341upSg4rqjkwtoVJJvozLt8C4hzz86/zrfuLmK2QNKDgnAwM1z8J2zxsTgbgeeB1rR1eSN1hKSxvtZsgEHsPSpxlH2tenF7Dw1X2dGcluaFtcw3SFogflOD8uKh04/uZOv8ArnqrpVxDb28pmmjiXcOXYL296n0+eFIZd0qLmZyNzAcVwVqDp+0jFO10dlKtz8km1ezEfUrV4XAD/MpA+Qen1puj/wCrlA9V/rUnk6UCBug54A87/wCvRaSW0E1yEliSMMuzLjB45+vNaNw9hOFOL6b+pEeb2sZzkuuxPHa2gkEyxfPknOSeee1Y+o30V5LsiOUiPPGOasWd4IruaJ3XymdmVieAc/yNVNSSETGWGSNvM5YK2SD61thqTp4j95d6aMyr1FKh+7stdUZzbVUgA9cnFet+GtPTRdEsrVuLi4O5/VnK7iPwAx+FeaeH7T7f4msrZlJjMgd/Qhckj8hXod7emX4gaVZAnEMEsjf7zqf6D9a9DENv3fmeWjj/ABX4k1C41W5s4bmSC1glMQSJipYg4JYjrzWEt9e5GLy568Ymb/GptbBPiHUjxzdS/wDoRqomAua2hFKKsguWlvr4Dm9usdf9c3+NbuhafqWuxzumq3EXkso+aR2znPvx0qnpPhybX7OdormOHy2CHepOc+n4Zrt/DehyaJHcLJMknnMrAqCMYB/xrKtVjFNLcFc4vVW1HS9SltJNSuZDGFO9ZnGcjPTPvVFdS1AD/kIXeOv+vbv+Ndj4g8KXuq6jLd2t3bxeYF4kVjjCgHp9K5bV9Kl0a7W3mljkdkDhkBAwSR3+lVSnGSS6gQR6lqcRL/2neE7sjM7ce3WuoubtvEnga4muQPtdi4feABnpz+Kk59wK484wevpXU6Dx4L15cds/+OmnUilZoDimU4OaiK9D+ZzVrZjI68k81BLhSODjBOfpWoHSeBtZbTtYWylfFteEIQTwr9FP9Pxre8e6KGjTWIUO9MRz47r0VvwJx+XpXnJyrAqcHjBB6e9e1WEsXiHwzEZDiO6g2Sexxg/qDXLVXJNTQdDyBGzQWC8g53ED8zSPE9tcSQSDEkTGNh6EEg0iEAbAR8m0ZI4rqAlwSGww6555omTfAwD7D1z6Uo4bgZp+Awww4IwaANPw2qx+INLUdBdxf+hiveK8F8OsW1/SxyrC9iGG9nFe9UMQUUUUgCiiigCtqP8AyDbr/ri/8jXgRGAvOB/KvfdR/wCQbdf9cX/ka+frgjyQxLAId5x3xzimgBvrkU3GBgYxkgjNKjiVFdQMMAcUhAHbjrVDG4wf8DSheeT3po3bRuGWHcUZ+cAq3TJOaAHjAYAnFHuOeKTPzdOaUcg9CP50gDA6kn0zTCXyNoz6/wA/54qQ4x0NRhmVjuG5SeMD7vagBGWVoWUMFbqD+NSA8UmCBgtkk9T2oONwx6UCIpYDLPG4fb5ZPbIOan569Kikk2KDjOSFwPepT0wFJzTAYkMascfxnccnJJp3A7mgqMgkZ7/SjHAGcHHrQAmBk84x6mgjIwSSfWg4xk4GOvPagEHp0J9aADG888juKYkKxgBcnaMAnk4pxweeopfTH5mgCNZFIZVbOwhSPw71Ic/TnHNVrezMN1NMWyHPAH1zVnjpycUAOHB6/KB60mCeATnv7UinK7gMZHQjFAwVyRz/ADpAAPByfxphTy5fMBARvvD39afj0HbikIDIVOOeuKAHE47/AJetSrbyyIXWOVkU53KhI6VAfkj6FsDsOTXqGjodMttK0xoWdbiF5Jm2nAJGcE++SPwrOpU5APMgCWUh8DHenAAkZxW/pnhkXfiC7024maOO13ZK43OMgDH1BBqlrVpZWN5HDZi8UlfnS7QKyn8AOwoU03ZDMoAnv2pxAGc4HH510sPhu3urPRbi2lnb7a+ycsQdmAS2OP8AZbr6VNJ4WtILrVTPPcLaWkCyxsCuXypPPHqpHSl7WIHI4JmOAcEZznjr/wDXp4wp5PeuxtPCFsILVL1743Nymd1vHmOHjgMcH+n9a527sl0/WGsrxmMccoV3Tg7fUdexzTU4vRAUgcn2ppGT9OtdcfB0I8SCyWab7I1uZjLldwOcemOuO1VdJ0XStQMpB1N185o4zBEGCoD8rM2Mc9aXtI7gYVtZXF/N5NrbyTSYztRckAd8VA42ttbKkHGPf0rudC0gaP42ltRL5iG1LozAA7Sy9fxBrBbRLe58OX+ryNJ50N0VSMEbfvKMnjP8XrSVRXAw13ZffgLn5SDz/nNCoEUqPUkfjzXSTeGYzbaKLaWUzahgsHIKoNu4kcDpyat3nhK1FpffZHvvtVrGX3TRBYpiAThTj265P40/axGcdCWMCFjztHf2FSDAA68D1q94f0s69fx28bGOMpvZscheOg9eQK3h4c0W4stQuLG+uZBZxtlTt+8FY9dvKnH86bqRTswORCgSM2DkgAnPpn/GqNjzPdenmH+tdwnh3S49EtNTvb6aBJo8lODucjIC4HA4P/1qi0DwrpmoRbll1XzZgHaX7PthDdSoJHOD3BwaXtI2uBzX8W1cepGelO5J56Y4rf07wwsk2py6hd+RaWUhid1GSxXrj0H59RUtnoOnapqbx6dd3DWUMIeaSRPn3En5QMDsM5o9pFCOZaMeZG4HIyCfY1MlvK8TzJDI0UeDIyoSqZ9SOlbev6HDY6RDqVn9r8ozCKWO6TY65OA2MDjOB+NTaHDO/hTWZEupYlCktGoUh8LzyRkenGKOdWuhnI2tz50e8qVTk57cVaByN2RzXUxeGdHTTtNuLy+mgW8Vf3agHLsBwOOByc5FZGvaV/Y2pvaCQumwOjEYJB9R9aanFuyAzXHykZxkYqeXT7u1t4ZLi3miikx5buhAbjPB78V1Wv22jW/ge3m8xoV4aCaOEb5pNrYVzt6H19q1tXsbK80rRY7+7e2j2RhNoyXcoOOhwPeo9quwzzCMsqt5jZ+Y5YdMVMzLHjc2MnAz610p8HsfEp01Lki3SLzi+0Z2HjGPXOai1vwxANG/tCwe7VLecCWO8j2EjI5XgcZYf5FX7SN0hGB6YqaK1nvHaO0gluJAu8JEpYnHt/nrWnoOhjVVuLi4uBb2tsuZHxk9M8fgM5rb8MxaZF4mH9l3E88ZtXLmZdpB3L04GeOaUppXt0GcOV2XhByrlANuOmCf8aeUDSo4PK8H3H+cV1F/oFi+k3+o6devcT2jMZVK4U45IHGR9ckVBeaDDa2WjTpJKzXzKHBxhc46ce9CqJgc5AmIgoPQkc/U07pjB6V1ieELQeJJNIW5ufLFt9oDkruDFsY6YxUUHhq0vNS+y22oGSK2i3Xc5GAHyRhRxxx6np1o9pERzttbT3dwIbeGSaVskLGu4nHtTJI3jkZHVldDtYEYIPpXY6Db6RF4otP7Kup7jKSiQyrgDC8Y+UZzzTL7w9YXker3dnfSSXdvJI8qFQEByWKjjPqM5I4pOolKzA5DuTkUgAz96jgjIUit2HQ4rvw3DqEEkhuDcrA8ZI2gswUds/xL371o5JbgYhHPrTcnkZIOPSuzbwbbjXo7QXE4s2tmlaUldwYNgjpjuO1VbDw1azadHqF01+0Nw5EMVrEGYLk4Zzg+noKj2sbXEcwBkjtzSEY6mtPXdL/sbVGtg5liKh0boSp/kcgj8K3X8JWr65bwxzzGyktTOZCV3dcccY7r2pucUrgcgQcDPHpirSaXfyXYtVsrj7QF3+WYyG2+uD2rXn8Pw2WlXt5cSyrNDdm3gUEANggAnIz0yfwrp4oZIfHcSSXUlw39nk7pdoI+c8fKAO360nUS2A8+Wwu2tpLkW0nkQttlkC8IR6/mKz5ZB9rVSeI//Qj0ruLfH/CD678vS8f/ANCSsr4fWVld6xPdXCCW5KFoo3UMgXcMnkdR8v5mj2louT6AczYgkTS8YlfK49OasNtBOScLyDXVWXh/StVvtQS1urlYoVDb3AGHYtuyMD5RgUlp4d07ULi6uLW5uZtNtlHMaZllfGSFGB/LvR7SIHMbe+786q39y1rCNg+cnAJ7V1mq+HLWxaxuY3u0srmQRyLKn72M/QDngHt2qTVvBNncaLPd27alDLbKzhbpFUOByeMAjgf/AFqPaRtcDlY28xFYY+ZQcU7acE5OfUV3Oo2ejweC7Tb5kceAYHSMBpJNrYDnHI61z2gaIdavJUd2jhhXfIyLlj6AD1PP5U1UTTb6AYrorqFbkZB5PepDkgHP/wBeuh1rw7Ba6VDqNmL6KMShJYbxArgHIyBgd8fnWlH4R0+8tZvsv9pwyopMcl1GqpJ9BgHH5UvaRtcZxf6irMdjdS2k13FA8kMH+tcchfrWvYaFYroUesavdTQwStiKO3A3NyR3B9D26c1raLHp7+H9bjjnlWw8w/vXGX2bRk49etKVRJaCOGBDpvyeR34IqOQn5snnPYe9dDrmgWOnafaarp11NNb3RAInYE5wSCMAehz9K5uUgZJOB1ye1XGSkroDpvh5D5viaSQn/U2zMPYkgf1NaVpMZ/ixM/ZS8Y5/uxY/oaofDhh/b90CcFrVsZ/31qxpisPitPnj99OePTY1YT+OXoBzmusE1/UOCR9rlxj/AHjVP5YoyfuqK0NayfEGp46/apMf99GqUmxYWMmNi8muiOyEXLLxVe+HSbe0ht5BMwZjMrEg9BjDCvQPDGuT63FcyTpEnlMoXywRnOfUn0ryaMPJbtO4zulUqD1Az/n8q9H8BKFtr8dBvj6fRq58RCPI5W1GmSa74ovdM1eazgitmjQLgyKxPKg84b3rlNX1OXWLtbi4SNJFQRgRg4wCT3J9au+Lv+RmugPu7Izk/wC4KxMkj2/nV0YRUVJLUGMnkWGIyHOMjoK6vQMf8Ibr4Bx8v/stcux5xj36V1vha4W28LazK0KSeWQ2yTlX+Xofbiqq/CCOPIwTz0PNROgbg8jpXT/8JNBn/kX9K+nlDH8qafEtk2En8PaY0TfeEcYVsexxRzS7Acky44xgYr074c3Hm+HnhzzDOw69iAf55rjPEemW+n3kEtkWNldwrPBuOSAeoP0NdT8NUI06/JB2mZefw/8A1VnXadO40ct4qgW18Waii52tKJP++lDf1rMHIw315rZ8akN4vvOAQBHyD/sLWKuAecnj1raHwoRMrcAbselKHQSCNj82M4PpUYP8WM0bP3yuUGChU8578D+dWBseH1b/AISPSsMABdxZHr84r3mvCPD3PiHS+c/6XF/6GK93pMQUUUUgCiiigCrqX/IMu/8Ari//AKCa8DkwMDA/LivfNS/5Bd3/ANcX/wDQTXgbgNwefXFNAQgbSFUADtxSHI49qkOBywH41EWUsVBywGcd6YwPD9toHT3pN3r075pzAnBBxz6UpHPTPNADVO7BxjPYjmnHsCBjtxQvDHAzTgN3Hf27UgGKOOT070q9AGxkUhUMADnrmlHODQAhAZdpHBGDikCgKFwBgDFOIOD1xS4GR/OgQEYIGBgDk5pOnJApwxnG7Jx39Ka5ZWXagKk85OCB60wBs5wKQjBOR1qO4DfLLFksvVc/eB6j606Uts+T74x19KAGkAyFGckuMhT0xjBqUjHJHHc4pMDqQM0hYBlB/i6UALgUYBHX86QY6dKGAyOSOfzpjHrgjnH0p3Gc59qjB6cUv+9QIXHXPHJPHp/kU0jaBnoKSZDIhYM6t2KnGKIg6xgSkM46sBxSBjyOCMjp3pCAB0z9KUYPagqGB4GQaAJ7V4VvYGuQxtw6mRUGSVB5wK6a/wDGdzJrEctlLJHYrtBidEy/PzZ6n9a5Mc+1IXHJ6ZqJQUndhc6q61fRrvxC+oeZqNuGiVRJCFVw4OCTyeNoAqn4n1uDWJLcW8chW3Rl8yQANITj0+n6msLcBQ3JqVTSafYZ02g+JINO0KS3lR2nRne2IAwpZcDPPqT69TSal4it7nwvHYRpILpo445nIGCqehzk9u3c1zZwAe5pCRgbjx7Ueyje4HZW/iuyvNPt/tk2pWVxHGA4tHAD8D/PT8a5W/nW5vppUlnlV3O152y5XoNx9cYqsV5+8aAeTnkg9M9qcaajsB1x8Vw/8Iz9l2S/2j5HkebtG3bnBOc56frTNM8Q6bFoMenTteQy2z78Wp2mTJLAE+nPP0rls4z2pODk456ZPWl7KNrAdn/wlOnDxUNT8u58n7L5JAQbt27PTdjH41R0vWdOTSL7TNRSb7PPIZAYhk8449jlQa5tmwM9v5UhcKVU9TnFHso2sB1l54ntN+kPYW8y/YWIMcmBlNu3AOTzj2o1jxLp8+n3UltfaxFcyRlUiVwI1c8Dv0yex/CuVBH0xUkdrPdWUlzFDLJbKPnkVSVUe57UvZRVgNTwteS2GtxGC3ecuhjMScMV4PHuNua6tIbSy8Pa1JBY3NnHLE5xdDazMVIAA5wMnA9zXAwTSWsyywSyRSIMKyMVI49RU97qeoX8ey5vbiVBghWc4z9OlE6fM7jNDU9Wtr3w7pthEJfOtvvllwOhHBz/AErcXxZpXm2V0xvo3hTYbePHljjGSM/NjtXDkEHPIozgZPT37UOlF6COrtvEenifVba6glewvpWlVgBuG4DORn2HftTNP1nSdD1KT7Et1LZzRBZWkxvVwTyOnGD7VzDMe2aekcs8ojijeRznCIpYn8BR7KIG9rup2d3YLDa6hqdwTIrMtyRswMn25Bx61DperW1n4d1OxmMhmuQRHtXIGVI554rDIHOdwOMHj61YW0uDZfavIl+z52+dtO3OcdemafIkrAa+oazaXulaJFD5vmWYXzCUwOg6c+1Q+J9UttX1cXNqJPL8lUzIuDkEn196xgPkC7iSOp705h0O45B6Ypqmk7jOgn1PS9S8IR6Xei4Fzb5aIJ91nG7bz6c807XfEFjeWGkxwtIrWu3zDIuBwoBwc88iudIwOc46VHNDHLHsdcrS9mkB2L+LrP8A4ST+0Yo5ns5bVYmG3Dj5i2cZ5/OqmuazZT2JgtdR1SaSdgfLlI8sKOSDwD2461ygAtgEQMYhnqeh/wAMVIxaMs7kbcjaMdP8mhUo3TA6Hw/rlrpkN1YX8Tva3nB2dQcEHjI6j+VW9N1LQ9H19bm0a7eDyGRzIoJ3FgRjpxgVyVxAJ2RssGRsgVKTnoCOKbgm35gblhq9rbaPrdq/mrLehxEwTIGVIGefcVdh1/R7nStNg1CO5N1pxBRIlwrsBxz6dM9K5FWdZkV8YcHp6+n+fSplBwT2+lJ00wOtTxTp6eNpNTxcC3axEQGwbtwcnpnpgis3Qddh0i9uvtEZktbrhgOo5OOM88E8VhOPmxg55JYf41YNhdLa/ajazC3J4lKHbzx16UezjawG/YX/AIf0vWLW9sDemLZJ5gdQcbh8u3p79ar6brdraSeIjK0zrfl/JVYx8ud/3uePvD1rAjwYkx90KBRgBicYz2o9muoG7rdtY2Gm6baRRJ9uMQluZASTyPu9cdc/kKl8Ma7a6VHcQ3yPJBI6SIEXOHU5zyfYflXPEAr0wAPwpbaCWUpDCkkshHCqpZjj2FPkTjZgdV/wlcR8OzwSLJ/aEiyRq4A2hXbJ5znofTsKbYeJLRdCi0+8lvrVoAdk9mwDMOTjn8uh/CuU27XJJbrwPTtikeRUjZm4RRml7KNrCNHWbyK+1BpYp7qaJVCo10wLgdx9M5/Otc+Jo18Lx2kaSDUEQRrJgbdgcHrnPQAdK5jcCobPB5yagR3N/Kpzs2AjPT/PWm4JpJgdZ4k8Q22rRW0VokkaLIZpd4AyxwBjn0z+dXn8WaefFa6ntuPIFoYSNg3bi5bpuxjBrjTy2R/Kk7nr70vZRtYDdOu2sXhbV7LbKJrqV5EIUbcEqeTn/Z9Kz/CGpxaJfpcyq7QvFsbbywyAeh9xWY4drN/NADbDnHSktARaQkjHy0+RWa7gdfba3pNhdaqbdbryLuILHlQTv+bOeRgfMKq+HNej0q3ubS5SfyZ+fMtzh0bGOOR6D8u9c+OvP5Uo/DpS9lGzXcDqpfEFlFqenTw3GpXkVu7GQXT56rtBX3GTVm48T6SYdTijbUJTeIwDSYKoSpAVRngc1xgwSwFIOFUEkkdSBjNL2UQOj/tnTrzwvFpV4lyLm1UvEYwNpbDBSTnpg8jFVfDmsrot7K0sTPDMgVwhwwweCP1796yY4nu2WCFGkeX5UVBknPpSyW01pO8E6NHImAVcYK8d6rkjZruB0d/r9jm2e1udVuSlwkskd3LmNgpztxnrnH5VpDxho6ajLdBdSczRgMrbdiY/urnqepNcOxBHTHrUYz5hyOO361Loxe4HR2Ot6afDiaRrME7ww5ZJYOSOSehIxjJHcYqO21iwtNC1WwtIrlo7ls2vmbdyrtA+c5+vTNYTDKFeTnNRwHNvETn7g5/Cn7OIG5f6xb3XhTTtMCSrPbybnJUbDw3Q5z39K52ZQykE5B4NTtgKOCADUUh6/WqjFR2A1vA9ytn4rt0ZiUud0X0JGQPzUV0kiCx+KscjkBLldyn3ZCv/AKEK4O2nezv4btM5hkSRR7qc13vjuEXem6drdox2JgGReoVsFT+B/U1hUX7z1VgOZ16BoPEWoI6lf37uBjHBJIP5GsyWATugdvkU5K/3vrXXReJdJ1W2SPxBp5kmjAUXEXU/XBBH06VcsYPBt/ex20UU4kkO1NzSAZ+pNWqjirSQHF7Vf5SAe+K6Lw3r1roqXCXKTOZ2Ur5SggYDdckVkX1o9hqM1q4+aNymPUdvzGK6K08O6fp+mLfeICyM5HlQhiCvHovJPt2p1HFxs+ojA1m+j1XWry7iSVInKBRKADwig9CR1BNUsYrrmPgokHbcf+RKsXtn4S028e2uFuElVVJAMhHIyOR7UlUUUo2Y7HEPgoxbIAHOOuK3/Dc0ieBdeu51KwyvsiIGM5G3j16/oavlfBa/MRcOO6HzOfbtWJrXiMXix2FvZCx023I8mNRgH3OOB3496G3OySAzWwTURI7jBp+ep/LnrUbABf05rYDa8Tgf2Z4fz2sB/Oux8BWZg8NRPjBuJHk/D7o/9BrktZhk1Gy8LwWylnms1VB65IrudYvYPC/hV5IyFEEQhhB/ibGF/wAfwNcdV3iorqB5dr90L7xDqE6tlXmYKwPVR8o/QVVTH/6qhDDd34OM+tSgKSBj5uoHrXWlZWAlQk//AKqkA574HpTBgAD8P0qRRzzTA1fD3/IwaXj/AJ+4s/8AfYr3evBvDigeINM4AJvIiQP98V7yOlDEFFFFIAooooAq6l/yDLv/AK4v/wCgmvAyMgc/rXveqf8AIKvMf88H/wDQTXgb4ZeM9PTmmgIWRduD0BB/XNJhclsAN0J+n+TTiOducn6daGHTmgYg6H34pSeemeKQAe1J0JAIoAcQCepBBpTwO/50nTGcdaSR9gTJJ3MAKYCjAzn86BjqelIpznk8Z7UuD0oATdgjPrinqRw2cg9xzTFTbjrjnAJozyRt4GMHsaAFYKGyOuMZxzTRln3MpG0kLTs5bGcUpABwFz60CE6EHqKQucFgCfQA0OwVlUnluB/OkyQQNpx656f5/pRcBGdd20HBGM/jTZJPKjLspIXtQoIZiVAJOPXIHT+tOZFIG7nnIGetMBcdvcUuR9e9JjA9TSlSMduPwpDEJKlQASS2Pp70oOcHoPakPXHQUuMAkDtQIXcMEEZ49aVQQMYGaReecd/xoxuAIzQBXmc/bIlD7V53AdycgD+dWOoH64qt5BlunZiQAVII9gasnI5570ALuyBwOlRzuYondF3FRkD1p46L6UpxkUgE7daQMepJ/GnEY/KmyKx2FX2gHJAHUelAxwKnORjmlIALc/QUjKR0PB701uevegB33icNijbxkY570YBTcADQR/jQAe38qXGMe386Q4HI4z0NBPPJ60AIx7Hv2xXX/wDCJ6fbzWdrqOoTJqFwv7tI0BVCeOfXnjqK5EE5HPOeP0rtG1/Rr67stTv1ukvrZR+7jUFWIOc/nz2rOo5aWAseG9FtrO/1K3vFjnubfAG+IFfLIyHGRwTn8Kg0Kx09PDOtWcF6w0/OFuXU7guwEkjHY5H4Cq+m+KYF8Q3t7eRukF1GEwg3FAAAM+vH61VttT02y0jWNOga5eO5ci2Z1BONo+8eMcg9qycZvfyGSar4bhigsLnTLl5472VYVEgwdzdOcD0PGKvHwbbO8lnFdXRvY493mNBiFjxwDj39aotrtumgaRbRKzXVlcrMVZcKcFjjP/AhWnL4p0y6Jnj1HVLaQDHkRBSA3TuD3x3FNuoBQsPDthPodvqd/fSW0TMRLwDjDFQF465+tZOh6da6tqq2M0rxxupKMoBJI5HX2BqzdaxBL4PttOzK11HP5jkjjkuTzn/aFZNhcmx1C3ul+9FKrnHcZ5/TirXNZ3A3h4YYaPqF4ZJBNbSSBI8cMEOCT+v5Vp6fog0zxBYQwXcsd1LbPJL8qsF4AwAR65/Kkm8Vac2qw+WJPsBhlSYbMFmc56Z9h+ZqnF4jtm8ZSapOXFp5ZjQbPmxjA4z3OT+NZ/vGncDQ02x02TSdZmvJA8okmFxO8WXiGTyOOuOeO5otLeyfwVNHJeGKyW5Y+eUJJUPxxjqeKzdG1/Tv+J3a3rSrb3c0m2RVycNkEd8HBHrUMuq2I8Kz6VCZTJ9oLR7l4Kb8gk+uBScZN/NAQeItDj0aS1e3uHmt51JQsBngDP1HzDFWdJ8OWl/of9pXV81rGsjLIxUEBRxx78ioNd1i11LTNKgtmcvaRlJdyY5CqvH4qadHqdsvg2bStz/anmDgbcjG5T1/CtLzcV3AtWnhu0ksXvrm5ufsjzNHbi3hLu6gkBjgcDgnpSt4Oddfj077WDA8bSibZztBwRjPXJHfofwqXR/EttHosWn3Nxc2ckOds0ChsqST0wfX07Cqsuo2MviGOZtc1ZraKL91NtUOkuecYUfKRjtUpzuwI7nQbCXWrXS7e6u8yOyziWLayADIxkDIPNX18J6ZLc3Onxaqxv41LBDHhVHYH1PTODxnpVpdas9V8QaLBbtJM0DPvuJECFsoew+mT0p1zqWiaTr19ehbptQGUMOPlzgcg9s4GefXipcp7LcDG0zw2sthLe6g88cSymJY7ePfIzA4JwM8ZBHTsafP4Sk/t6KxhnJgliMwmZMFVBwQV45yR+Y6VY0jxNAmmSWd9NcW0hleRJ7cA/eYkjBB7k9qaniaCz8QxXEV1eXlsITE5mADAlgSVAA/ur196q9S7sBWOl+H11Wxto9TkmZbpVkUxkrkZ4zjkEgL361J40ttPtr+NbdhFdbRuto4tiKgB+YEDGcnpVW+l0K3uILzSZbmScXCyNHIuFCjnAyPUDua1bkaN4l8R2M8TSsFVmu1kBRRGqHHPruK9DRdpqWoHJWwhkuY1upTHbkjzHVdxC+uOc133ie1N7NZaTBeNFLKRiDaQmxckueO20cZrg717eW9ne1iEVsXPlKCeF7dc9etdJq/ii0PiCx1S0EksdvEyujLtJBLZA/A1U0200AqeE7CZrix0/U3kv7RRvRo8KxHGB6c8dTyai03w7YS6Fa6nf6i9ujFhKdo/vEAL3zx71bXX9D065vNTsTcy3l0P9U6YVGJyc/jg8Z/Csq61m0k8G22nDzDcxTl3+TC43P3z/tCpXtGBYh8O6fFpEF5qeotbNdHEIVeAD0J/DntjNaNjoX9keLEtLW9mR2szIZCqk/exjBGMcUmnzR6vommwXumX0r252wyWyfu5APlwzZ4HGDn04qzq+q2uneOIrm5ZysdnsbYMnJYn+RqXKd2vUDBudDSbRL3VYriWW5huHSaMgc/PjPHfBB/OrcvhGL+1LTTo7l/OeAzXLOoIjHA4A65bI61BoWu21jeagLkO1pcsXAC7jncccZ9D+gpYPEyxeLLnU3R3t5gYto+8EGNv48A49zV/vNbAJqnhy3ttGkv7J7opC4WaO5i2kjIGV4HHI9f0rQbwdpMGpJZy6jcCecF4otoJOByScYxx046GqeuavaXOlzQ2mp6jLJKR+7mxsC5yQeAf50678R2F14rsdRiMwhtkKS5TDZ+Y8DPI+YUv3lhFfT/AA15txqJupZFt7JzGxgTc8jf7I+mPzFSXfhRf7Q05baeQW97kbp02yR4GSCOMkgHHTkVYsvE1nDfaoshuFtbuYyxzRDDocemfYf4VWv9V0+6vrJX1PVZraNmeSQgBlbHylMAY59qd6lwItY8P2UFxBp1rPdi8nmEOblMJtPG8HAyM46U3WvD+n6DZJDHcXr3K7VUyR4jkHcg47fU1c1fXtNvNNtbB7i8uYo5FknuWRRJtGc7enzc9f5099ZsNQ0WDRrO6vr17qRFSa8A3Iu4ck8ZPHX60KU9LgcjwDnA44rptG8PadqVrCzS6l5jj5nSDESEZyNxHP51neJP7PTV5bfTIkjhh/dsVJbc4JzyT26fhW/b+J9LFlppkkvYpLRQpghOEfgDLc/MOM4z3qpyk4pxAz7DwvHcXur2tzdNG9lgLIoG0ggkFh9AD+dRapoFmmiw6rpN3LcRF/LZZF27snbkcDHPY+tXY/Edimo67Ni42X0arD8gzkIRzzxyazItZgTwedOAlW7FwHXK/Lw4PXOe1SvaXA3NO8P6fpGqabDc30n9pHEgiRf3ZxkbenseSe1c94tdl8UXu0ZzIg/8cXNbz+I9Duby01W4guhfQgLsQDaDk8++MnHSuX8Q3sWo+IHu7XzBFIwYbxgjCAcgE96KalzXYG3deH9K0mCNNXv50u5E3COBRhfrwe/GeKTRPD+n6nZwtI+pGaQHe0UOIozk8FiDnp2Pep73WdC1yKGbU4ryO7jTb+5wQ3tnuM5PapLXxLpq6dpaSm+ilswoaGDAWQgAZJzyO+OKlupy9bgU9P8ACcc+pavZT3UivaFWSQY2ncCQSD7YOM0lh4d027e5ls7q5n020VV3Rx7pZXxyqjA6fTv+NWE8T6dFqetXbJc+XexokY2DIO3bzzwM/Wqfh7XYdLgubO6WfyJiD5kBw6HGDj9P/r037SzYEev6EmlwWt3atP8AZ7jI2XK7ZI2HOCMDtnt2rnXIXI/yK6y71XSZ72xSW41O9so2ZpkunyCcYXABB45JrnNSa1k1G4NlG0dsXJjRuoX8/rWlNytZgZrA8/rXf+Cr6HV9EutAvSCVQ7Bnkxn091OD+IrgnHzc0+xvZ9MvYbu2O2aJtw9D7H2PIoqQ5o6AW7+xm0rUprKf/WRHAOOGHYj2IpsTlHWVHIdSCpB6Ecg/nXoNza2HjfRY7u1ZY7xFwDnlG/uN7en5+tef3NtPYXjW11C0cqdUb09R6j3pU6nMrPcDvZ7jSTHbeKLrDTyxBUtxjDSrkZ/D16DArktS1S61W6NzcuCeioPuoPQCskyFn2qSSvBGeADz/hUueRyfYDnNONNRdxDyQTg4znjHWuj8SW0+o3MOq2cUk9rcQoMxIW2OBgq2OhrmzyOfyqzaaheafuNrdSQbuoVsA1Uk73QB9hvckfYrrj/pi3+FNksrtAzNa3CoByTCwA+vFXD4j1gDnUp/++qdF4r1iCdJWvXlCn5o5OVYY5B4pe/2GZH3iMZOewGc1INO1GeVY47C6d2OAvkt1/KuntLHTJ71dftmRNNt1M9xbE/NFIOi47gtjFO8PNr2v3Tz3F/cw6eGJco5Xec/cUjnHv2qJVbK4HRaNof2dtMkuMPLYWYt1CnI3n7x/Dp+Jrz74g642saxFYQMTY2rFfk/jfozfQdB+J711vi/xImiWg0nTyq3LJtYpjECen+8R+XWvLpITIy7X2svT3rKjBt88gZIT5MIIBZVxnnn3q5GcjJznFQopZlIbAByR6jHSpmfbEXVd2FyAO9dYEoHzY/rTuSR6Y6mkXgHPWlB57Z/pQBreHv+Rh0v/r7i/wDQxXu1eE+HhjxDpY/6e4uv++K92oYgooopAFFFFAFPVv8AkD3v/XvJ/wCgmvBH5PfpnmvetX/5A19/17yf+gmvBWIABPWhDRDvHnMn90AsfrQWB5H6UKojzkl2LZLEUvBHHamMjYt5bbCAcEA+hqKa4K26SgEMSvykfTNWOhOPyqML868BvmOMn7opiJjjI96jBEh3E5C8r65GQaA4PKkMOvFOUAIuBtz29KQCgjGcmhfXJpPXOOB1zSg89fxFADgeOp9aQEbvXPQUKMcevU0hx+HtTAXC4/rSMwG0Fsc8e9HGABSZVuoBwe/agQxgplQ/xBeB/OldVJRiD8pz+n/16Vtp5wfrQOgP40AIWC9TjOB+dO7ng4J6mq85w8CjI3SD9Bn/AAqyeAR1NADegp3B4x0ABpM8e4pMgZGf1oAUcdBnnNAx6daPlyeaRiMUAOBxxj3pRwowOvFIAMc8cUpOV56duaAEzkDj6e/FIwxgYpAwxkd+elObbtzmgAB470hHPfFKGAH44pBn+LoT2/SgB2enBwDg0p+96CmkjIAxnPWhjzgdjxmkAv3VwfvEenWmnrgjjtSg5Bz+VNVt27IxhiAP0oGQJcOL54JB8p+aM9OKuDHB9Ouag3IAJWT5gduQM+35VIxGCMYOaAAd25pWPP3fc5prHpwTz0pDnA2nHPPsPagB452kjkdKF3AEH8OPypPT3NLkZ6UANA/eK+48LgDtT84HOfWm7gRjFRlSbhXJ+6pAH4igCaTJKBeBu5+mKSOUSF8DG1tp9+n+NIcevbkUvA545PI/z+FADmAYEHlTxSKPQfLjpiq7zyR3AUQl4zjDKeQferPYn04oAXPTj8KaAwUbiWIyc4xSnHB61HccQStjnYen0oAZZKVtY8j5jkn8TmrOTyO1RRHbAmRtwoz7U5GVwrochsEGkAnllSpBIAYkj1zmnIwZQ20884IoXsaXf84B6Y5oAAAMYpQScEjjpUEaNGH3nJdi2R6VHLJNEUVFYopAZ8bifoKYy5FdTWs4ltZjFOvKuByueP5Zp1xcS3U8s0zl5HO5mPUmqsDblOI2VQ3yhhgnj0p5Geh/zmgAlL7CEYKx+6xFQRNI8xS4RS0eCrDoTzzU8kavjcT8rBuD6UEDOcnmgB3PQ8fUUjey7j6GmrIu8x85HzZOcGnhiCc8/SgBu3ci7s5HzcDANOKq3ynoePzpuBv345xgfSnnHHPT0oAht5hKsny4KOVx/KpABxmmQR+UrA4yXJ47ipMjgkc/WgRZ/wCEi1XTYoLa0upViZtoUfwjOeM9PwqGSWSaVpZXd5WOWdiSW+pqPjnuc0yWTy4wQpY7gv4HikkkA/PJzmjfyeCOP5015EjALMADwCT1NHQ9fyNMB5bA54A7+gqDcq3hAONyAkHv2BqTPT196aygzbigPy/ezz16UAPBxkgA47etI2/zlxwnJNKeDgdcc4NIWG8L3xnHtQAjyBg49MrzxnjNR2zAWkI6nYOKdOypEz4ztXK/lTYU2RIp5ZUA5oAkVFRSq5Ayfw/zmkjY7SCuMHAz3HrS4yOvbjtSgjp/k0wDOSODj60qkMuQcg8gikGAOaghlJDlovLUNwM9fekBY3cE1C3Nx3+VCfzP/wBapvu/T9ajyhZkAG8Abv1xQA/OB70gPzkEfLjr70yR1Rd54UHk+gpwI4I9+9ADj80h6kdh6e9LnBxzmot3zMxOBjH0p557cZzQAx5HMBZU/eFeB6GmruBYsfmJPPt2qQY3D196YFZSNzbgFwSfX1oEQypxuQfPwDnuM1E4wp4OQKlncR7GJwmdrH0z0pGUEZGPegCXRtXvtFvYrq3cBtv7xG+649CK9EgvNF8cWi2848i/jUlVz+8T1Kn+JfUfy615dLkISFJ7YqGya4jdLkS7XHKlOCvuCOh4rKdJS1WjC51Wq+FNS0eSSV4jc224sJ4RkAYwNw6jj8KylfJ6A59K6TSfiBe2ypFqEX2uMdJFO2T8ezfp9a3PtPgzXB5kptopm5Jk/cNn6jAJ/E1PtJx+JfcBwQYHt3oZhjBz+Vd43gXSbkb7O+nCnPIdZF/Qf1qMfDq28zcNQnPGP9SP8aft4dxnCEnIwB1yfpTo45LidYIInllfgIili34CvQl8H6Bp2Gvrh27/AOkTiNf0x/OmTeKfDWgRtHp0aSseq2qYB+rnr+tJ1r/ArgU9C8DTf63VZSiP1tEb7wByAxBxgEdBn61J4o8a22kWkllo3lvcImzzEH7uHtgdif0H6VzOseMdV1YPGji2tm48mI9R/tN1P8vauXvRi22YPzMMVKpSk+af3ATo7S/PK7SORl2Y5LE8kn3pyqpKtsySOvcUqRAHOOSMGrCoPqO+a6EgHIBnuRTlVVAGDgACkUZHSnjjPFMCOe7jtmjEmQXPUdqlAJc/L+NV57dZ5Y3Y4CdB2NWl5OR3oA1fDxx4h0vOcfa4h/4+K92rwfw8SfEWlnt9si5z33iveKBBRRRSAKKKKAKWscaJf5/595P/AEE14KRnoenWvedZ40O/P/TtJ/6Ca8FLA5weRwR74poBhznPamltqntjmnn3HNMPB65/rTKGlCPLCuTgjJPcUuct3+lMJYZ2nDdielPHLAY/+tQIgFxi4kgKgBF3ZHGRgY4qcElVxzn36cVSIZ9R3NnacqpHbAyc+xz+lXcgD0AHQ0gEy5Y84BHH+fypVPPzHBpByAM456ZoBBbBODj9KYDySQMEg5z+FBOMYU4pMgYOetJuy+ME5Gcj8KBDgDuGSQPpSjDZPI9ahiEoB8zBIY4I6ketPVPLUhehO480AOzkj3/GjnJJOB600ht2dxGARj+tOByoHvQBGYxKYpAxyp3D3GKczDdtJ5AzxSkkfKO1MLAscFd6dOc4oEEgcRtsPzgcZ9abFKJo1dOhHI9DTwRnkY6VWghlju5lAPksdynPegZazn+LpwaXODmq9wp+yyAA5xu/Ln+lTAc80ALk9s0m75TjOAM5pR1OBjp9aBgK3PI4oAP4snOcUA5BxnA45FHX27ZFIWbzNu07cHn0pAAyAckH0A9KA2RzkYxkUhzyOcYzk01wxAaIjOR17j0oAmBOAM0pz2J/GoYpElB2ZyDgg9QalAXBPTmgBs0nkxs+C2OijqeelEcm+NWYEMVyc9qhvVDQxrzzIg9KlILKVDEEjG6gCQMQetDFiOODnqelVoJHkiC8F0fbITx064qXD+cSSPL2gAf7WaYD845GeaCecUnY9fbmg8CkA4n0z1prPhlBBwx2/pn+lKTyc9elNdfMRkJZc/xKeQKBi5HufXFHUZ5piKFIxnOApJ5zUc4bzIAv3Wf5vf6/kKAJhuyw6jPFODfXrR7EHFNDFplhRXknIyIYkMkhHsqgk/lQBIOuQeKTaSw6gDkYOOa07fw54iulDQeHb9l9ZPLh/SR1P6Uv/CN67FNsu9Ju7ZQu4tsE2O3SEuf0oAzeVHrj1NQvulSTaQUIG0+v+eK6O18L3GoOyW9/p8kirueIyuJEB7shQMv4gVY/4QPVlMSLJZbMYOJH+XA/3azdWC3YHJxyefEHAKgkgqefUYqZFWONUB4UYH5V0lv8P9WjRs3Flkuzf6x+5/3aLfwTq0yuS9on7xlG53GcHGfu9KXtodwOdByxwD144600MWIJ3AnnGOn1rqB4E1UE4ls+Oh8x/wD4mmXPgvU7ZUZ3tSpcJ8rsduTjJ+XpR7WHcDnCMj3prIHXBb6H0PrXTnwJq4YBprLB6fvWznv/AA/SmDwRqm5gJ7EkjIAlYkj1+768Ue1h3GczGrqhDtkjOGAxkU8Z4xwB6V0v/CA6sySZmsw5OF+d/T/d9aa3gjU4IgZ7mxAAAZzIwGen92j2sO4WOeI+brx2pgHfJ/GuhvvBetW8QeMW0xzghGYkE9D93pT/APhBtYhgy01q7qOR5jZY/wDfNP20O4HKK7i9aNjmIruU8jB7/WqltcO2pupZirFhgnp3/pXbN4D1SRkPm2fmx4YJ5j45/wCA/WsKHwfqaeIfs5ltmk8wrkMwHI/3aXtYdwIxgjHamsAeDk8+tdOPAmq5/wBfZY9pX/8AiacvgTVG5NxZ9cfff/4in7aHcDlgw3cZ/Cgc9z611P8AwgeqD/lvY/8Afx//AImm/wDCCapgjzrL/v4//wATR7aHcDmMZ/Go1kSRnRWyyH5hXWf8IFqYH+vs/T/WP/8AEUxPAGqKS/n2Iduvzvzj/gNHtodxHE6uxEEWP739KuId0anoSPX2p2s6Y8dzJaTyqJIJCrMv3eODjOKaF+UKQCuAMVadwHDOOc5FL0xz+tGBxycUyRgiFyOlMByOJAe2CVNNZcTh887duCabCD58wJON4J/IUrEfaUyTwrH+VACbjtfzcld2BjuOKkztY80Hr/OkOQMc4zQAu4j2NGQFz15xRkDn2pjEqCT0HXFAEhbI9fwqJijqyMdoJ2jnGeKXeCzBTnFIdkkmwg5BD/5/KgCXnHfNNGeQW6n8qXAPrx3qN1Zom2nB7HHSgBWQMpVskEHj1pewA6U0nHQnp0pokUqhPBYA7T1GaBEnY9cZpd2CP5Gq80/ltHn7rPtJIPHpUvc4BxmgBsMTxZDMXBJJY+vpUhJHrmkXJGM4P0qOR3W6jiCZRgST6UAOkUSRuh5Vhgio8HaqHtwPccVK33CwGeO1RZ2ybeTvyevAxjgUARyoQC3IUcmoFXJUqGUMM8/oKukEqQP51GyjHT8aYFaZikZOOowPcmnA4wNxqQpu64wBSMmMc0gGqzJgg4PQkVKbm4ZSrTzFD28w81HsK8c0ojwMEGiwxgJzzR83ncNxjp605fmCnaQD29KeEJIHSgBu0gZ5P4U2WBpDGOwfcfoAaspGOp6UoKou5uBnA470ANQYPORzgd/xqReAOv0qFJPMkh25EbIWP9BU46jAwMUAKBzgn9aU+2fxpr5ZGCnBI4Poaiw8a7wGdtoXbnAz1JoAkZ28xEBPQsfcf5NSDHX1/GoYzvduQXGFbAOB7Cphnp+IoA1/DxP/AAkOmAf8/cR/8fFe7V4P4e/5GHSz63cX/oYr3ikIKKKKACiiigCjrOP7Dv8APT7NJ/6Ca8EcpGruVIHLH64/+tXvetc6FqH/AF7Sf+gmvBGG75SMg8EGmgI0cSKrhCCRkhuopuWySemePyqQ8MT070wndz1HtwfxplEaoUlkdiTvxx2HFS5wTgHB70wAg8cDGKeB7f8A6qBFSFgrcDG6Z8/kf8KuZAOMd+uappxKq9/OY4/An+tW2GeAc0gI/NjMnlgjzAPu55p/8Ocnn3ppiHmbtqkgY3Yp5TJAIPynigBkjrFGXxkLz16+lPOffOKralE5td8ZI2HcQO9TxszRoxByVBOPpQA8Y9OvWlGMDsMUxQVG1juPPY8CnlSc+3HWmICBnoc44o4GDimgEE4HbilBOD9aAAjngcY9aaVQSb9vzYAz3p4xgHuaTaccGgCOMvtbeP4iFwe3anMVQZx36k4pzfKDnOO+ajnj3KuRkAgsPbp/WkAuQV3dR1+tL8udvGT70YwcDjHtTAwPmEKdy8EY64pjJMY4wQfrQcEdzjBzTUYOgYchgDTwQ4IX1Ix70ACgcfKQevXrSdQMLzSkEDOKOFO3PPUikIQBSOBxQcZ5HT3pR8x7/wB3kYyaQjuBk49KAGDaGfC4PcjvUgPGOfrTduHzz83GPxpxDHg96AK9+T9jYqDuBUrjrnNT565+tKRj86jdWeRVBIXO4kDr7UAOC8Hjr7YpwPXjj+dIVIP8qQyIG2E5bGQo64zimAuQBkrzQOv/ANel5I7n3xSkDGKQABgdMj2NMOM4xyfXk0ryJCu6R1RQerMAP1qtBcreSSPaRTTxxlVllihdlTOcZIGOcGgCWB97S5GCHwBjoMDFPZVLoQw4BJGaSEwszeTIjMx5CsDjHHStXRNLtr6/uLvUww0jTofNu9vWVifkiHqWI6d+B/FQMm03RI7jTk1bVrp7HSWOIvLGbi8PZYl64PPPUjkYHNTa74pvvDegM3hzT7PRbcuq4EYluHz/ABOx+XP13n3q7eTXeo3J1K6RBdldkMRPyW0fZFx3/vHufYADmvGazS+HBG0f75pQdiZYkKCSR3wACT6V5rxjnVUIbXO9YNRouc97Evw18U69rPxFsItQ1e+uIWSUvE8x8tsI2PkGF6+1es+OJ7jT/D897aTyQXLSQRLLGASo80Z6gjoT1FfPHg7Wm8J+IrTW5bRrhBHL5cauF3kgr15wM+1bPiX4oa94ihmtgsNpaSOjiKPLsCpBHzH3APAHSvQd2edc7X/hLxLFH/wk1pFfW8Z+S8ixDcQnuQwIH/fJU8dDS3PxO0XSJWtkvptah2ZimhiKyDphZCwVT/vL6cjPJ8VmmnuXMk8ryN6yMWx+damhaOt75moX4kj0i0HmXMq8eZ6RIe7seB6ck9KzdNSXvahc988K+IT4m0can9jktUZnRY2bcCqkfNnA9/yNbFrf2l9v+x3MNwIX2P5UgfY3XBx0PPSvmzUNY1PX7pLf94IGYR2unwsxiiHRUROnoM4yete5+BvDh8LeGxBcEC5kcz3HzfKpxjr6AAVyVKahqUnc6fGTkdAPzpHUYLbdxUZAB68VgQ+NvDdxqcenwavBLcSOI0RAzBm7AMBtPPvUureLdD0Oc2+oalBDcbciLlm9shQcfjWNne1ijayAAW4OO56Vn6np0t4kawtEm0cF159eD6dPypsuu6XHpdrqM95AlpOyrHLu3IXboMjPPB/Krd/fWul2Ut5fTLb28eN8j9BkgD36nFIAtLf7LaRwO5dlXls8knOao6+N1ikOQGknUBc9Rkf/AFqrXvjDw9p1x5N3qsEMuFkKyBs4YAg9PQ5qWTxFoa29hfTX8IjugwtWOf3mCAQPxwKdn2A2Q6MXKENtJU4PQiop0Z3g2DpIrMc9hyf6VTv7uGweNFkjjvL9vLhR84dwOT+A/lTLjU7TQ4oF1fU41kncrEzgLuPGQMD3HWjUDVONvPQ8AZrnhbY8Zt7p5g/75x/OtXU7+y0qz+16hOtvBG6je+cBjkDpTL2+02wtxql1NFHCwQC4IyCG+7gjPBzQBeRAq7QvfPX1yTSKdy7mUjkgAg84OP6VhXvjPw7p17NZ3WrQxXELbZIyGJU+nANaGkazp2u27T6bdpdRo3luYwcBsA45A7EUWdtgL5xuwfp16Ug78c1UsNQtdTeeWzuxNFBI0EiovCSKfmGTznke1Ry6xYx3F/arcobmxh8+ePBzGm3cCTjpjnilZgXsjB/SlKgDGPzrnrXxt4bv76GzttYhkuJnCRxhHBYn6rTbrx34ZsrqW3udZhjmido3Uo+QQcEcL2IpqL7COF8SKr+INSVxuBuHBHqM1m4AIGMccetaWvMsuvXsiMGjedmVh0IPIrNOQozkGvVjsgFI4/D161G43KO3IwevpTgDt4PpTZiyQvImMqCwH0qhEcDZaZgD/rCOPYCl4+1464j59uRS28RSCMHqRub3J5NFvyGJGDuIyO/JxQA5082JlOQGGDzTse2D70gDb2HG3jB70uRvx3xnFAC4BJHIpDjpinYPGPrmk2k54/SgBgUDoveq8rvHdJtVf3g25JPYg/41ZzkUyaBJ12upIHP0NAEmeTtA/OoyqlAnOBg5z1x0p+No4GB6Uh6EjIoAjDKyggHBoIBbcB83rimhPLkZhko5+7/dPc1Ix5xjAz3oEMniWWBojkZ4+lSjjbnk+tJzhcDvRgYHGfpQAoGcjFKcEE/ypM4Xn17CnDuQf0oAQD2B+lQsP3yYXqD/AE5/SplwOqkfhTGZPOGdw+VsnH0/pQA/aGGBxk00oq549yakxxn+fFMkUsuFPUYzj86AIooxgscEkkn8aXaMdDUuDnge1BXP4UDIWXoAMknH0o2DoF59alwR2H096UJhaAIgo5wvSlIGcgVLwG24OSPem7SWKg8Dg+uf8mgBvG8cewzRvV9+1SSpK4HenKp3ncBtGMYoQYOWAzuJ4oAaq7pWYEFdoAxTYZUmVtnIU7c561KFAIAXC+gFQW6LHNOin+IOB9R/jQBMCD27/wBKD1zjFCHeW44DYz70joHGDnGc/rQAb9uTgkYzgCiSVYozIynAx/OgDGAT9KVctGNy4JHIAzQBreHv+Ri0sMAD9riOM/7Yr3ivBtBX/iotKJHIu4sH6yCveaQgooooAKKKKAKOs/8AIDv/APr2k/8AQTXgvkqhJUctya951wkaBqJHUWsv/oJrwhj6ccd6aArlfnK7ThQMMe9BXBHOOKeSC2RnNRtkxsEba2ODjOKYxFiwxIY7Tnj3qTADDGaiiZxGpkKlgPm2jinRTrModDwwzz1oAj8hftKsCQzKc+x4FSJCI1CgkqoCgVCZt15sHBVWHIxk8GrKncoIzz+dABtGB6jNIecemOTR7gmlyc8dqAEKgrz0I9KQJjoeAMYxTie3NQRzCRx5SExjOXI4Y+1ICwRnPtTfLBZSc/Kcg07cc5BpM5AwaAF29OvTrTERgvztnknOOxzilLMcZPTp+fFITg7M4JH6UCFCdRk880Ffl+oozzmkJAPH4UANc+Wpdhn5gB7AkCnsMjp9RSA8YIz7U4nJBGPrigBuf3hHPGMmjacjIz9aXAJ60bjkccdqYEMGPni2ldh4+h6YqcDAAPpTACJsgfLt546/5/rTs/Lz39aAFXPK84H6iqv2VnvzOZCFUbQo9v8A9dWScexqKEsXl3HIDnoPYUATFTtAxn3z3pSDuyfamlj0weeBSKTgBiCTjOKBDh6c0nUgikz0HPrzQziNHduijPSgY7qePzxRtwMjoDTUkDRqy9CM460u7IpAG0MAoGagNrm9SfzDwNpUjrVjoOuCfUUuce/oKYDcbh0IyPTmjacnnjqfypCc4BzxzSnlCCOD1BpAc/4qt5JRbTAZiXKlhzycH+ldn8EtZtbLVb3RrgBXvtksUucZZMnZ+RJH0NZUsMdxC0Ui7o2G1h7VxmLvRdUV4pXSaBw8My8cg5DD8qBPR3Pq/UfD2j6vzqGmWd039+WFWYfRsZFc/cfDvS0tjBYXl9p8JmWfykm8yMyDgMVkDeg6Y6Cuf0X42aJLZwJqsF7BchFEsiRh4y2OSMHOM9sV1lj8QfCeoY8nXbRSegnbyT+T4qWr6MafVHJaz4A8UuBFpmvWPKk4aBonb8fn9R0xXnOpfDvxbaXLy31leSja2biA/aCflPGFO7B6dOhr6SiuLa7UPBKkoxw8bAj8x+FWKmFKEPhVi51Jz+J3PkWy0C5v7+HTraFo75lJkS4dYx14xnB6Y469a7TU/hPP4d8O3Wta1qCOluq5tbL7zlmCgeYwwOW/umu9+NXkp4OtZJYElxfxAqw+8uGJXI5AOO1eR+FL+4uNZ07SzeajHBc39uvlxXbrGqb8kbe5ztIPbaeueNDHrYn0zRtavE8zQ/C8cMfa7uohKf8Av5P+7/FVFaMvgu+vXSTxB4ttyU6RxvJeNH7ADCr+BxXp+pfDm5uZPNt/ENzI3XGoRibn2ZdhH61z134K8R2Y/wCPGG8Ud7ScZ/75fb+hNZycuiKsiLwroHhvRU1PVdOW8utQ0yISlrwqB5RzuZFXodquOc8/Wtn4mSOvhKK3WVo4Lm9iguJF4xEdxP6qKr+CbW7TxFf2t7ZXcEE1g6v58DoOGUYBIwfvN0Jrahs4PEXgeztryAypcWluXVvlJJVDuB7EdQfUVzVdHGTKXY17SwtLKKO0trWKKGIgJEqAAY6H6+9cj8NYIp/D1xqcqLLqF9dzNdyMoLMc/dPtjBx71f03w1qum3FtjxVfTWMDKRby28ZZlH8Jk64qObwbcw391d6Lrd1pMd3J5s0EcCSxlv7y7vun3FYJqzVxnI2ejx6npXjvRLJCLKOZbmzjA4jkG5io9Pu7atXeqjxvpHhHSFyWu5vM1Dn+GAYfP+9yR+Fd34d0Gz8N6ebaz3uzOZJZpW3PK57sayPDfgaz8N61d39vdSTmQMsMLpgQK7biAc89AM+lX7SIrMw55dRi+KGvnT9Gh1NntIFeOWdYgi7F5ywOfTFHiywm17WvCmn6paxWiXKXaNFHJ5nlMYlOcgAcEAjHpWxqHha7n8VXmqad4guNOuLmGNJEjs1kG1QAOW45K59asJ4eu5dT0O4v9QluptKNw/nGJV8/fgAMBgKQPT0oc1owscvDqVze6n4U0/UCf7T0nUpLW65zvIj+V/cMB19j61V8c3um6n4m1Sy1C6WFbLTTBafu2bNyxVyflBxwAvNdle+F7W/8bW+u72huLIIWVUyJ+DjcexHIz6Y9Kt6HoI0W6u7lLuWeW6uZLmd2TbuLYwOD0GD+dCqRTuFmcvrWorrvwu0m7mxIZbm2WcE8MyvtfP1IP51h+IGn0fw7qfhC7Jb7HPDPYzE/6y2MowPqpOPzHauyHgqCLRptJS9kW0e/+3J8ozFhgRGPUcdateLPCNr4rS1MkzW09u5ZZUQMSh6qQSOMgH2/GiM4rToFmZnxKjhl0bTZkVCX1aDLheWGJO9dqkcaZRUCKSchRisbxPoSa9pttblzAttdx3K+WgbdtyNvUf3jW0zY5IJy2MY96zlJNJDOL8ATR29nrKyMB5uu3Krx1OF4/SqNwmfG3jvGPm0Zf/RK1eTwLe2t1cSWHie7tEmupLny1to2Cu/Xlu+MD8K1G8MK+r6zqBupi+qWYtHUxjCAIE3A55PfFXzRTbuFjB+H95qy6Do9r/YCfYQrD+0Ptsecbm+by8buvGM1l+H5Nch1DxIuk6Nb3qHWJXeWW7WIqQ/3cEHII/nXoWg6Smh6La6asrzJbptEjrtLck9Pxrmk8G31pe3suneKLuyF7cvdNElrG3zMcn72emcU1UTbFY5fxEhk1/UMgqTM3TseOhrNIDZUgkY79DWhrSNDrF3HJK0zrKVeVhguRgFiB0yecVRyDz3HWu+HwoY3Hy5GevpUN2oFrKP9mpA5LNkYAxg1DduBayAAklcgevSqETBNm7uDzzSRpsDY4yxbp60RvviViu0kA7T1FOzjPY0AAHoc5/lSYw+R2HXFB64PQdKD1GRx3pgO6jmkPQ5yeOgpNx3Y+YAe3B4pQQecn8aAEHtkigg5ycgfSjd2oPc80AMcbuMH6/Sl55/wpHIQZwxwegFKTgntQA1U2rjk8k80AcL60kT7olcd+RTmJJoEIRx3x6UAEs2W4OOPSkkKgEu3yEY596bChiyu87eNoPakBKE6Hn8qUDr1pCMNkZ9qF44A6UAOK/Kc03G7t06YpgmQv5atuOSGwOnFPDDHT25oAUj9aUKN3A6imOxVk2rkE4b2605mA5684/OgBcYGcnrSqCQDSK2VBYYPp6Up4BIH1oAjxHEe/wAz/Xk05sKm4nCgc/SlIUnO3r1NJwylSuQeCD6UwGQSedGzAHAYj0pwTb5jE4yc569h/hVXT2Yy3Kk8K5IH1P8A9arEMpntxIVwGzx7Uhix5dQxXaSOB6DtTgoPWmReYg/e4ZjzkduKl3DOPSgBBwepzUJUC5VguGKkMT6AipA+WcLwwHp60ijO1364/I96AHKMjgFee9NdgpI6YBPSoI5neaVizeXE4wAOvGKsFQxbPIx09qAEA5DE8elSAHIyeOlVAwbUEZcEPFkkfXirYIIxjP4UAaGgRmXxLpoYAIt3AykdyHB/nXvfavCfDvHiDSxg4+1RAf8AfYr3ahiCiiikAUUUUAUNb/5AOo/9e0n/AKCa8IcZwMHpXu+tnGg6ifS1l/8AQTXhDeopoCMqBjkn8Ki27V5YnHfFSntjr71E7BU3HjA/pTGNZlVSzA4APAFRWjpnERJQopGRzjmpV2sqt8rd159qpHZPqDglgiDGAcBsdfyzQAlsEmluH3EGRyqnHTgk/wBK0lwEVVBAwAMdPwqjYpl5CygeZiQDHTOatyIWVAvG1gRjp1oEhS4RdzbsZx+uKeD354HekOcZUc9hmk3KVJzlfUUDIbpgYY0DHExC7gO3WpFTy1RM4CgDjvxTFV47dF2gsny88cA4qWRFdVDHjcD6Zx0pAOJGeOo9KaQnDEkbMtz9Kd2PakI3KQeRjGD0pgNVvkU5O0qTn/PtShldWwc4O3j19KRQyqodgx9cYpluFCOQQfnPT1zQBMBgdPemuu5SATk9xSk+v5U1skgnOM80CHEDfx/+qk3DG4N8uOv8qQjemDwCMEinFRt27RjHApDDtjr2oGc85NB70Z5OADkYpiD147Ug+6Bk/gKXqvGefUVBBKJWlXAyj7QR3FAE6/dyOvpUUYw8wJ6vkfTApxGSDzx0H4U7IyeBz1oENZWaQFXIBXGP6ikjUgYJOAxI57elJFEsZZgGJb7xLE5p6L5bN1IJJxQA7AHGTUN5HJJbbIx3G4eoqbHIOOfrS9eh/I9aABUVFCqMKvAA7Chg2F2L3weahzi82b2YuMhSOFx3qbGMdhQMQ5B56njimTBsoy54kGR2weD+lOzxgg9ulOH3sEUgAYxnmkx0PNDkKNxIC8cml9iAKBjXZvL+XIbjGakJLAg5waQAd81FDMXLKybSrFfX0oAr6hZ20lnMfs8Zm2EqQgDZxXTXXgbw9d6zcRW0dzawSW0Nzb+TKWBV93QuGz0U/jWId8lwy5xEsYI9z9fwrqtBvxceFbK6cn7RoZNvcAcn7HJgq/0Xav0CNWVdS9m+TcTRgv8ADaW1l83TdaaGU5C7oyhP/AkOe3pTb3UfHnhKyF23iJpbcSCPmXz+SDwRIue1ehNGr3EUpJJjzgA/KSRjNch8TCo8KR4wCbxM4/3X6+9edRxNRzUW73IuZ+n+Jda+JWpaZ4b1Ke1hC3BukuY7bLB443IDKW2sOemBV6b4eXPgi7h8QXN7Z3dhY3sE80ixOkyqHwQqAledwJHsMY7858JOfiPp/sk3/otq958URLL4eljnVHRp4QysuQR5ycEHrxXqofS5R0/4j+EtRC+XrUELH+G5zD/6GAK6S3ure7iEtvNHNGejxsGB/EV5Pe+FNAuSPM0mJXckAwExdAT0UgdvSsmfwJp2no95aarfae0aFnlRs4x3GNrfrV8jJVRHs2q3JsNNnvdwEdvE8rjHUKpP+FZOmWgtNKsbZgd1tAkJPuqBT/KsW0hv7PwvpGj6nc3V7e3TrNdtOxZkiDg7Tk56lEIyereldLu+YAg44ya8/FS1SNUc14+1G90bwdd3dgzRzZRPOUZMSk4LD36DPbNU9K8FaIBZapZahqFxKGSUXiXrH7QQcnd2we4HPauumjSeJ4JYkkilUrIjjIYEdCD1rzfxLo6+BVt9c8O3Eloj3Cxz2LSl4p89gp79e/HbFYwd1yrcb7nomwhpwEyHIOScA8YP8hWdrvh+211rVbh7xFjdubWcxfeHJbHXlR+ZrXcbS3G75uB36/5NLkcemahOzA8s0Lwvbal4r8R6fNfap9n06WJIQl4wPzBs59egr0nTrOKw0+G0gaV4ol2o0r72PJzk964vwO8svjPxm8wAkNzCGA4x/rB0rtrbaokiRNqRSbRkk5yA3/s1XUeoIlcrHGzvwFBLNjqBXlnijVL6XxLqGu2Msv2Pw5LbwvGrELKSx8zI+p2n2r0nVdQTSNIvtRkHy20DS4z1IHA/E8fjXnOgeH/F8/hWSGObQhbawHuJvtQlMzGUA5JUYzjBHpTppbsGemwTRXFvHNC4eKRQ6MD1UjIP5GpQRnkH3zXIfD28mu/CqWMr+XdabK9lMMZKlDx/47x+Fdd0GSCB61nJWdhnnk2lRa/8U9asru4vBBBZRSokE7R4bbGO31Nddovh2z0Fpjay3khm2hvtE5kxjOMZ6da46fRrfWvi3rkVzLcoqWUMgNtOYmJ2xjkjqOeldpouh2+iRultNdyK7Fj9onaUjoMDP0rWo9EhI0winqM4OR7GvPdT02PXPiu+nXU90tsuliUJBOyfMHx2+pr0IHjB/OvOdW0iHWfi81rcPPHGulK58iUxscNjGR2+appOzbBnT6H4ctdGnu3tGvV8xhGDcTNJwvU4PTJyM+lbhiXzDIFO8qAT7DP+JrN0bRbTQhLHbSXT+cQSbi4aUkgHgZ6d61MjI9umaiTuxnkniH/kYdQxn/Xt/OswdK0/EXPiLUTgcztnFZZBJ/xr1YfChCFgOcHA6kVA0qNLEwbKlCQcZ7ipXQMjIxOCMHBqmq+RqKLjMbg7fQHv/L9aoRdBEiggnkZB/WgkeYFwc4zgexoYfIQu0MF+XI46UhG51dWHQ8Dnrj/CgBJZI4l3SHavcmmTSEWjyI+Pl3KRzTbhUdFRh8xyq/U9z9BVWR5Cn2Vgkfy/K+eGHpzTAuQS+bGkvA3DJFSKRjocdetNjVUjVBghRj8qXHTFABnI5HHp6UN90Y4yKUBcYNVruKWbYkZ2pnLHuMdKAJoy2AsmSwAJOOKZcMPJZUzkjGR2zx/WpRwDyT9epqKcZhZlHOQf1FADUH2aLDEsu/C8dF96k2t5md+F6KAOvHenEAZ543dTQcYwP1pAQ3MfmW0qZzkZXjpim2lx58aA5DbeSe5zj/P1pJiPtsHJwysCPwqK3iRLyeEgkKQy80CLuDuRVxgfe9QP/wBdPYYU7TzTGdwFKRhzkZGccU2F2cvuUKAcYDA/nQBLn5gvJO3JP0//AF0FQeSCecnjuKVT370yRkgiJIwiigBwQLvYAgscnHc04qpGCO4P40EL2pvTJzgd+aAHAdeeCeBijsOvPtRnsO3egtuAGAMDFAgBB4xmgc9vzFIQc5qOSQRFXYqI+QTjp1pjKsG2LV5kB+Rlzj36/wCNXjhfUDgCs+6Cx3lvPGOJDyfX/INaLEZxxnmkAh9OTn2pDwxBUjBxnFAIZjjHHBB65qNkY3CyBsIFOV9zigZJgKWIzknP8hSg574/CjAyDyMj1o5xwPzoArmbdJlCdsbENgfeOOBVgYOQMnPFV55FgCkjALZwB+P58U6RpDAWiU7zghT2oAcIts+5AAFTaBj3qfgHABxTD3OfwzRIzBDsALdhQBq+H8nxJpf937XH2/2xXu9eF+H8f8JBpnIybuL/ANDFe6UCCiiikAUUUUAUNc/5AGpf9esv/oJrwhjgnr0r3bXTjw/qX/XrL/6Ca8H3kqu4EEjp6U0Awnac4471GxDxHZ/EvB+tP+Yt/wDWqohaKVrZvusCY29Pb8KYyZAqQooH3APeoRaH7L5IPzDJ3dOp5/SrKAhQM5wMZ9aUE5z2HSgBNvzoVJCqMEY49qUNn+DAzg56/wD6qcWPK45xyKaDk4x7UgEdQcNkjb83HWkjz5YBUBiOgpskvkxBiAFHU/rxTI7xbiJ2iB3KPunrTAsHOcH9Ka4BdM9F+bB7+lPB9fypPm+mOMUgEwOuOnrTWizIrEn5R0B65p/fk8dKceVx3/nTAjLZI4yO+DjApQFXoO/bvTsc4B9KTJyenSgBpA4z+FO79OehpMkKM4zj0pPNw4U8ZOB7nGaBATwuB1OODSsW+XaAect9KMgcDHSl5z16c0AJ/ET17UcgnIGP170dMDIxQc8DP5UAN5B7EGmpEkbu4BBkwWp2M4J5IH0pxAzmgQHGRj+dI2CuQoUn1HSmhcTM+eCMY9xmn8BcjBoAQ9M4z9PrSscKcDJA6CkOWHOcUp+93x60AIuDtYjB7ilHHQfhTuAcn6896T7xNA7CYXduwN3r9f8AIoHORyeO9OyeM5zUckqwRmRztGMcZNAACfMwFyhBJbPTpinkjd6ZqJZY5lUA5WQZzn061KoJOG6+oFIBCocMrDcCMEGooIHgzGZC65+UN1A9Km4B9DRk5JK445oGG7cCVx161C0LPIQpKR5ydpwWb/OKd8kflxhAqkHHHepR+HWgBIN3lRh/vbRuB65q3oepy6Ld2t/bospjUxTQk8TRnhk578Aj3HpmqqNvPHY46Y6VCjYnktmX5cFgfY/5NAHc5gtoLLULGdpfD28sk5yWtDgjyZR1VVPRjwOh7E4fxLUHwzCyYEb3ilgB94lWwc/QH9KraRqd9oVwZtOlEe9QJYZF3xSgDA3r6+4IP1HFXr5fC3iLTls7m6u/Dbb/ADBHgS2YcZGVOPkHJ4yg9q5JYVe0VSJDRzHwojEvj+zj3FN0M43LwRmMjivdfESNB4eeMA7EuLYJzkkCWP8ArmuA8AfD+40bxXbatDrWl6hZRxuCbaUl/mUgcDI/WvRfEr2cmkvb3Gq2mntvjkEtyy7VKOrcgsM/dx1rqC2hyVxeQwbPNEaqEMrNI20IowCT+BqaCBCkWr6kkkOnROptbUg+beTZ+T5TzjPKr1J5OAKLaCwe5W5soZ9dvI+Yrq6URWkB9UwoDdOqhzx1FbMFi7XQvr+c3d6AVVyu1IgeojTnaD3JJY9zjiorYiMVYUadtxmliSW4vLu92m/kdRMoOViUDKRqe4G488ZYk+lagIP3hxx+FRRkByQuDu+Y4+9x+tOzweDxXmSk5O7NShrei2PiCxFpfI5jVxIrJIyMjDOCCPr34rIsfAmkWV9DeTSX+oTQHMJvrlpRGfUDgZ/OumBx16ijdkgc+maFKS0QASrNwASDyM9OKR5fLgd9pJVScDvWffk2qXM5AaBhum45IwFCqc8HrzVi237myJPLdUdS5BxkY2j0xgfnSGVbDRbLS9W1C+t1k8/UWV5stlcrkDA7feNaKKEllYIcOQxO7vgDp9AKR32RPJg/IpYj1wM0wSF3gaJVaJsszE9OOMfjTd2BW1zSrbXNKn0+7E3kS4LrE+0ttOQM+mQKsLG32VFiXyvlUBeoQDGR+A4qZ2+RsDJx0zjNIWwOTjJ9aV3awGdYaLZ6fqeo6hbCVZtQcSTqXym4Z5AxweTWpk5HH0qILhVC/KoOcD65pwcEZ4x69aG29wM+HRbSDxDda2glF5cxLFLl/kKgDGBjj7o71fSQPIwVOABh+oOc8fhio45FaacHAKuF57/KMfzqXIAIx70Nt7gI6lUkePLOTuCluCcYxnsKz00W0/4SA664dr82wtmYN8m3OeF+orTHHt71BvaWEvESCCRhxjoecj8DRqgKlxa3J1qOcMTat8xGfuEKR098/rWnkc8VDhn8wEAZ4GPTH/66WKRZI1dTuUgEN7Y4oQHlHiUbvEGpBTt/0hsH05rLyvHGQPStXxFtHiPUT0PntWLPG7zRsr7Ux8+D1wcivWh8KESOQi5xngnr0pkbb0RiM7gDTWTYkjAnleB2GBTo8iJAf7oqhEh4yMdaThV/Slz8pxz9O1MVNgCg5GO/emApxv5A3Y71AYxJGoIH7uQsOM9DmpXLLGXQbm/umo42PkgtkEsT+Z4oAk3Dd9zBI3c//WoHPB65p3OPekJOOeB3oAiEYWV37EY+lSE5549OaTJOB3PemyRhwuVLENkHOKAHkgIeCcU0oBEUA2jB4FPzzjP0pBuG7cScnjigBkgAh/eBSFGST04pdysNw6EZGaJUEsexgxXIOD35pPbjp+VAEPD3/Qfu4+PqTTJl8m7juP7zbG+nb+VTRKRPM7DG7AX6AVHLDJNaOisPvMef96kItYyMOvBPPNNWMCWRxjL4yfpSQMXt4mYnlQTUwPBHHNACYIPSmOiyJsdcqTnk96duwPfr0oTmNcenpQBEzstyiEAK4OD71KzZHK7gxC4PPXimvIpYJgk78c/TOaeAdozyM0AKDjPHGOKiLKgdycxjByOepOaecqowM8jp796jhURIyhflA4Oev+c0ATcYJ6g9MUyRd0ZAwSQQM9KkJ65ABHcU3dwMcnmmBTv4z9jRv4kYHiraMHw4IKnkGlccEUyOJYlCou1QehpAOGA3AHrimltoyVJycDaOlPUEsrKfl7+/pSEnNACnrgLjPHHeoRLJ9qCbf3ZTOffvUgABOOO/Wl7+9MYMCV3BQWAO3PbilAwSCPofSoHlYXKw4PzLuz0Jx2qVWBYKepGce1IBQoVnOSQccelOHBwR070339OKMv5se3kZw3txQBseHsf2/pYxyLuL8PnFe614X4fz/wAJBpfH/L3F/wChivdKGIKKKKQBRRRQBn67/wAi/qX/AF6y/wDoBrwhgccD06/Wvd9eOPD2pf8AXrL/AOgGvCWIYAgjHqOlNAQsjb9wJHqMe1RyxrKhjbK5HysOv4U+Z1jjd+wBJxQPmUetMZDGqm2CxscbcKT27VKgZUUFskDB4pFABxjHHTpSj75z3oAcSZCecmq1m7O9wWzt8wgCp2lCKC5wCwAwPWgrgY2kHPYdaAGOqgA7dxHTIzimpDHD5jouGYAHbUobPpwefahVBYOM8LgfnmgBRnbznOPWmTeZlXjOSOq9jT2YYySMDrntTZhmMgq55HCnB60AOzkZIOD2PanEflUfmIJAmcEjNSYA5FAhAOccmmxSLKu4Z+8Rg+1SdAD3qvDlYmGP+WjY/M0AT9OB0HFVruMkxOCRh8HB7H/P61MSdpIySOaqrci4VkXKOCDtb25oEW8ll3YwcdD2oPQ8kd+Ka8iqVU8FztHHtQ4Zlwpwx6EigYkLM0KMG35Ay3r+FPO7AHrSKAFAUYA7ClbLKeT9fSgBAeMe3pQc4zk0kXzwqxwcjoKfwByRjFADc4xng5OBQ2QAQpY+lOUYbAyc5pSMZPp2xQIbjnGDj2pAfnJ+bJ4FO/hx+OKU8tncc9frQMbhiRyQAaSMttGc8eoweKfnJ46+9RoxZBIOHZQST/hQA/oOM4HamOAybW5B6g1J8wIHbtmkPIIz+lAEcMQji2LwcnJ9c1LuJG7n1HNJ39T3NKRx370ANc4dBnAznGOvFOOSec/lUEuxpYovmDffUjsAO9TdOep5oGRzx+aI8DGHDH6DrUv1oyRkfzpHZhE5TJYLwAepoAACM9c46DpTWKhHlUjpnPXgVFaSPPCJJchuRxwMfSgRiPdbov3o+S31x/WgC5nAB5x6nvSKoUAHPBP55J/rTEXaoAYsR3NOzwAwNICOS0tp2zJbxSMOMvGD/OprVVsJA9nH9nbk7oRsI/EYpBkNuJ70qsSCOaALp1TUSCDqF3/4EP8A41F/bF6JGRdRu8p1AuHyP1qvk5zz6UwRqJGcKAzYznvSsgLkOs38kSyC/vAG55uH4/WnjVtQwP8AiYXeAOv2h/8AGqSgKqheAOg6U2V2SFn7r8xyO3f9KXKgLqarqLO+NRvNowuPtD9evr7innV9RRSzahecDORcP/jVHI6hsUModWDE4IxmjlQFq41HUZ4vKa/uWQsNytO+MZ+v0ol1XVAY9upXow43ATvyMY55qlIzAocn73PHrmn9B1z7Ucq7AXv7W1Arg6hd4bt9ofn9aBqeoRoFS/uwoAAH2h+g/GqW4kAjt3oJxmjlQFmXWdQDEPqF5sCEkee/I/Oj+1tRLKE1G62qcHM7+nHes/z1klaOPLEDlscURw7YBESxz1Y0cqAsfab+YuZ7+5lf+B3mYlT7c8c1OmuaiUDNqF5kHDD7Q/Bz9aqr984z6fSq7kCSZkGQB869OeoNHKgL/wBvv2JZtQu/9Z5gxO3UDA7+1Trquon/AJiN7jv/AKQ/+NZ8KkJktnPOe/U/41IflxwQaOVdgLEWtalLEHN9djkj/j4bjn608apqAwf7QvM/9fD/AONUc4GOMc9OKfngHnODmjlXYZbGqaiMD+0LwDGP+Ph/8ahh1DUYo0j+3Xa7R/DO2Ov1qAnJ79OKR1Ei4I4PPXFHKgHyO8jF3LOzHJZiSSarOsgkQxn5S2WB7Cpi3y5wM4J56Cmkg8jkdf0qkIbIWO5cHGw81XsjuhLFvlDED8zVljktGM8r1HvVe3R4rMxkhXDMAT060wLI5znj070jEZC7SQ36VEksrXH3CsW3qe5zUvPTPtQAj/MjcnoaSIKqpgZyoz78U7vweaXpgc80CGSqZFGDjkH9adjk+h96XOetL1AyM0DGlSDj8qhAkWZ2kYBGwEXPOcVOCGHGfUGq92ge1c8gp8y47EUATn5lHf2pD93PB4pyncoPbGaQnPBz0Pb04oEMPyg54Hr6CkLHcoAOCSP0NPGG+vcUh4KnbxnigYpAzx070yEZiJOfvHj8TUg+bjJBqOAnygeeST+poESY+QAdO4pcHPfHTrSFgpCkgMeg9aU98A/h2pAIqgAADGeAKHLJGzBSxAyAO/FL0PPalznPOM9eOlABt5yeStRyNtUHodw6+5Ap5JJODz6UjANwfUEYpgJhy3sAenc9v0oUOQmTyow1PU4zjr3o/AmgQZK/nj6UmDjnGfalYFRj19qT5sjCnG3rQMaQBh2LcDHBpXYBWYg4HJx6UuAevbvTUyWfd3bC89h/k0AOX5RgZ2jsKTrxj6ZoDHuCOehoIwcZ60ANRWXdu6ZyKeRnnPHpTTkFMdM85pGbbIi4+9n+VAxQvIJ5I7+lLkb/AHHpSjg9TkdRRkbm4x6d80gBmVTljtGcUKWJOTnnj2FNOSyjBIOQfpQiCGPC7mXBIB6/SgDZ8PkjxBpgP/P3F/6GK91rwTwz5n/CRaeJAcC9iKk9wXBr3uhiCiiikAUUUUAZviFgvhvVGPQWkp/8cNeESHbtAXIPTbxjvXves2z3miX9rGu6Sa3kjUZxklSBz+NeYP4B15hj7PCQeuZhTQHIOCzYGGQg7velxwfTFdWPh9rqjAtogBwAJVpD8P8AX9pAtY8+vnLTGcoQQc+tGD1AzXVD4fa+MYtYuO3nLTx8PdeI/wBTCv8A22FAHHSwidCrthdwOcdh2p/U5445rrv+Fd69j/VQZ/67ClPw713aR5duT7yj/Ci4jjsABduGz1PtTl5zx9a64fDrXsf6u3/7/f8A1qT/AIV1rxUDy7cY9Jsf0pAcXZ25iSVpSC7H5s9xVnBI55/CusHw614Jgpbk4x/rev6Uv/Cu9e6eXb4/669/yoA42OEKx35kLAZP06VLyMDj3OK63/hXmvZ5jt/r5w/woPw713A/dQf9/h/hTuByJYLt+vT1pkaOsI3LznO36nNdj/wrvXsD91bcf9Nh/hS/8K817keXbn6zf/WpAciY8gHPA9qiEI8wuwyd2Rxz0xXZ/wDCutcOfkthn/pt/wDWpP8AhXWuk52W3/f7/wCtQBx7IC3OCeTgjPbtTsdwuPbriuvHw717PKW2P+u3/wBalb4d64WGFtvf99/9amBx69+P0oyCntXYL8OdbUnCW3Jyf33/ANak/wCFc66SPltQP+u3/wBakByABwDg4prHMmzYCNueR3rsv+Fc67jpaZ/66n/Ck/4Vvrm3b/ovAxnzjz/47QByIGDnpnr/AJ/Ckyfm4xz1rsP+Fc67gf8AHpkf9Nj/APE0knw21xwu02gKkH/Wn/4mgRxkUnmmQbSoRtq+pqRcFQw4z6jBFdefhvrm7g2fv+9PP/jtH/Cude3Dmzxjk+ceD/3zQM49NxRSxBOD2pwHOB+Arr2+G+tuu1hZ4xjiYj/2WlHw51w9WtB/22P/AMTTA5DJxgkZz0qKXzDEREwVyRjP15rtD8ONdIxmz/7/ADf/ABNIfhxrYyf9EP8A22P/AMTQBxTSOJ1jVCykZZvSnkZ2nJBHTH+Fdl/wrjXDzm0+nnH/AOJpf+Fca5gAmz/7+n/4mgLnEFGa+3AYVI8Z9yf8KmUNsUNjOOcdK7D/AIVvrYBOLPJ+9++P/wATQfhzrvGPsf8A39PH/jtIDkeD19etIF4wOi/jXXj4c64Bg/ZD/wBtj/8AE0p+HOuelp/3+P8AhQBx4U8nnAqKMb7iZ+y4Qfh1rtf+Fda7n/lz/wC/x/8AiabH8NtbjQqPsuOesxPOc/3aYzlM5PFKQD1P4V1g+HOuZ5+ydP8Anqf/AImg/DrXOwtT/wBtj/hSuK5yTBT1GQDkZpGUmPapIzxkda64/DrXDx/ouPXzf/rUf8K810dBbf8Af7/61AzkRlcrkkden+fSk2kZxnPJ5967D/hXet4+5bZ7fvf/AK1J/wAK71zH3bYen77/AOtQByJzgH+YzQw3KykZDcHjtXXf8K71z+7aj1/ff/Wpf+Fea7n7tr/3+/8ArUAcii4GcA4GP0oA54yB7iut/wCFd65nJW2+nndP0pB8PNdC42Wx/wC2v/1qAOT5z25HpTHYrIi46gkceldf/wAK813HMdsfT97/APWoHw71wLjbbnnvL/8AWoA5PnBzyAahuEaWKSJW2kj0rsv+Fea7gDZbf9/f/rUf8K71zBwlsM+k3/1qAOMto28iDbhRg5UDqamGcrkDNdaPh5rigDy7bGOnnf8A1qD8O9c/u23/AH+/+tQByO751HqSKZOy+RLjspHTqQK7L/hXmu90tT6fvv8A61Nb4d67j5Utc/8AXb/61AHJI4ZFKMCCM5HenHJII+tdTb/DfXLeBIwtsSvUmb/61Sf8K71zjCW2c/8APb/61AHJHuDxzUW5i4VVwATkjp7V2R+HeuZOEtv+/wB/9akHw61wjlbYc/8APX/61AHJEj9O1G0gbvy4rrR8Otd7rbe/77/61H/Cu9c/uWv/AH+/+tQBxryLEMvyWOFHqfSoLdZ97SORtc/d9hmu2k+G2tygBhbZHIPnfdPqOKcvw41xYwuLU4H/AD2P+FAjkSOOR160u0Adj6ZGa68/DrXOwtfxmP8AhQfh1rp/59fp5x/woA43YmR+7QgAdPajkt9wkY6+ldj/AMK31vnH2Qccfvjx/wCO0D4ba2Dx9kHf/Wnr/wB807gcfwH2nqRwM8mkxukIU8YGcfWuyPw21ssHLWm4DH+tP/xNKvw31rJJaz9f9af/AImgDjcHcfp0pRk88DFdgfhxrgPBs/8Av83/AMTSn4ca562eP+up/wDiaLgcbnPX8qauS8gYHbkYz06dK7MfDfW+5s/+/wAf/iaB8N9byTm0we3nH/4mi4XOO24UHHTjiky3QV2o+HGt4wWs/wDv6f8A4mmn4ba2T96y+nnNz/47RcLnGYG73I4pDkccHFdqPhrrRB3SWXI6ea3/AMTSf8K01skfvbH8ZW/+JoC5xgyMEDkf4U1F2IEOSAT2967dfhnrOP8AXWIGOnmt/wDEUH4aa1u/11h14Pmv/wDEUgucUZBlgASVwSAPXNSZ4JGc9Aa7AfDPWf8AnvY4/wCurf8AxFPPw01g/wDLewHv5j//ABFAji8ls9jn1pv3lySOa7b/AIVprQOTcWGfQSv/APEUf8Kz1nbjz7D8JH/+IoGcUQcEZ696ackHJ7cHpXan4ba3k/vLEj/rq3/xNRn4b67uzusiO2JT/wDE0xHD2aMomBOf3hAzzkYq0QTjjjGetdZH8NNahTav2Xg5yZjz/wCO0/8A4V1ruOlp/wB/j/8AE0AccmTuyDgMaXnIA6Z611//AArrXd3S1Iz/AM9j/hSH4da8f4bX6+d/9agDkzuyQeB6io1+WMb/APHvXXv8ONebgfZwMY4m/wDrUp+HmvH+C2/7/f8A1qQzjtrNKD/AFOV9+Of0pJAzxsFGT2967L/hXmvf3LYf9tv/AK1J/wAK513H3Lb6ed/9agDkAuec/hTHiEgjIIBB3A9f88V2X/Cu9dA/1Vv+E3/1qaPh1riYxDD+Ew44xQByYxSYPmhg2cDkD1rsB8Pdd6eTB/39FMHw611ZHkWKHLAZHnDt+FAzlM/l/OlySeRjpziusHw917kmGDn0mFKvw813j91bLj1m/wDrUCMbw+f+Kg0v0N3ERj/fFe7V5fpvgjWbLWLG4khg8mGeN3Ky5wAwPHHtXqHa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AutoShape 4" descr="data:image/jpeg;base64,/9j/4AAQSkZJRgABAQEAZABkAAD/2wBDAAgGBgcGBQgHBwcJCQgKDBQNDAsLDBkSEw8UHRofHh0aHBwgJC4nICIsIxwcKDcpLDAxNDQ0Hyc5PTgyPC4zNDL/2wBDAQkJCQwLDBgNDRgyIRwhMjIyMjIyMjIyMjIyMjIyMjIyMjIyMjIyMjIyMjIyMjIyMjIyMjIyMjIyMjIyMjIyMjL/wAARCARMA1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zfX/Gmq6drN3awyQLFFJsXMeT2/xr0ivDvFFvIPGepyeaQhm+768CmgNg+Pdc3lfPh+XriIU0eMvE3lwst0kgldlUxQBuR2xjOcEH8a5O685oSIWAcnBznp7Vfs9Xu9NthDD5f7sAJIy5I+vr/OmBsX3jXxZYxl5ZkXlh89uAOB9PXH51Da/EXxI7usslv8oA/wBSOv51U1vWhr2lxQXNsIrlHDiWJuDxz278H8PywLdHSWYPk5YMGPfgUWBHbf8ACwdeBxvtj/2x/wDr0jfEDXhg77ftwIf/AK9cgjASsAcsTuYdx2/pTi4JYZ+fHT2/yKBnVn4ha8CMPAcnH+qHH60L8QdfABea29P9T3/OuTLhW2s2NxwpPfv/AEp2aLAdcPH+uk4Mtv8AhFTf+E/10uR58H08kcda5UHj+lI2HONxwvJwfbFFgOhm+IPiZSESWAl+FbyRgHPf8Ksjx7r4zm4gPH/PEVxw86S0KFisoP3sdSKlWVigMi7W7+nb/GiwHWHx/roIBnh56fuRQPHmvMf+PmLA6/uhXLZA6nFADZJOMHH50AdSfHuunpPEP+2QpP8AhPtf3f66LHHPlCuX3c4B578U3d14ORTA6lvHfiHtdRjntCvNKfHmvjI+0x/9+VrlSxbK8jpyKRmCIWboOSaQHVf8J5r4P/HzF9PJWgeO/EGB/pSdf+eK/wCFcuW6EE0BiDgelAHTf8J7r/mKn2pORn/Ur/hTv+E68Qf8/af9+U/wrlmZlKhVzlgDjsPWnZ6g9TRYDp/+E68QD/l8Q/8AbFP8KQ+OvEH/AD+J/wB+V/wrmD8xCg7T147ilPOO3tigDpf+E88QbgDeJgjg+UnX8qgtviD4gkDqb1CysQf3KdOx6VgjGOAM/wA6YVUSK/VhkccZHvQB1Z8c68eReLyenlJ0/Kmjxz4gzk3ikf8AXFP8K5oE8ggflTgAo6EjpQFjpG8ceICM/bVH0hT/AApB461/P/H6nXp5Kf4VzWf3uOmeR+lAyFBYgtigZ0g8c+IfmP25CO37lOP0pk/jzX12n7ekYyASYEI/lxXPA5/hoYfwkAg9sUWA6U+OfEPmZF5GUI6eSv8AhSr4817JzeRsR28lf8K5gPnIwRg4wRTWYpvY855AosB07+PfECo7C4Q4GQPJXP06Ui+O/EQk+a8jwR93yUzn8q5oMR9ScmonnjjIEhwxGenXnHFFgOqXx34gI4vUPP8AzwT/AAp48deIMnN2nUY/dLzx9K5cEHp1IxzQH3L149qAOo/4TrxAGb/TI8Y4/dL/AIUDx7rxJP2qIjP/ADxWuVlYxxNIeyk02BPLt40OQQozz360WA6b/hOvEy3A/wBNhaLPI8hQR+lSR+PtfYFvtkTBiCuIVxiuZ3jAPNIOMKOAOgHtRYLHV/8ACfa9x+/hB9PKHNI3j3XyuBcxAkYB8petcqT/ABMOmSB74oQ7kDEMD1weooFY6tfHuv4+aeInj/lkOKQ+PNfLYFxGAB/zyXmuX3k00yJuWMkbn5A9TQB00vxB19HWNZot752kxDAwM1J/wn+vZ2tcQg9f9UK5djjJJ2gdSTUbhpWjw2FVg3H8QpWA6p/HniBwwS7iU9iIVNUj8RfEcQmE15bq4X5AIlOTWDKqsvlM7AkZ+U84qNbeO3G6OPLAd+SfxNMLHV/8LF1ovsju0kb0SFT+ZxxUn/Cd+IOP9LTnt5K/4Vy6tu5AxnuaXIztyd1FgsdQvjnxAFwbxGOOvkoP6Uf8J3r5OBdJjrnyl/wrk57hINpfjPQjrSqyyYZGUkjqD2//AF0WA6iPx54hw+66QkNgfuFGB61IPHuvFsfaYsjBx5S9P8iuUSVEVVaXLjg5IzmnZAb0J7etAHUf8J54g3r/AKTHgg/8slpf+E814feuY8Y6+SvFcsD3yMfXpQy7hhlBHQiiwHSyeP8AxCpXE0bAsAQIV4Hr0p//AAnev/8AP3H0/wCeK/4VzGc+/vSZyBjp2xRYDp/+E68QAZN4n/flP8KP+E68QFR/pqcnr5Kf4VzLc4NJk7fpyTRYDpx478QKmTex8Dk+Sv8AhTT4+18OR9qQ4xn90nU/hXNkg8jketMB+d/lwA2AfXpQFjqB468Qcf6ah5/54J/hQ3jrxCD/AMfqD6Qp/hXKC5ydvlSfe2525H51L1xwCB05osB0v/CdeIM4+2r/AN+U/wAKP+E68QAn/Tl68fuU/wAK5z73vg0gGaLAdJ/wnXiA9L5f+/Kf4UjeOtfRSzagoA5JMMfT8q5lldgVzhSMbh1BpqhUjyykADaSx7A0WA6O38c+JJIy39qBw+Sp+zxjA/75pYPHPiTyR5l+C4yGbyY+ucf3a5yJAkSoCMCmWrboN5yQzE/rSA6c+PfEAmWL7cPmBIPkp2x7U/8A4TnxCCf9PX/vyn+Fc1tBbJHIpAD5m4jgcDHGKAOnHjjxD0+3c/8AXGPn/wAdpreOPEQcf8TEY5GPJj5P/fNc6D19MUhOSDTA6X/hN/EP/QR/8gx//E1HH488SOZA93s2tgHyUwR6/drnmlWMrvOCx2jPc0u7JHSgDo/+E38Q9tR9/wDUx/8AxNNk8c+IwGKagCRjI8mPj/x2ueLc4wKaVGxgBgNnPvRYDpR448Qk/wDIRwP+uMf/AMTQPHHiLGf7Q4/64x//ABNc0oAGFzjvSEFug4oA308deKBKUa+3ISSriKPp6Ebasf8ACb+IAB/xMcn/AK4x/wDxNcyDg8YpwbA5/KgDoj458RcH7eOD/wA8Y+f/AB2iTx34iWB2W9BYAkfuU64+lc3gEg9cZxilzjj06UWA6T/hOPEXBN8OmCPITr+VKPHPiJSS1+pGf+eCDH6VzR4YH+tJvPmhNrHIJz24oA6U+N/Ee7I1FcBhkeQnT8qcPHfiDAJvY8Dk/uU/wrmScNnByR17cVGsbssqsxO8nafQYFAHVf8ACd6/kZvUHX/lknP6UxPiDrzzvGLxMoBnMK/4VzZGWVmHzLn8M1TtmJkuLlVLEthQO4FAztT4919W/wCPiIjrzEtKfH2vD/lvF/36WuVMnyhgMg9BnrSOXI+Xg56/jQFjqx4+17/nvD2/5YjFP/4T/Xs4Elv+MQ/xrksnPrmnZ5yRjIosFjqj8QNdAz50H/fnNA+IGusARNbkEdohXLcEHOPxphZIIuTtVF4HtQFjqP8AhYOvtd+WssG1U3MfJHXtWjaeMPEF1DOySws8abgiw8k8f/XrgoVJRnJKPIdx9R0wPyqcN8/PNKwNHaab441m61qxs5pYAs06IwWLBILAHnnsa9QrwzQefEWmMSSftUQ/8fFe50MTCiiikIKKKKACvFPFLBvFGpDPScj6cCva68T8WKv/AAlOoNzkSnp9KaAxnY5I/T0qAnazszHJxgdAPpT5n8tRwWLED6Gm7iYwWGGKgkehqhjQz7mB+5/CPw5pJZkhVTISoPGe1Nn3tE3lEB+1OcK4KuAynqD3oAVSHYuNpbGMg5pwPG47S3HIqGKAQmVkJ+dt2D0Bp7s6qzMvTPHcjHFAC7N0gcnIHIGO/rUnXv8AjVeKRXO4SZDjIXHQf5NWAQO3I6CgB3YDvj1pq4EhbbyRg/T/ACaARxmk3EDgHnJzSAcJFckDBZeCPwpHUMGyCR3WorZxLCJQgRpDk/XpUjeYJExgLzuz+lADwcsTyMdqU5IPbHQCm4JHuTSHKg8Fsn1pgO6NkdabknjtzS4HY0wIAxK9TknnvQAocGTZn5gM4xTjg5yMj0I60x1AlMucYXb+Gc0/g8YNACD8aCTuGFyD3pAenHOaNvzZyRg56kUASE55HbrSA4yMU1TnhSDzg0/G09PypAID14I+tKpJUZGCc+9M4B2knPPFP+715HpTAbIjbCIyEc85xnmlyBkngDvmjOcYpp+ddrrwwIINIY4E7QRj6jpil3DHXGKakYVAqgAAYAFLna3b8aAHqQQCO/OaQigHoMcU0D2xz9c0AOG3kn04oJUd+vamlSScjjv/ACqEND5gjYgyIvGeoFMCXcD0Oe9NlOYz1OOeKaj7zGyL8rLnOen4U49R+YoGPyuATnBwKrXSRNJGrcyM4C+i4OasdR92oWESTR4jAdmJBx0OKBE3IAIAqINJ58ipkLtDA46HvTsvuHTaRjjr9adISI+BlhjAoAjun3W+zGd7Kp/Pn9KmOCeOlRSRPJLGzEbUdmAHf0/nUgUBieh70hiPHuCgHGWBOO4BzijLZPTGKceePSotjGcMzYQLwB6n1piJSM5wPb/P50oztAJ3EAAnsaiREjLY4LHcee/enjG7296QCnA9ueOaZJDHJD5Z+VQQRtPIpJ4lmQqTgg5VumDSW0jTQguuGU7W+tAEOHZWtJHD+j4IJAxkfyq2AFXjoBwOlVbjzFurcp0AYY65wP64p91cLboCAWdjtVfU0ATH73PsKXd0weP5U3acAjhs5P0prZZsY+QDIOehoAaw+Vo42Ksx3Zx3zzS4ZzvxsbHGecU8kbiDj1Az1qCZnQQnBA3jd7DGP60AWCSFwelNKKYyn3Qey8UjMFILOAOmD0oDAtwSSRuz7UCGPCrbiT8zdCe1TMFLBscjp7ZqMorNym7LemelSAZ75+tACEAgKRxT8liM9aYoByKU8jAOD2IGcUwHAg4znHtUIl2zmEAY27lH48ipB1DDHX6Vm3IntpFZFDoHLg4yR6ikBpk5P40A8HntzTYn3xpIQRuGdrdqd1HQ470AMWQyRq20g+noacM9Tnn9KbJu+Tbj73I9qUuAwjHUjPX0pgOACnpjPP1qGFj5bpkkCQrkdvT+dE86wRK7LwTjj3pYziaUj7rEMvvxg/yoGSrhVCg5wO5oz06Y560Ajik6YNIQFstg56UkkgTAYAqzBcepNHakkTcox94HI9jQBJnnPpUSIUVx6sSOffNOwdoyeT1P4Ucdx2oAUZyRkUDn6UhXcuAe4/nS5z2oAM4PPFGTng+1Kemf0pvJHAoAa8ayMrMMspyhz0NOyRjPXGPalyD2/GkOAQPSmA7P4c0nPOecd80DGPeq0ryreQxqCYyCWoAs5PIPTNBPJP60v4ZppHBBA+lAC9gMflSHmlIAGc0Dr0oAU5HGQRTJA7oVQ7WP8WOlOPdumaTkEDt3NADgee9GR6k/SkJ+UntQSGAIFAChxnGDxzSeYu4gHkAUcdvyo2KXD4wcYpDBCSORg89KYsKJB5C5VcfeB5/On7cfnzzQO/PftQBQK3CLLbD541Terng+v481dVvMiRsYDAHmmuf3kZ4ycqR6Aj/61SYCgdPb0oARfTvTwcdqYB/nNL/PvTGIqhGJx1znJzVeVWNxa5bOC2eO3WrBywI5HPXFROc3UIA42tn9KQE24bgvfr/Ko1lL/cBwHKk5Hbr+tK5KrlVBJPGeg9zSRKywqCFVsnhemc0xGx4fP/FR6bn/AJ+4v/QxXuleEeH/AJ/EunAMflu4Qf8AvsGvd6liYUUUUhBRRRQAV4n4t48UagSRzMRj8BXtea8U8WjPie/5xic59+B/n8KaAwnQEkEZUnkU0gkDJx9KcTtODnngCmN168YqhgfbFJ1496gSYqrvcARqCcZOBjgUq3MLyhEYuT3A4H40ATrkg+pH+TTY08uJYyzHb/ET15pcgBQSck4FKAOT3PFACLAgd22je/Dc9ak4/DFNz0A64o34GScZ9aAHd8+ntSMDg9elB65AzikJIQ7eDjjNACQyb4kbBXoCCOlPyemKYpO1QTzjk++KXpgZP1NAD93zYDe5A+v/AOujGSCDz6e1RkNuXkbed3v6U/gdOOaAAnp39fyowQM035UUKi8KOKXjcc44oARxuQpkjcMZFOzkHJPy8HNIucY6nJ5/pTgi5IZyoA44zk1MnZXGld2EC4PXBpMEc8cUuYWkdRKdy8E7PUfWnbUDDE5wOD8nWp9ov6Q+RjI1VMhF4yT+dSD1OPpmkSONA370nJzynenARE484+uNv/16PaL+kHKyJ/MIwCBjB/DvTuMcZyBTwIiMmQn/AID/APXphWMqQsp3dASn/wBej2i8/uY+Vj1IOQG5BweaaeSBzjv9aUiNYyRIxPtH1/WlAi4Ilbn1T/69HtF2f3C5WJ160YG3kinYiyR5hPT+D/69G2I8eaw7/c/+vR7Rdn9zHysacA5yBTW5U7Sc44+tSlYSdrSP+Mf/ANemgRhQDISf9z/69HtF5/cw5WVY4pkWHMh4XDhhnNPaEiFlR/3hB2s3NTFY+T5h+mz/AOvShY8/6xv++P8A69HtF5/cw5WUrKRRZQKWG7kYz1xVkgnv1qCwjhW3+WZ2y5OSmOfz9hVnZHnmU5/3KOdef3BysQg+oqtM7mSLeuAJgBz1GKubI8/f/wDHTUbwxO8bGbGxicbOpx9aOdf0h8rFDBgwHY4IPr/k0E5RSOMihUiVv9YRnrhMf56Uk9vHNCyeey9OQp/xo9ov6QcrFYkAnaSeeg/SkVi2DgqeDg9akxGBgSnHptpMR55lOPXbRzr+kxcrGkgDJ6Ad6QNvUMpHIBHHtTLl7aNF86V9pI+6h/pUieS6ApMpHTKqaPaL+kHKxDtcAjPQ8rTdmJTJn5nwMY6Ac1LtjyMS/kpH9aNkZ/5bc/7ho51/SYcrEHrnrTNyKwTIEj8kdTxUjJHjibH0U1GkFqGVklyyZXOD1PXNHtF/SYcrI54vMkjbbnDEH6Ec0ksSmeOZyAI89fU96thIzn971P8AcNRDyZA6+YSytg5Q/WjnX9IOVjyvoMD2703bjBwOOlO2xkDEv0+U0YjwP3ucdMKaPaLz+4OVkW4F9m4FuuPamSoZYWReCcEfXPH8qn8qPdu8zluM7D/jTI0gI3LMWyeu00c68/uDkYxQZEUPtZzyQR0/z0pu1WYQFuVAY7eBwakUxmQgS/MSQf3fQDv19xSvBAJxL5mHPy52dR+dHOuz+4OViheT+dKMg8fpTS0EfWVjlsfcJ5/OpAsf/PXH/AP/AK9HOuz+4XKxnAHJwM96QMDn5uQcdak2RYwZT9NlGyHr5v47P/r0e0XZ/cPlYmTjH9aRfY8Y9KVhGuWaY4A6CPmlKpvb98cdB8h/xo515/cHKxh3BCQAW9+lKuQn19/anYTPMpxnsn/16UCJeRKeB/c/+vRzrs/uDlY0d+oNJxuGcZ6ZqLygs0yi4ZS43L8nCn86sBY+nmnj/Y/+vRzrz+4OVkMsKyBdwBCnI9Kk25OPQUjLHuQiVsDIb932x9acFTjMvtxH/wDXo512f3ByjeQaOcjOOlOCxBQvnEnHdM/1prQo0kbecflB6J1yPrRzrs/uDlDPpjOKVjxnI47e1O2xKAxkY477P/r0g8plDCQkMM/c/wDr0c67P7hcrGANubO3bxjjmlHAPP60/bEekrc/7H/16RkjIYeawyCPuf8A1/ej2i7P7mHKyIPmTb325z2pykNht2V61DDaW9uVY3UjNjGWTj2HWrAWIMCJW29x5f8A9ejnXZ/cPlZDLL5RDH5k/iI5K++PSnhw4DAgqeQaPIt/NaUOdxXafl4x+dR23kEOEmcxg4UeX0+nPrRzrs/uDkZKfbAzSn86XEZPMjY9fL/+vQ4iOVMjc9wmP60c67P7g5WRs6qpdm+UelSY+U+/FIyQSAhpSQTnGz/69PIiA++3J4+T/wCvRzrs/uDlGHPQE5/lVQ2s7mIS3LEIdxwME+lXsQg/6xjk9Ng/xpkpijiL75GA5wsf/wBlR7Rdn9zDlEBHzBSSAB3pcZAJ4P580oWLeWDvyP7g/wAaXEZ/5aN/37/+vR7Rdn9wuUaTgZ5FNXnBB3KeQRTmAydhJHuMU3kDgfSrTuSLjApSDnr+HpQvIxn8KQHAHP5Uxi4yKAOcU1XDoGGdp9eO9GBu3DqBjNADwBjqcn2po3biSRjtTTJ+92Y5IJH4f/rpc4PJ5oAY8QYllwH4+bvgHNSY4HPNIrgsyqckEA+1LwAMigBAeT7etAG4gjHNHDcdOORSBlhGw5CKvXHAxSGPXJUE5Ge1JkkcY96QEFRg9eRzS8A8Y+tAB0HJP4UAfKQB0JApOM55oyfM2EEZHB/pQBpeHU/4qTTm3Hm7h4z/ALQr3ivCdAH/ABUemY6/a4uv++K92pMlhRRRSEFFFFABXhvieVZPFmrrzuS4wRngjHFe5V4d4nh2eK9VcnJe4J69BjimgMg8nHPpVaObzgWHCZIU9zg1LcSNEhkGMAEnJ9v/ANVU7NX+yqk0YGDx/OqGWGG4hSoZT94EdP8AOKcMdwfbH1pCMNu7txxS5PAoAjjG8bhuQ7zuDd8dvpUp6csM9etIjBunGGIpxbgnr+PWgBF68n6cUibt7dCOMf1pk0hSSHGdrPtI+o/+tUo6EdfegBQeM9KUrnPIJ6UmeBgfrQMYwT2yPegBcAk9Oppsih2QseAcgUo4UKD0oO5ZFIbjvQAp5XAOR1psciSIHQ5XsacG4zjFIgVcKoC/SgBcAn36UdOD2JpqsCM9aFbcqkAjI4BGKAFwM9Mf1p4wCMfyqMAB2bHJHrTgSwyQRg46dfekMDg9eeAP0prLuGMkHPUUuR6etLgcUCBc7RyD70uB5gODnGM+lNYdCpwfQd6bA0nkjzhiT+KgCTjOMjmm/NznnnP/AOumNIvmlCCG3AqPX/PNSDH58cUxiFwiHJAA5Jp+MY757UhwR+nNKScjByCeMUAHQ844HPNC4BYuc5PA9Paomm/0pYWHDJuB/nUuTjAI60gQhwCWycYp7YDZx+GaYODjA9aXcB7ZoGNyQ7k4C8FT+eacoHGScdxTSA6lW6EEGjdg4x+PpQAyCHyIQpIyuSSPc1J06npS5LAnPJOTikGB27UAJhg/+zg5/wA/nTic+vWjPP8APmo5V8xGXd94YJ74oAZA7yhn4MZPyevFS87Rux2yOvNC7VA2jGBxjjFJuIfocEcn0PpQAnmK0rIDuKgZx0FPPB68VBDAId69cncWJzk1IM/LnBPftQA5sK6g5yzYHekRAoyECs3J+tL35xgY/lRnHTGKYhDuOCDjHX3p2f8AH6UEk8D9KQnvnvzmgBQOOOmPWmBg0chjwWGRjsTTgc4FRB5RPsEaiPqX3Y6+1ICYgMpB4zxTWGSOcAdfenMeSO31pM9v/r0ANRcZ3MXOTzjH4U8NnsabxnI//XSlgOSTigBT9cn2OKaoCrxx7Ypc8+1JjOQBigACLtcZ5Ofw4psr7NpA4ZwCfSlZliVnbgd+fwoIHIYdevvQAmW81VK5BGcjtz/+qnhunGMevaq1sWEKq/DZ4/PipxnOf50AKVDMD1Kg4GaNx3qAu5TnJH8NGcHNO6cnHuKYEEm/z4HwSuCrY7e9T4ycDqKOg68+1GckgGkADKuOMY6npn2pc5WmBjjnin5GCcUAJ1HWkUhwpBIyOtI7lYyQu4jnFJFu8tMjBAAPtQA89FJJ49KTJxgnr0FBzgcc+1Jn94B7ZNADhkcHoB3oPXJ9O9BIySOP60Dkj2oAcAGOQOOopDkevtRkcHnjvmkHTkimAHK8fTijd19u9B5+ntSdee9IA6g96buIbAIOT+NOJAyTjjrntTHjjcq7DO3BU+lAEHlz3CbJiIkbqE5J9s1YRAgVVXAAwB6Uu4E4zkjrzRnsKAD8aXBJ4xzS9T096Tq1ABgAYpfxNC8npzxQTgZ/rQAfjz70pxt5NNJ+bnpQATRYBcg8e/NB65HUUmRzjj1o6nv70CF6ADPNN+71/I0uR68DtTWLblxwA3zfTB/+tQMfnOT79KD1GDxSDhegpTyevvTEJkBtucHGQKXAAABxTV/DdjinE85oGIOuckntSEc9z/KgsEUv6Dmlye3P1pAAzg+/Y0p574po4zjgjiq91JIoSGE5lkPX0HrQBY/H8qf+GcjOOtRKuxFQE/KAOvpUvUc4AoAqrbzQygRz4iB4QjOPbNWCOfX0zQSByT2pCT0z354oGO4x3pqFnTLrghiAP60oPTHWl7ZNAjU8P/8AIxaZjp9ri/8AQxXuteE+H/8AkY9Mwcj7XF/6GK92pMTCiiikIKKKKACvEvFYJ8Uaiec+cf6V7bXiXiwN/wAJLqO04/0g54poDBmQvCUBxkgHPpnmkJ5GaVy/m4GSuOvvTSeMkd6oZG0m1wpJy2cYFOPIIPf0puH81yxO3AC/1/nUoH+GaAGsHwAMdRnPpTsnHP600j8valxhnbLEN+QoAjlBZ4gOgbP6VJnHXoaTALkgc+vcUoAHfOe1ACICiBSQccZ9fSiZ2jjaRU3OB8oqRcHB/n3pOOMDp3pAJI6RJvY4WpBDNLFuVH+cZBx0qKVmSMlELsOijiljXblsHcxzjOcewpS5ug1bqPS3uEiVWWRiAMtt607yJiTlGpmBjPFNcsGQImdzYY9gKm0+6/r5j93sSNBNgny26HHFO+zzDnY2PpUfA7UoCn068UWn3X9fMfu9hwtpvMyVf6Y460pglzja1MCjP+IpOCnQfjzzR7/df18w93sSeRNkfIw9qPIm6eWRmozjPKjB4560qgA84PJzRafdf18w93sPMMoOCho8qXrsOcUw4zyM/hSEADgA+gotPv8Ah/wQ93sSGCUnlCTSGGTH3fyx/jTNvfHOKMY528ZotPv+H/BD3exJ5T4IZSc+4/xpfJlIHyf+PCoNwDKp/iFSfhRaff8AD/gh7vYc1u7MrFOVyQdwpRBNx8p/MVEQdy4UkHqewpxHtkgZpWn3/D/gjvHsOEU4JypOTx04pxhl7IeuRzUfU49+tMd0iBLsAB6mi0+/4f8ABD3exM0MhXJRh+IoEEufuH+tVkVpbXbIv3hyM889ql4GQBge1O0+/wDX3h7vYVrd5FIMbEfXGaeYJAPuHPPFRnr0FGB/hRaff8P+CHu9hzROp+ZcEnHJHNIsFwJZNytsyCg/Dmo5IlkAV+gOenXFO4J5OKLT7/194e72JDDLj7jUxbSQTNKEYEjBHY0EcdiKTjGRj2otPv8Ah/wQ93sOFvICx2yEscnP0pfJkH8B/Gmnk8elKeOcUWn3/r7w93sILeVgd0TgN1BpxhlA27Gx27VEGVmJXBxwfY07GTyO/pRaff8AD/gh7vYkEMrD7hBoMMvTy2zUfQE4J/Cg8np+NFp9/wAP+CHu9h4gm/55N1p3ky44jf8AKou2CB+FRxE4kycgMQCRS9/v+H/BD3exMYJQf9W/XoBRJaySRlWRsew6UzgdvrSkdehz3otPv+H/AAQ93sO8iXPCNk/rTjFLtBKNk+1QnPoMmnEDgrR7/f8AD/gh7vYf5Mv/ADzJo8mX+62T7UwDjgd6OQvQZotPv/X3h7o8xS8/IT6jrTWim2tiMlgDj61FHEEMmB95889+BTmA5JAotPv/AF94vd7AkVxujZ1kyy4K8YBxT1hucZdCDnOAOntmoIpFmklQDiNsZqbHJ+UH8OlFp9/w/wCCHu9hEjnMkqmM4G3HSpRBKei1ntIFvf3cbOxGxgo6EdOfzq4ByCRmnaff+vvD3ew/yZtxIU7eMCjyJcEbD9eKZ746e1IT7Y5otPv+H/BD3exJ5EpOApzwetKIZSv3DUWOvBpdvyFscKOlFp9/6+8Pd7Ehil2/dY9f89aTyZOP3Z/Smbec4796MYHGBRaff+vvC8exJ5MuB8p/Mf40n2eQsG2HJ4PSmnjtRweootPv+H/BD3ew8wTf3TigQyY6c9uRzTMA8fyprRozI2ASvK57cUWn3/D/AIIe72JEin2KHBLd8U7yJP7vXpzTPmwcU3hsf55otPv+H/BC8exKYZD1U/mKTyZBkkH86ZxzikyOfl4FK0+/4f8ABD3ewk8MzwlQrfOQpww4GfrUphkAHy4/EVVmlMTRDYGDuFJ9Kl4Panaff8P+CHu9h7xOgwwxkgdRS+RIDnbhu/zDmo3jRgAyggHIyO9Bzgn07mlaff8AD/ghePYl8mQZ+XH4j/GkMcp/h5H+0OP1qP2PXuaMHjJz6e9O0+/4f8EPd7E3kycfL/48KGhk54GehO4f41Gc8jn8aUjjOcfhRaff8P8Agh7vYf5Eg7D/AL6H+NI0cgySOP8AeHH600LySRwD/Wm7dw7YPvStPv8Ah/wQ93sSmF8ZwD/wIf40ggkPHHXn5h/jTM/N7+1J1wB1zRaff8P+CHu9iQQykdB15+YUeRKOiHGfUVGOvT/61I5VBlsY4HP1p2n3/D/gh7vYlEMoGNp49SKBBJkHy+OtR4wOaD6AfkKLT7/h/wAELx7EnkS8YT+VNMEvTYT603HJ4FGOQD0+lFp9/wAP+CHu9hzIVPzAg9vemjHOaAQBSZwPfgYq1fqJi9+oqlZ75GmuHOGc4T2Aq2Rx+FBJPb6UAL3A5pcnPXPXmmjgk/kTQzbY2dQSwBwPWgBJEEsZR8lSMEU2IOq7GLNsOA5H3hUgzj5uvcUDbkr1IHNAAMgk55NR3E5hCYGWdwqrmpO2aoiFP7UDDcdq72JOee1AG/oDCTxJpyB+VvIcgdfvgjNe9V4H4Zj2+I9Nkbb5jXcW4juA4xXvlJksKKKKQgooooAK8R8UuP8AhKNRAB5nIr26vEPGAdvEepBCA/nHGRx2poDFb6n0zURBDsSeGPHtxUrHjkDPeosYGM55qhhkeo4PSjII6Ec9/rQMZz0/DFKD03HGSB+JoGKvBycE0pA4pO+Ooz0oLcfSgBjsIo3kxlQM9afwRnjGOKQqJEZWPBGKFA2gAYwKBDj/AC9aM+n+NJ1HHFLjkkGkAufWkAbd8xB54x6U1mChQxwSdo+tO49TTARVIXBbLdeafnHvj3oAzwAetKcA570hjW68enTrmpI4ZJj+5jZ/oOPzq/Y6aJAJrgfKfup6+5rWwqgKAAB2A4ry8TmUab5YK7O+hgZTXNLRGCNOuyMmEj6sv+NRyW08ABeJlB744/MV0QGf/wBVHfj6VxrNqqesUdLy6HRnKnPmZyNuP8mlQ/KuCTW5d2EcwLwqEl9hgGsPawYqQVYZB9QelethsVCurx37HnVsPOi7SLENlcTR+ZGmQTx8wFEtnNAu6RMKTgfMDzj61paOhj0uFC5YjPzHqeaNWP8AoiY6+YP5GuOOOqPE+ysrXsdUsJBUPadbGM3A5HXOeaTOOTjJ65FOIOPbrSdM16x55YjsLmSJJFiG1uQdw7/jUc9vLbbRKgBIJHzA5rftP+PODsNgxWfrPLQn2b+leRQx1SpiPZtK2p6FXCQhR9ot9CBdPu2UERjpx84pTpt1j/VD/vof41sx8xR+yD+VOOegB4rmlmlZNqyOhZfTaTuzBewu1UsYST6BgazoraVWY3PzyZ+7g4T8K6/jHQ1Bc2sVypDLhuzjqP8A61aUc1d7VFp5EVMvXLeDOcWNI1CLwoB471WvmYS2yKcEydP8/WrhhkgJil5deCf60xlVirMASoJBx0r24tSV0eW1Z2YrMBznAFA9/WlGSP0/GprS2a5nCA7R1Y0pzUIuUtkEYuUrIiiikmYrHESBjkVYGn3WP9X+G4ZraRFhQJGoVM5xipOgyDXiVM1m5e4tD1oZdBL3nqcu8Mkcr71bJA2o3b/OacqszBEyWbgDPU10E8KXEWyQH2PcfSseBWj1FI25dJQp/T/61duGxqrQelpI5K+FdKS7MPsF1x+56+jLx+tKdPuy2fJ/8eX/ABrd2nuD0pCOO+BXnvNK3ZHb/Z9PuzBGm3QXAh69gy9fzpVsLvccwY54+df8a3ewxz9KBnPQ/lS/tSt2Qf2fT7s5yeGSBwkilWPPUGmf0q/q3F0mf+ef9TVAKXIUAlicDjrXtUKrqUlOXU8utTUKjih/lsI/N2/Ju259+tV7VcwJyPm+Y/ic10UtoG042y4LbMKf9r1/OsCNCkKIQQVABB9hWWFxSr81uj/AvEYd0rX6i/X3xSqpdlQLktjA9TSYyTk5FTQZN3B7Ov8AOumbtFswirySH/2dd8EQ9/7y/wCNL9guz/yy6f7Q/wAa3h90cZpeePSvB/tSt2R7H9n0+7MD+z7vr5PT0df8aSSyuI0LvGdo6/MDgfnW/tIGcGqt8CLCf5T930960pZlWlNRaWrJqYCnGDkm9DHazu5bYPbxEluFYMo74z1p4026B/1XXqdy/wCNamnEHT4scjkfqatgc8ZzSq5lVhUlFJaMVPAU5QUm3qc/Fp14Ad8IDEDcQy801tMu2kVxCVOQPvjoD9a6Ig56GjGT0NR/albsinl9Luzlguxnjxgqxz7HvSkbce9STHFxLjGd7fTqaYSPpXvwd4pnjyVnYdErTNsQZY9ASBU/9nXfXyef99f8arxuUcSLncpBBNdJFKssSyL0YZxXDjsTVoWcVozswlCFa6luc1IrJIVdcFTgg1HK0n2Z/L/1nbBrU1aELKs4HDjDfUf/AFv5VnEgKzMcAc5PArpw9ZVaamc9am6c3EUHjrntirX9n3eARF+bD/GjT4RcXKnqi/MT6+lbx6deO59q4sbjpUZqENzrwuEjVi5TOcnhkg2rKuCRkfMDxTFUvKqrnc3AqS5m+1Ts/wDCeF7YFT6Qoku5HwSsIC5zn5j/APW/nXVOtKlQ9pPe34nNCkqlXkjsUmQrKd2QVyuKXqePpV/VLfZMJRwJPvfUVQyfy4q6FVVaamupNWm6c3FiDPJGfrU8FpPOm+NNyj5fvAc8VByBnqPWtrSebM/9dD/IVnjK8qNLnjuXhqUatTlZlSWM1vGzyphd2c7h1NQHvx+VberH/QSR/eFYnr+mKWCryr0+eQ8VSVKpyxDv1zSWUUtzlFBaQEhskDof/wBVOAOc1b0dAl+5HO4Fjn8K1rzdOlKa3RnRgp1FF9RP7Ouv+eY5P94f41nRF3lk8xs7QAAOnrn+VdcPxzntXLMYokBYqmepJxk1y4HFTr83N0OjF4eNG3L1FILEswAweAD+v1qeG2luGYRKCUHPNRDBAxjFaWj/AH5sj0z+tdGKqypUnOO6McPTVSoosrPYXCRszxgKoy3zD/GmW9nLOGaJQcHn5gO3vW3eY+yT8/wGqukn91Mf9ofyrghjqjw8qul0zslhIKtGn0aKo026HIjA5z98Un9m3e0fuwD/AL4rcPXoc0pB7LXL/albsjf+z6XdmEdNuif9WPrvFVpImhlKOMMOozn/AD1FdIBjqD+VYmoKW1F0UEuSoA/AV2YLG1K02p2tY5sVhYUopx3uVFVnYBEZmPQAZqyNMuXXJiUezMO1a9pbJaw7U5Y/eY9T/wDWqx16DNY1s1lzWprQ1pZerXqPU5qW2mg/1sbKPXqPzqPgAjmuowGUggEEYIPQ1g39p9mmUrnY3T29q6cHj/bS5JqzOfE4P2S5ou6KmA3vz+GKQY5AH/1qc3A78c03t+FemcI0uUjLvkADJxSg5wccdaSQbo3TA+YY/MUKGCqD1wKBj85B9KjdPMwCWADBjin5BJIPFIckc0ALyfU0vORnr2oXsaRWDEhTnBwTjoaAHE9KYFHmFgOcY605gcEhvmxjk8UjZ2kjrjgmgAPCnAyecDNRwxGNppJMMztnj0HQVJklscUpAye+TQBoeHVLeIdIZshhdREgeu4V71XhPh//AJGPTOc/6XF/6GK92pMlhRRRSEFFFFABXiPirnxNqIJOfONe3V4j4pyfE+pf9dyOlNAYr49xUTcnpyKkY7hkE+maiYYOcVQxofMjRjsBnn1JpTgqCwzjkd6aFIkZiRtKhfpj/wDXTxk4AP5UDFVsgcfnS7fmHrim9854+tOyc+1AhMLk+3vRklsYGMevejB/CgdOTjFAC+nGKM8Gggcf0pNvcgUALhTtBAyDkGlHB6YHGD60gPOePeng0gA8DNWtPthcXILAFE+Zh29hVU/nWroy4hlbuWA/If8A165cbVdOg5Lc6cLTU6qTNM5J/Csq71Jt5S3bCjIL9yfar19KYbSUjg4259ycf1rnup4ry8tw0al6k9Tvx2IlC0I6D2mkL7jI5Y9SWNWrbUJoGAZzKh7MeR9DVAnnkYBpQTjgfhXsToU5x5ZI82FWcHdM6VZFlQOhyrcg1n6pb4K3CjnO1sfof8+1GkSHZJEckKQw9s//AKquXihrScY/gJH4c/0rwIXwuL5V3/BnsyaxGG5mR6WD/Z0Y9z/Oo9WGbVMjI8wdvY1LpvFgg927e9R6rn7KnX74/kacP9++bJn/ALp8jHPvx9TTdwDAdCaccgHB49aQglcc44/pX0h4h0Voc2cB5/1Y6/SqGsfehHfDcflV+0/487fOMbAP0rP1kZeD6N/SvnMJ/vnzZ7eI/wB2+40o/wDURf7g/kKzdWJE8eGI+Tsfc1pQcW8RP91f5VR1K3mmmQxozDZgkfWowbisVeW2pWJTeH93yKMNzLA2VdsDqpOQfwreU7kDYGCAaxo9OuZHCunlrnknHStkAKOBgDgflW2Zzotx5N/IzwEaiT5tjI1ZQLlGA+8nP4ZrP3fOEPUjI/8A11o6qwe6CAj5E5Puf8iqKnA6c162Cv7CNzzsVb20rDeQP6Vq6OvyzMOpwP51lH5m9+atabci2kPmFijZBJ/h54P0p4yEp0JRjuLCzUKqcjYuGaO3d1A3BSR+VYQuZ1kEiSnfnjcSQfrXQHBAIxg/qKpS6ZC53RlomzkDGRXi4HEUqV41Vueri6NSpaVN7Dv7Ttu5fP8Aums69mWe4EkYIG0DkYOabc2c0H3hlDxuXpUAOBxyPpXqYbDUIv2lJ3PPr16slyVEP3tnmRvf5jWnpZLQyAknDDvWU2cAmtTSR+6lxn7w/lSzGKWHbHgm3WRYvzts5CCc8dD7isTfJ3d/++jW1qH/AB4ycZwB0+ornIQ8U7RySFww3qSOnYj+VY5Wk6TuuppmDaqL0LDEnOWJ9STV3Sod9wZSPlQd/WqJ+Y8d66C0g+z2yofvdW+prXMK3sqPKt2Z4Kl7Spd7ImIB61i6nGIr0HBxKNwPbI4P9D+NbWQTtzyece1QXkHn2zKv31+Zcev/AOqvHwVb2NZN7M9PF0vaU3bdGByMdfzqS2H+lwY6+Yo/WmHkn+tSW3/H1B1x5i9PqK+kqfA/Q8KHxo6HoOgrEv2Zb+YBiOg4PsK3Dgj/ABqrLZW8shkdG3MecPXzeCrwozcprQ9zFUZ1YJQMTe4zhmJznO48mopRJKApmdU/iweT7e1bn9mWqljtkJPUFzWPPtS7liQ8I5GM+le5hsTSrtqC2PKr0KlJXkzZ0mNYtMgjUHABx/30ara0sha2ZJWjCuSQD94YFXNOP+gxZz37e5qSe3juMLKGIU5GDivEVSNPFuctk2erySnhlGO9kc5JK0e0hmIJC/e9aGLuu3c+AMhtx4Nbn9l2h4aNj/wI1R1GCK2ljWLjcpJBOc17FDGUa01CK1PLq4arSjzSZRx1JpjsgZUJyX4A6fWn5zjORTHTdNE/9zJz9a9A4yQjkHB4961dInyskBPI+ZR/OshiVAKruJODzjA9amgm8i4SUdVPPuK58VR9tScOpvh6vs6ikb13B9otnjA5P3fqOlc7IA8Tq+dpHP5V06sCAw+6RkH1rKnsy+ohQPklO76ev+fevJy7EKnzQltuejjqPPacfQn0i2+zWEY5ywByeuO3+P40/UpvKtCv8UnyjHp3q4McgAY+lYeozie6OOVQbR788n86yw0XicTzy23/AMi8RJUKHIt9ipzjp14xXQWlutrbrHgZ+82O7GsnTIPNvN3JVDvPPftW6Tjk9O9bZrXvJUl8zPLqVk6jIbuH7RbMgxnqv1Fc+PXn1NdOCCoYHgjIPtWJfwmK5JA+WT5h9e9PK69m6UhZhSulURUJ5IPStjSR/obem8/yFYrMAw3YAPAyec1s6Sf9Ebv855/KuvM3/s/zRzYD+MLqozZn/eFYjDGen4Vt6pzZHI/iWsXcRnng1OVfwPmVmH8b5Dc/MelX9LGb3vjYf6VQDbmIwR0Oe1XtKP8ApZ9dh/pXTjP4E/Qww38aPqbWcEVyrkCMu2CFGea6rPI5rmAOF/SvOyj7fyO3Mvs/MbHuIVmUgjkAHpntWtpH35snHTn86zMYbitLSMl5sDjj+ZruzD/dpf11OTB/x4l+9P8AoU/PVD1qppH+pmyP4h1+lW7zP2SfqPkNVdH/ANVLx/EOn0rxqb/2Kfqj05/71H0JtROLCXt05z7isPJ9TXSvGsqGN1yhxkZxVcadaYP7n/x8/wCNaYLGUqMHGa6kYrDVKs+aLMFmYKxAJYDIGepqxYANqEWc9zz64NWdRtYYLZXij2kvg8k9jVGGVoJklAyynNetGccRRbp6XujzpRlRqpT6HS5rAvZZXupAzkBWIUAkYrbinS5iEicr+oPoaiuLKG5GZFwx/iXGeleHhKscPVftV/wD1sTTlWpr2bK1tqiCBVmLlxwSBmor+9guYEVN28NkbhjjkU2bTJowTGwkXvxg/l3qgTnn3r1qOHw1Sftab1POq1q8Y+zmhD0460n1/Hil6YJ4pvJ9q9I4R3PYUg68jpS5BA/zzRjI6fhigY1BtGPc0oHOTSbcsrHqB+FKOncigAAwTzzQgcD5yCcnoMfSlGPTgUvGD3zQAd8U0KQqguScdT3pRyf1o4JB96AGnqeOOlO/nSen1z0ox7/SgDU8PEf8JFpo/wCnuLH/AH2K93rwjw7/AMjFpmev2yL/ANDFe70mSwooopCCiiigArxDxT/yMmpdP+PhhxXt9eH+Jj/xU2pDPP2hsfnTQGK7ZwQMDNRuevBJ9KkYnBJ5Pp+FRFxIoZOVPSmUOwM5AzSA5GO/vSbjnGOv6UoxjPemINpbHbBHelJ+Udx0HNISAKUZ3cDn26fSgABAPbp0FKBkYNNHrindPwoGIwcSjBGzB4PXNKORTifl9x600d/b0FAhxx2Jo9CBR1Xjmk6NwMe9ADsc88+la2jP+4mXuGDfmP8A61ZHoAecYqxp9wbadd5yrDa7f1rkxtJ1aDitzpwtRQqps2b2MzWcqKMnGQPUjn+lc/znIFdR3yAcCs2800vIZLfGSfmTp+VeXl2KjSvTnoehjsPKpacDI5yKA3zBTnOM1OLS4D828vvhTVq30uWR8zjYn93PzH/CvWniaUI8zkjzYUKknZIn0iMpBJKTjeQAM+n+f0qxeuFsZj6rj8+KnVQihVAVR29qy9Un3utuvReXPv2FeDT5sViubzv8j2J2w+H5S1phzZL/ALzD9abq/Fop5wHGcduDUWkTDy3gzyp3AH361flhWeJo3HBH5e9Oo/YYzml3uEF7XDWj2ObwMkgHPQ048AfWrElhdRE/ujIo6MgyD/hS2unXUl1mdES3GCOfmJ9MV7ksVSjDn5tDyI4eo5ctjYtQRZwDH8C/yqhrIy8IA5wf6Vqjpj8qw9Tm8y6IXkINoP8AOvFy9OeJ515s9TGNQocvobMR/cRf7g/lT9y7iuRuAzimRH9zEeMbF/lWffTtb30MgGcJyPUZPFc1Oi61VwW+p0TqqnTUn5GocHpzVS6v4rYMAwaQcBQeh96sI4kRXQ5UjIJ9KzNUtiQbhAOOGH8jTwlOEqqhVFiJzjScqZnPI0krOwyW5z3JpuT7nFQJGy3UzH7pC7T+FS5BB9RxX1UUkrI+fbvuOA5z+VGdvB//AF0gBJ61e0yGGdpFlj3MMEZJ4rOtUVKDm+hdKm6k1FEVvezW5KqdyD+Fj/I1ow6lBLhXBjJ9eR+dOk0+Bo2Ecaq5Hytk9azUsrl22GMrjgk9BXmN4TFJyfus70sRh2orVG2wDKVYAjoQe9YF1EILl41+6vI57Gt/Bz0/WsfU2DXZx2QA4/P+tc+VykqritjbMIr2ak9ykxG0DtWrpB/cykf3hWNJNGsyRBsuTjA5x71taR/qJOf4h/KvSzL/AHd/I4sD/GRNqJ/0CU9eBjH+8Kwh1xW7qIIspenQfzFYZz1wOaxyr+E/U0zH+KvQtadCJrsEglU5P17Vu9etVNOgMNouQA7ncfp2/wA+9WxnPSvLx9b2tZ22Wh34Ol7Ol5syFvQdTMpb93nZ1/h/zzWzngjj1pmwAD5Rj6U79ayxFaNTl5Y2toXRpShfmd7mDfRCG6YD7rHcv0qraOx1VU/hVo8c9ya2tRh8y23gfNHzx6d/8+1Y9ooF+hAOWkUnPtXuYat7XDO+6VmeTXpezr2WzOlPT9KqT38UErROjkr3AGPXuatc/nWFqOf7RmHGOP5CvJwFCFao4z2seljK0qUE4l9tWg6bJfToP8axrl0e7e4yQCWwD7mj9ailTfE4U43d/TpXu0MLTou8EeRVxM6qtI6PTv8Ajxh+h/mafc3SWoUurncSBgVHprbtPhbPBBPPpk1X1gkJEMdWPWvDjSjUxjhLZtnryqOnhlKO9kP/ALWhx/qpcgcdP8ao6hcR3csTqrAxqR82O/8A+qqvJJperduPavao4KjSlzxWp5NTFVKkeWT0GjP04pwGSDg46g00HFO6jHTIx1rtOYT7o6YpcdcdM1DFEYgzBnd+mXNSqcjPSkM2tKuBNbGMn5ojj8O1XsDIOORkDPaufspxb3avnCn5W+hroeRnvXzWY0PZVm1sz3cFV9pSs90QXk/2a2dx97ovPeue6c4q/qkxe4EIPyxjn/eNQWkRuLpIyPlHzN9K9LA01Qoe0l11ODFzdatyR9DV06DybVSeGcb2/pRqMwittmeZPl69u9W8EH3oPUZ5rxVWvW9rNX1ueo6VqXs4voUtMnE1qULAtGcdex6U7UIfOtDtGWT5h+XNWx7gZpOcd6HWtW9rFW1uHsr0vZydzl2AYDcoO05GfWtzSv8Aj0Yj++ePwFZN/GLSZw5Cxg5Uk8YP+cfhWno7B7EspBBcnPrwK9nMJqeF5ls7HmYOLjiOV9Lj9T4sz7MtYfXNbupxyzWTpAuZMggY71jRaddRxgGGRjnOSO9TllSEaNpNLUePhJ1bpdCIcEDHXv6Vd0pv9NwRglDjFRCyusn/AEeT8qYszWF2s0uY1jI8wEc4PH9c12VpRq0pRg7uxzUlKnUjKStqdH1I5xz61zOCFGfoa6bqPlxj1rNvNOdnMsC7txyyd8+1eRlleFKTjN2ueljqMpxUo9DMx04NaWjggzn6f1qslhdO+PJZPd+BWxbWyW0QjXB5yxx1NdmY4mn7Jwi7tnNgqE/aKbWiEvPlspun3CKqaTjyZ/dhj8qfqkoS28vPzSHH0A5P9KZo4Jhm9mH8q4YQawMm+rOuUk8XFLoi9POLeJ5WUkKeg69cVT/teE/8spD+Iqe9jaS0kSNSzHGAOe4rJ+xXeMC3fjvingqGHnTbqvW/cnFVa0J2p7ehPe30d1CqKjghg3J9jWfk8Zqz9husY+zvRbRbdQjjuI+pwVb6HH9K9ek6NKm1Td0tdzzZqpUmnProMinkt33xMVJ647/Wr8er8hZoh7sh/oauGwtu8KfrWXcadcLOwijLIxJXb2HofSuJVsLim1NWffY6vZYjDq8Xc2EkSVBIjBlPORWZqtsqMtyo5Y4YD9KvWcDW1sI35PJOO1V9XfbZgAbmLjAz1xmuHCv2eLSpu6vb5HZiFz4e81rYx8gfjSBgQCDkHn1pT1pvtjivpjwR3Q556ZowQOf5UvfB7d6gZt9wqDpGNzf0oGSg5zkd+3pQCScc0gIYfKcg96XGORj60AAwCc0dPlIo9SO9HHXmgBT0zjt60inpxRzkYJFN9s8Z/OgBSODimybxE/lgeZglc+tKcAU76kfSgDR8P7m1/SgTg/bIScf74r3mvCPDw/4qPTT/ANPkXP8AwMV7vSZLCiiikIKKKKACvDfE3/Izal/18vx+Ne5V4T4r3jxHqRTAYXTkA9G5PFNAZRyo6U0qAeDjPUDuacW7kYNNxnv+FUUIRjGRSZ54HSlPHU+9AAyOfp7UAJ/FyMH27U4cYwPekwDjil4B98UAAHTJ5oAPTB/Gg5OM8gUZPcZxQIXcN4HbuKUfNnHbrTACJHbnGAB+v+NPB4xjNIYhDHGCB36UvcUucAAZx9KBgY4ORj8qYhMDGDx9acSCORgU2RVbG4cqdwwen+c0p45x+dIZoWWo+SBFNkxjhX7r/wDWrWR1dA6sGU9wa5kYx1pyyMh3KzKePunBrzcTlsKr5oaM76GOlTXLLVHTZ+brzRn5c5wAOprn/tt0Djz5PzqGSWWYjzJGb/eYn9K5I5TO+slY6HmUbaRNS81NUBjtyGY/x9h9PWsnqe/XNIR05Ix2HekB9M16uHwsKEbRPPrV51XeRLFK0EgkjOHB4NbdrfRXaAD5ZO6Hv9PUVgAZIP8AWkUkk9sHg56is8Vg4Yha6PuVh8TKi9NjqiRS/TPua5xLu4RdqzSAD/azTXuJZf8AWSuw9C2a81ZTO+slY7nmMbaRNS91JUUx25DMerjoPpWLFvWNVkbL85NP79PrR1Xpk9q9XD4aFCPLE8+tXlVleR0sX+pi9dq/yrJ1b/j6jzn7n9TVf7VcAAC4kAH+2aiZpJDmR3c9AXJJH0rkw+AlSre0bOmvjI1KfIkaGl3W1vs7k4b7mexrVOCCGAOeo9a5pQRj1ByCKl+13GeZ5f8Avs0sVl/tanPB2HQxvJDkkrheQG1nZMnYeVPtUJwR06Dg0+SWSTAkkdsZxk5xUYHGT39a9GkpKCU3qcM3FybjsGR6dqkgna3mSVe2cr6g1H0xig9iKqUVJOL2FGTi7o6KCeO4TfG2R39R9akzkdq5qNmT5kYg54KnFTG9uSMGd8eobmvGnlL5vcloerDMVb3lqbFzdJbJliCx6J/j7VgyOzuzucknk0h+Y5Oc9eaTjPHBNehhcJHDrTVs4sRiZVnrsRW6lVLOMOzlj+eP5Yra0gZhkx13D+VZGGDsd3y44GOlSpPLGG8uVlBOTtOKvFUXWpOCZOHqqlUUmbeoH/QZeOw/mKyLOEXF0kZHy5yfpTXuriQMryyFe4LcGmRTSQsTHIyE9SD1rDD4adGjKCerNK2IjVqqTWh0p74xmse6v5jcusMhVF+UYxz7/nUP2y5xzPLn/fqsfTvWWFy/2UnKpqaYjGucVGGhY+33Y/5bN+lWrK/la6VJ3LI+VGR0Pas05/PtS5x0PINddTDUpxceVanNDETjJO7Om45z9Oe9YQjFvqiR9lkXGfQnimi8uT/y8Sgeu6o3lkkcSO7l1xhieRiuTC4KpR5k3o0dOIxUKtnbVHRk9vxrB1Jj/aMgA4yM5/3RTDe3Xa4k/wC+jUUjM5LuxZj1JPJp4PAyoTcm7ixWLjWikkIecHge1IOnvUcrGOMOoyQwyOvGakz1yMGvSOE3tP5sIh7H+Zqtq/CRc87jWdFczRoUjkkRBwAGwD3zSSzyyACSRnx03NnFeZTwMo4j219LnfPGRlR9nYYD6YpTn/JpOv4UcD/61eocAg69OKUdznpSY9vpTgeOO+aYhMHbkcE98UA4GPShQcn0A6UoHbnNAxDjByetbtteK2nGZ8ZjGG9yOn9KwjxzT1ZvLZASFbkj6f8A665MVh1Xik+jN6Fd0W2gZ2clmJLNySa19Lh2QGVvvSdPoKxWJCbiOAMmpVubgL8txLt4wA5AUUsVQlVp+zg7Dw9WNOfPJXNvULk21qXUEuzBBjsT3/AZrJ+3XW3mdz9ahaaSdVJmaQdVJbOKaSc1nhcFClC0kmyq+KlUleOiJxf3TAFZ2Ixxz1962LO4+0WqOT84OG+tc8gG0ALtGMbfSpUmli/1UjoOp2kinisFGrC0Ukww+KlTleWqL2vx/wDEtecR7/L+8P8AZP8Ah1pPDhc6SAw6Njn02rVJp5nVlaaRgy7SC5wR9KbFLJDGI4pHRBjhWIrH6lUeH9i5dTT63BVvapHS9v8A61GeK577XcA8Ty/99mmtdzsCBPMAeP8AWGuX+yJ/zI6f7Sj/ACnQiuc1mIzXUkakDLJn6YFQRPOsz/6XdsE2gAzMRnr6/SpWdmk3OS7dyxzXZg8DLDzcm76HNicWq0UkrGlY34jURTnCj7r+nsa1QdyAggg8g9jXMZJ46U5JJI+Y2ZT6qcVOJy2NSXNB2Y6GOlBcsldHTDPT9KgubyK2B3sS/ZAeT/hWKbq4YfNcSfTeRVc/ez3rGllNnecjWpmN17iJZ7h7iYySHJPb0HpWlox/cTHvvHFZI45x3py3EkZKRvIgPPysRmvQxGH9pR9lHQ4qNfkqe0lqdMM5oycVzL3kkZG+5kUE9TIeaI9QeVCyXMuM7eXIry/7Jn/Mjv8A7Sj/ACnTckDNYmo/LfykHn5SD+FQG4m6faJf++zVaOSV1JnLF9xG5zkkdv0xXXg8C6E3Ju+hz4nFqrFRSsdFZ3yXKhWIE3cHufUVazjBPGDXL9OefzqYXVyBsFxIBjoHNY18qUpc1N2NKWYOMbTVzfkkSKMvIyqo7msK8ujdT7uVjXhQf51W3vs/eSPIQOWc5NNBDqGHfn0rowmAjQfM3dmOJxcqy5Voh2e+eppGbYjNjOATTSu9SuSCeMg8j6UOCyMB12kV6RxCoweNX6BgDil464xkc+9RW3NpD3+Qdalxx06DkUgEA4II/E0c+vJ74pQcE9elIe46cdKAF49PrRuJ46+1IT83AzTgMjntTGJuFHbP6UmOnJzRjDDFIBSCe1KOnA4poySfQc05RxjpQBp+HufEWmcf8vcX/oYr3evB/Dwz4j0w/wDT3Ef/AB8V7xSZLCiiikIKKKKACvDPE3/Iyanj/n5f/wBCNe514P4lXd4s1FyTtWeTH1LEf0poDMboeuPrTcEnjP0z1pzZznPWmOcnrzVDD6c/1pCeRwTnPPpRnP8A9alPQ8ZFAxVxuOBz1pzc9+B60xecnaevT1FO6/8A6qAAdPpQeWJGfpSFdzq2SCpPHrx3pwzg4/WgAByBQflJ7k//AK6MFVyBxzSZxxzikAoOeO2aAcY6fT86ehBZdwO3PPY04+VnhZOn98f4VMpWdrDSv1IWO4EAY570yMsS5YYwxx24qdjEOiPkf7Y/woXyic7H5/6af/Wpc77MOVdxmRuA/nSZ6Ek+tSkw8kK4P++P8KT91nOx8f74/wAKOd9mPlXcaoJIA5J7Up4bGR1pQYu0bj/gfP8AKl3Q4/1b/i4/wo532YWXcjOfrSdu2c1MTCedjcdhIBn9KaDD2Rx/wMf4Uc77MOVdyLfzg9eKcvoB+NSYhbA8t/X/AFg/wpd0HA8t/f5x/hRzvswsu5H0Uk5xnFBIAyKlDRc/u34/6aD/AAozCcHY+fd+/wCVLmfZhyruQ/w8Z6ZpecD1p0jRLEWWF2IGcB+v6Uu6PA/dvz6v/wDWo532HyruNJGf/rUoOTn9acfK/uPn/f8A/rUu6LqEf/vv/wCtRzPsw5V3GZBo6Gnjyc8o2P8Af/8ArUZixyjf9/B/hRzvsw5V3IiCGHJx9KcOc85p+Y/7jf8Aff8A9ajMXB2OP+2n/wBajnfZhyruREnoOKQ5POTUu6Lsj/8AfY/wpCYx92NifeQD+lPnfZhyruMIx0xikyMnnP6VJuizyj4/3x/hR+6I+4//AH3/APWo532Ycq7kfVc46jrS9hz09KeTFt+6/HbeP8KA0QHCP7/OP8KOd9mFl3GYwAOTRgfXHrUmYiufLfj/AG//ALGj90Mfu3/7+f8A1qOZ9mHKu5CwJwAcDv71G7MSqocMcEj1GRmrP7nP+rbn/bH+FNKwtIG8t9wGAfMHf/gNLnfZhyruIOSc9aM5xx0NSZix9xxn/bH+FH7k4Gx93+//APWo532Ycq7kJJ3LgZBPPPTinE4Hc0/9yB/q3z6bv/rU791/ck/77H+FHO+zFyruRE4yCTjNBOQdvpSyokgGxHGHDH94B0/4DTnaJFY+XIQBn7//ANajmfZj5V3GFuSP0NIevINSI8JQMYnU4BxvHHH+7R+6AGFfP+//APWp8z7MOVdyDYAMr8ozk+9KAcc8HtUp8ogjy3J/3x/hTVMQO3y3GO2/j+VHM+zDlXcTucnmkznj+7UoMXZH4H9//wCtQTF/df8A7+D/AAo5n2Ycq7kQOH/Tilxkj09qfmL/AJ5v1z98f4UoaLpsb/vv/wCtRzPsxWXciHJJ5oJ+bHfGalHlHA8t/wDvv/61M8qEXHm7JNxXaf3n4+lHO+z/AAHyruFG7qfT2qTdFkHY/r9//wCtQGix/q3/AO+x/hS532f4ByruRn1ozgdO1PLQ4yY3/wC/g/woDQ/883zj/noP8KfO+zDlXcZxjp+lA6gYNSq8R58tz3Hzj/CjdESD5T5/3xx+lLnfZhyruVLcuE2ScFCQPcdjU2B1xTg0WCPLb/vv/wCtS5hwPkbH/XT/AOtT532f4C5V3GZGPekzkYwfepMw54ifP+//APWpAIzn93J6ff8A/rUc77MLLuNOM8dO1IHzI6YxjB/A1KDFnBR+n/PT/wCtURaONwTGxByC2/oOo7Uc77P8P8w5V3A8H2po6cnkVMWiPRHwexf/AOtSZi5Gxx/wP/61LnfZ/h/mHKu5EMKWOMA85/rSkjj6808GP/nmx/4H/wDWpcx54Rs57P8A/Wo532f4f5j5V3GKT+FL2yaeDF0EbZx/f/8ArUExqPuN/wB9/wD1qOd9n+H+YWXcj7/TtScdfyNS7oyeY2/F/wD61MmaNYGPltwOz4/pRzvs/wAP8wsu40HOT+NL1H9KRX/dxkwsrFhu/edP0/zmpFZMEtEwIJx8/bt2p877P8Asu5EVDD5kBHXBpx6dM89KkzFkHY2f9/8A+tSbounlnP8Av0c77fl/mKy7jT69qaxIxwR9KlzEF/1fP++f8KaWiOf3bev3/wD61Lnfb8gsu40c49c0Ffn3Z5xj0qUPHjHlt9N//wBakLREY8tiD/t//Wp877fl/mHKu5CGJXOCp757Uq7snOMdvapN0WP9W3/ff/1qbGsUYOUc8k8yf/Wo532/L/MOVdxMdz1HpSA9MYx0qX91z+7f6b//AK1IXiwMxv8A99//AFqOd9n+Acq7kSqI40j5O0AZpckckUZHYdKUtx0q0ITnPBIx7daDgjqM0gwcYIIIpfwpiEzyaXHHP0FAzkZpR25pDDGD6d+aQnnI5PWg9RSnj+VAhoJwBx708AA00DgZGPb0qvBcme4lVR+7jPykUAbvh7H/AAkWm9v9Li/9DFe714P4eJ/4SPSwR/y9xc/8DFe8UmJhRRRSEFFFFABXgeuiRfF2tqxJU3TEFvqeBXvleF+Iyf8AhI9Tz/z9Sfj8xpoDI2jG1cYAxVaHLIzk9WY/hk/4VYc8+45x61XhUm0VC2Nyf5P61QyUYHXPTigDuB+NNB6fMCcc04HjGKAHLndjGKXjt0NNGSvXnpSjrQAo4OMYpSMDjkAYxSBe+f8A69KMZJ9OtAw5PSj72SB9M0pHYHnOaacLkKaBCr645zTS585VwCCuc/jSgDrxmhQD3+hpABzjP8uKM/T8aMZ5pO2TnnrTANwO7B6cUhIVsEn5jwPfFO/CkIy2envSAduJOefamMrHYVbADc+/tS5UntilXnAIpgIT75oJxnk4zQAfelAIAwaAHDGe3Paj6DpwPakALH/CgH5uABigALZ3H0BoBOe1IwyDgZ5yKcRwPc4oGJnjp0pxHXOB9TSZAAzTTk8gdqQD2xyD0pBgn8PSjr9KVeTwe9ACZIHTA+lLtOcn/Cjr6dM9KMYYZHNAxM8cimMCXUhvlHDD1FP65+nrRjA9TQADHpx04pNyhsd/1pMnByBk0bckE8kUAAA/yaQEf5NO79PTvTSOp5xTAUklRgc8ck4owAuOmfakBDg7T0OP8/nQRnqSMelAD885xTHYJ8xGABk049aTGew59fSgAJwDnjvz6Um70zSseOenT61HG7PECRtY5JFICUH0AH9KDnpTcHPFOHXOcigAA65xS5Gf/r0nJpAgRicHLdfyxSAeOvB/I0mfbj+dB9Dx7mkGMlRk9OTQBFczrbxhyMjcBj2pYJluIlkAIB7GlkjSVQHQNjsRS7dhVQBtx69KYC4ORj1zzSevHNKOmKDjOe/SgQdfWlY8cjpQSAO3NGD68/WgAGCM/wA6COevHvSdzyKPTt60AKOOho6fhSDIHUYpGcAqGIBYnH86YD268A0dOT6UnbOPrmg9snvzQAEDJK0mTjinCjtgUgEwQOg60dACSCKD2Gc0cZ+lADGKs4jIBON35Gngc88/1qJgPMUscHBA7f56VL0PagAyT0znFBOOOcUA447etBOR16UALu7H6U11WRCrDKkYpxBwOcikHp3pgB6Y54o4NG4jqTRn9KADHTj6UY7Y/wD10ds5pB1yBQA45KHbwe2fWk5A+YdvSlHTFIfXAoABweOlIeST1z60o6kk8ilYg49aAG+3b+VHToPypc9z9ee1Gck4HTvikAnvjil6/X3oAyM9u1N3YyCMYPHNADsjp2phIzjHPXpS7Txzxj8zSkEEjt60CI52lCL5WMhhkeozzUmDuLckcADFGc+4p3AH9PSmMZvVHCMCCQcYHHFO6Uh+7zml/EUABPBB/Ckxx68Up4HWjIIH9aAE2g0o6+9KBzzjjkUjcc8UgGjjjjGOlIWHyjbkk4+n1pwH4CkI4Y/icUAL1wKd6ZH6U0YHvjtTgc8gUDEI9vpUTxyPIoDKsasGwAcmptvr1ppH4CgBpJwB0B4J9BUVlB5NsBj5jyfxp7sWEqISzqOnuRxUig7cEj8O9AjW8Pf8jHpme13F/wChivdq8D0SV08T6QqxMyteRAsO3zivfKTEwooopCCiiigArwvxE3/FSann/n6l/D5jXuleF+IufEWqAdTdS9/9o00BkSKTkdCepFR427fmPAxj1/zipieoGRzUTcEDNUMro/lztCUKhhuU54PqKdLIYdgUZd2AA/n+lJL808Qz90M/9B/OpRyQccjOBQMeAAcAnHrigdj04pM5IIx16U/GcDBoEJz93I5457Ugbkrz0zTlBBJzRxjHvigBB05+uaUn/Gjg9u1HJPHbvQAg5PfHtTiSTgCmjrjPFHUCgAJx25FB5XI5Ppn2oPSlU/NQAHOSw6+maRuSOn1oOQRimlhuVCRk9BQA7AGM9uKkVFKg+YgJzw2cj8hUWSuTzSqeh7Gpkm9nYaaW48ouf9amf+Bf4U7yxn/XR/k3H6VDnA45pQTjOM1PLLuPmXYkEaD/AJaxA/8AAv8ACkxH5hjE8ZYDJ4bj/wAdpB0z3ox0o5Zdx3XYeI05PnR/Ubv/AImjYpAxNGc/73P6Uzn1PX1oPHtijll3C67DvKXPE0Z/Bv8AClESqoAmj46cN/hTGIC59PekyDyCcGjll3DmXYkMS9po+f8Ae/wo2KP+W0f1w3+FR45HWgcHk9aOWX8wcy7EojVj/rY/w3f4UuxOP30X5N/hUXvSg+p4o5Zdx3XYkEaj/lsnv97/AApnljHEyA+mG/wppYDA3deOaXPT3FHLL+YV12HGMHkSxcf73+FJ5XrMn0+b/Cm85PWgruUg8Ucsu4XXYfsXk+cn/j3+FMeImNts0YODgnd/hRyCTSZ2nOce1HLLuO67CrFsjG6aPOACfm5P5U7ylyf3sf8A49/8TTM46GkzRyy7hddiby1GMyx8/wC9/hTWjyCVmizjj73+FMI5+nIoHXPGRRyy7hddiTyx/wA9Y+nT5v8ACmiMf89ov/Hv8KT/ADmk6n72cetHLL+YLrsP8pP+e0X5t/hSeUCCPOj592/wqMZJbr6U4Z6nsaOWXcLrsOeNjC22aPOOp3Y/lSxqrxhhPEQeerf4UmeOQM1VhPlTyQc4Pzp756j86XLLuF12Lvlgf8to+uP4v8KQRAY/fR9euW/wpg5yM96OaOWXcLrsOdEVSzTRhQOT83GPwpDGM8TRY9fm/wAKilXzYXjDDLDGaSNkkTKZK5wPw4o5ZdxXXYm2BefOjxjtu/8AiaNg7TR/+Pf4UzGfz6UmOv50+WXcOZdiQIDkedGD77v8KXy1PHnR/wDj3+FRZPHpn1pEcOu5emcZ+ho5JfzBzLsTCMdpo8/8C/wpDEMcSx5/4F/hUY5yopwJB79KOWXcLrsO8sAD99H/AOPf4Ujwq+0mWP5DuH3v8PrTMnOQOKX656cc0csu4XXYkaMYP76MD/gX+FIEAB/fR/k3+FNPTg9eetIOe/50csu4XXYlEadPPj9f4v8ACmtErMh89Pl/3vT6Uyl6j8aOWXf8g5l2HeWv/PeIeg+b/CgKhbYJ484/2v8A4mohuCndgtuOO3HalLbTzz0Axz3o5Jdwuuw9oFLoxmj4B5w3f8KUQqJN3npyOnzY/lULYWZG5ORt/rmnnHOKOSXcLrsP8kbmPnpyAAPm/wAKd5Qxnzo+n+1/hTAwzjNNPt+go5Zd/wAguuxL5a5P72P/AMe/+JoCL/z3T8m/wqIcH9cigHHb86OWXf8AIOZdiQxoMkzR+ucN/hSCNf8AntH6dG/wqPJ56Y680ucE8Ucr7/kF12H7AOfPjAxzw3+FKF4GZoycdg2M/lUJAdSpBwetL1x3Hajll3/IOZdiQRkMf30e3HHDZz+VBVR/y3j6cY3f4Uwdc0Dk0csu/wCQcy7EhVMn9/Hz2w3+FAVC2PPQY54Df4U0+5pmAG6c0csv5vyC67EjwRsrKZkwwwSA3T8qd5SDP71B68N/hUQznPNKc59fXFHLL+b8g5l2JBGvIEyfk3+FIY07zIAO+GH9KjHfP6UhRS5Y5JYbT6H8KOSX835C5l2CPy5tsqzgKM4BVhk+vSpNiDcvnoWA+7g/4UzpwOBjtQeucc0cr7/kHMuwZB69/WlIHT1HNJjuMjtQTj0xmtCQ7GkVdqgZJHqe9BOQe/rTug5H4UAIeB14pcdBntTZMhMqAW7UdCO4NADvQE0mSc8H2pF6jNLkYwTQMAeevOM01+QVI3Ag7qXCh9+BuxjPenZwMenegYi/KP6U8jHHHXjNMA/GnDBx+VIBfw/LvTDz09aUnaefp1pMj6CgAwPQc9TjrTge9NB4I9KXPHHT1oEW/DNyf+EssIJBtIvItnuNwr6ArwXQYo28UaVIVG9buIA+nziveqTEwooopCCiiigArwjxEwPiLVSp6XcoP13Gvd68A8R/ufFmpFf9XJdy7/ZgxpoCmx54FREbOPx608j52Iyc9jTCxzjA/KqGMIIuMnnKY5+v/wBen9hjH4U3kk+mORTlPX6dqAF6gdue1PB7Y49aaOPXHqRRtCc8DNAAwC4c5+QE5B9qI3EkQfPDAHnmlPKkZPPFMiURwLHnO0Yzx6UASjoATk4+lLkZJ9KjOCCpzg8H3pQQBjt2oAUsCBkUd+Pzpu7jA6+lGWHPBFICQ/17Ck6D7wx24poJOen5UEnYO3vimA45564/lULMRIG8pyegIGcCnkDJo3dMUACuCW9uD/P+tHJ/CjoOnFBbb6flQAuOeSTmgYHA69qTOec8fzpwIXAIyT049qADPAOBnvingc/yppbP14oU/NnHOe1IBc9z+tIcHGP0oBPPTJoB4/GmAA+9IAQoC9PagHOQfrijt0wTSACc45zThwf6008MenFOOR9elAEcz+XC7Z6Dj61L3xUThXG1hxwakB+8CRxk0DAjuDnHvSnK55BpNx3AEcEdaBjHHXvxQADril9xzxTckdOTQTgdR9cUxAeT+HWkGS2d3HQj3pQeO340HI+Xv34oGB9xwaQjjqP8aOR2/SlPGCf5UDEJ5z1x7dqXHqaXsMDIph3iRySNmBtHfPOf6UhDugPPPvSAjP070vf/AOtTeeTQAoB9c/WnYHHTrTcnHFBGcEgcH9aAFweh9eKjnRm2OoO5W9eo6GpMnuB1pAWFAAQeDuAHOad1GM0mSTgfSomlK+YWB2ooOfzzQBI6hgwblSMHmoYrYRYVZH2j+HIIqc4bPp64pD8pPFABwPlB/GkwcDNAOe31pmSGXBGwg5HfPFADyMdMUioqcKMDJ6e9KBt5POaTPtQIU8tilwcdfrQDyKM9TjntxQAHOcZo4xgUgwpHsfWgnkDg8UDKyRvI05csqsQExwRjvU0IkVSJHDnPBxipM8AUhyOn40wAj5SuODxTYSxVsjABIUe3alJIAxjr2pc8c44oAQ4zyeh4xTgcHrzmmSHOByckY/A//Wp3OBzwKQhwJI96QjpijJI5o4//AF0ARxSFy6uuCrYH07GnNu3AD7o6/lxQgCu7c5bGfwp/QcYoARmA64645pC6jGeM9u9MaMNIjk/cOQPf1pzKHdWIOV+6aYDmcIMlgBjv0pByM/liobhTMVTyN65ySxwBUy/Ku0DA9qAF6DPv6UEfLTVJII7HpxQTwO+aAHAjGelHGaBjv/nrQePfjrSAXPB/rSHO7J/Kgk5yaTPI6Y9u1MBc+p49qRuT60gOG6UhdS+3I3Yz07dKAHkkcds8U0qCVznK8jn/AD60EHcCGwAew60AkgE4B9Bz+tADsjaO9HHegnIHc0hOecikApPGD07UNn3zQTkdKaR2x7mmAoAwcUA89T+FIMjjP0pSTjHccigBSQQT2pPpSKpChR07UucdqADgnOMfSlzk96O3X8CKDzmkMjlDhkK9m5Ht0NP6DaaXuOv1pD9QeKYAOD1o8xQ4UsNx6DvSck04AEhtuCOAcdKQDZMlQQMsCCAR/n3p5HzcUg3bsnpjpigHmgBDyc4Ape2CKN2Bnjp0oz7/AP1qYGp4eJHiPS+M5u4s/wDfYr3ivB/D3PiPTM/8/cXX/fFe8VLEwooopCCiiigArwXxKA+v6qrdDdyjj03mveq8F8Qhv+Em1PBypupeMd95poEY8bMY9rcuh2t7n1pTjJ65+lP6MWzye1NKbiSRwOc9qoY0dDk98U7JbPHWm5BG5cYI4NG75Rkdf50ASAAMW6EimzCRkOwlTx8w6jmlB5yTgccimecQ4SQFTgkEcjAoAczAAnkc9aCdufSkYk4AP0oUs7KkaMzucKqqSSewwKQxSdo4FISM9a67RvAdzdBZNUkNshGRDHgyH6nov6n6VvSah4V8KkwxmFJ14Kwr5kv4t2P1IrGVZXtHVgcBBoms3cJe0024fP3WaPap/E4FaCeDtfZf+PJR7GePP/oVbF38TIlbFtpzvuPDzy7f0AP86ot8SNT3nbZWQT3Dn/2alzVX0CxUk8J6/GATp7H/AHZUb+TVl3VrdWRxd208Bzj97GVz+ddLF8SrkEefp0Dj/plIyn9c1s2XxB0a7XyrlZ7XdwwkTfGfxH+FHPUW6Cx5yCM9cjjpS5yAc16XeeE9D1qH7RYskDN0mtCCh+qjj8sGuG1rw9qGhuDcpvgJws8fKH6+h+tXCrGWgjOBx065p3br+FRgjJx196XOTxg1qAueAcbT6EehoGcDuTV2ysUvIy3n7HRgCNmePXrVVomjleNx8ynacVjGtCU3BPVGjpTUVJrRiAjPX3+tOGM++adcQG3kaJ+oA6d+KuppmLP7Q8oQbd23Zn6d/p+dKeIpwSk3vsONGcm0lsUAc/w0nPc9f0rTh0jzbdJPP271DY2Zxn8aeNF7fae4H3P/AK9YPMMOnZyNVg6zV0jKDfUfSkx+vpS/dPQdTV2zsPtcPmebtw2PuZ7D3roqVoUo883oY06UqkuWO5S28DjjGMmjt0+ta39jD/n5OfXy/wD69Vb2w+yRp+937jjG3GP1rCnjaNSSjF6s1nhasI80loUx2549qjV13Dd97BGR7dallt5Dpc1xGCSpCAAevBP4ZFMZBtZTgg5GR79a6YzjJtJ7GLi42b6jvqQaUHIPX/OKtyaeE0/7QJf4AwXZ/XNOttMae281pRHuzgFc5Hr1rF4ukouTeidvma/Vql0reZT6dPpzTeg/CrlpZrdyyqkuFQ8Nt6j86sDRmGd10OTxiLHH50qmNo05csnqOGFqzXNFaGZ0yRmmnOD6mrV7ai0lCb94Zc5xjH61XhR5buCBV+WQkM2M7eM5xW0asJQ9otjN05KXI9xvQildWYoQ20Kcnjr/AJ4q+dMIulhM33kL7inTnHrUv9jdvtA/79//AF653j6CteW5ssJWd7Iy8E4yaPfvkc1oT6WYbZ5ftG7YucbMf1rPPB9Oa2o14VleDuZVKU6btNCbvf65o4PqR71etdK82ETecB5h3Y2dO3r7U6fR5vJcQTK0pB2hl2849eaxljqClyuWposJWa5lHQz1IAAGMdKcRg9MZ5qa0tHnuGhdjG6rlgVzg8cdavHR8dbgdf7n/wBeqq42jTfLJihhqs1eKMrBxTTnPU49DWhNppSeGMzA+aSN237uOfWpv7GP/PwP++P/AK9Q8fQSTctxrCVm3ZbGSQHXDDr2psq5hkUf3cfpV26sZbQBiQ0Z43r0H1HaizsJLsEghEzgsR1P071t9Zpez9pzaGfsKnPyW1KYk/dB84G3J49qQqzSKxb5ccr6ntV+TR3trbckgm2LgjbtOB6dazld57pYo42kHIJH970FOliKdWPNB6BOlOnLlktR+flpeCMfWtFdGkeEiSYJuHRRntUU+kywr5iESADnAw2PpWSx2HcuVSLeErKPM4lLPTH86bnD4IJJBOfT/OatW1u107KhGVQsB689PaoGBVyGBDA4INdCqRcnG+qMXBpc3QUkdweKaDkcYznselXLSx+2LIPN2bcD7ueufeqzp5cki8HaxXIHvipjWhKbgnqhunJRUnsxoP8A+uhQSoHfHYVLBavOkzKv+rXJ/wBo+n5ZqIHIBH41cZxk2k9UJxaSb6i8bsikx1HNXbbTvPtjP523g8bc9PfNUs8A4weoFTCtCo3GL23KlTlBJtbhjHA5oxxg/lV600/7Xb+b5u3DFcbM/wBfeqkCrI6qzbA3G7GcUo14Sckn8O4OlJJNrfYixlwc4A6Cl5J29B9auXmnyWkaP5u9c4b5cf19afaaa91F5pk8tc4Hy5z+tZ/W6Ps/aX0L+r1OfktqURwOMmjngHpTpCiykI24A8HGM004B9faulO6uYNWD+Y5pT0xmkJ54IIpDzgmmIVsHqcfjQOpHJP16U3qMnk0vOM0ABHzE9OO1BPvwKXOBjGe1Rj6igB6kDI+tGMmo1YMSMnK9e1PB4Gc+lAC7huKhuR1oY5x+VRRecHm3nKEgpz2xUgIxwc+4NADs9ee9NPBHv2pSOfx9aTktyOaAFwSQeQD+tM2AybupC46cYp2R65oHHGKAHDjP8qPU/yNIOnXrS84OMUAKBwfpQOff3pCQR/X0oHJGevvQAybc8LhD8xUgZ7UqAqiKWzgAEkUpBGOtK3y46nnBoAAOODx9aQ8EcfrSnpkDPc4FJx075oAXB3daBzzSE44x1PrQQcDvx0oAMgNzyaTOSevSl5yQOnvSA56n3zQMXJ3Z/nS446nPekxk+9GcDvmkAhHPWnjrkVHjnGOKdjAPpTASXzPLbyj8w6A/wAqI33xhgpG4dD1FL0JpSRQMM9u1AI/GkAxx/SnE89aBGp4e+bxFpfPS7i7f7Yr3ivBvDx/4qLS/wDr7ix/32K95qWJhRRRSEFFFFABXgviI/8AFR6pzn/S5h9PnNe9V4N4g/5GLVMg/wDH5L/6GaaAyudwJ6daacHBpx5JyT+NNfuegz+tUMbnHHrQuAOOh9qQAryfXNCsxcgqABjDZ6/hQA4HA44xz06UEcYPIPWkcsqrwTk46dvWmMcNgjnpSGSWtvNe3SWltG0k5faqj6Z/KvSNN0jSfB+nHUL6VWudvMxGeT/DGP8AP4Co9A0u28I6JLq2pYS4lUNIRyUB+6g9z/npXA67rl1r1+1xPlUHEcQ+7GvoB6+p71ztuo7LYZp69421DVS0NsfsdmeNiMd7j/ab+g4+tcyDnJ7U7Zkc04RAjjpitoxUVZCIwPx/GlC5XHStCx0y61KXybK3eaTqQOgHuegro4vh5q7pukktIif4WkJI/IEUpTjHdiOMIPrTSNpz3rqdQ8FazYI0v2dbhF5Jt23Y/A4P6VzhiyO3pTUk9hk2m6tfaTciexuXib+IZyrexXoRXpXh3xdZ+IIjY3qRx3bDa0R5jm45xn+VeWFBuGOO9MyVYEEggggjjFTUpqXqB2ninwp/ZKm+sNzWROHjJyYT9e6/qK5cNx7DpzXovgzxMdZtW0/USr3saHJYcTJ0JI9fX16+tcv4s0E6HqQMSkWU53Q/7J7p+H8vxqKc3fkluBQ0ufyr0KThZPl5/T/PvWnJab9Tjnx8u3LD/aGMf0/KufDEEHoeoNdTDcpLapct93bub2x1/rXnZjGdOaq0/tKzPTwTjODpz6ala+s/tM8EmOAdr/7vX/P1purz7YUhH8R3H6Dp/n2qxYTm6tQ7YDgkHHY1jXdwtxdSMDwDtH0H+f1rHB06k6yhU2gaYqcI03KH2zaQSNpSiLIkMShSDg54rOlXUIE3ySSKucZEuf61fWV49LR4wGcRrgdQenpWbcXdzcwGN4cKTn5UOeKeE5+eVkrX1vuLE8vKrt3t0KO4Edc/pUqzyxLtjldRnOFYimcDAoONvv717jipKzPKTad0brzOdIEgdt/lg7snOfrWQ0ksxVGeSTJwAzE81qSADROuR5S/0qtpUHmXHmn7sY4/3jXj4WUKVOpUa2bPSrxlUnCC6pGlHAiWywY+TbtbHf1rn5omhleJm+ZSRn+tdC0UhuUlDARqpBQjrn3/AAFUNXtwWW4AyfuH+lYZfiOWtZu/N+ZrjaN6d0vh/IspCJtNiiJI3IuTUWpXIih8iLhnHOOy1PFIsOnRyP8AdWNc4/Cq+p2vmRefHyVHzY7j1rKjy/WP3nw3f3mtW/sfc3svuI9H4efg9hS3UOoPPJ5Mkqxk8Ykxx+fFJpBBkn+gP60+a/uI7iRFjQqpwDtP+NdVXn+ty5EnotznhyfVo8ze/QzZ5JGkKyuzMpK8nNSWB/4mERz1J/kahkLtIzMu0sSf1qXTh/xMIT7nj8DXp1FahL0f5HBT/ir1LWqyvHdRNG7ITHjKnHerGlzSSwuXdnIYAFiT2qrrGPPj/wBz+tWNHGIJP98fyrzKkV9QTtr/AME9CEn9ca/rYybi8ufPMZml8oyNGysxwfSmkkfjRcqGZlyMl8jn0bNB4Occ4r16UVGKsjzJyblqbUTFdHyvBETEHPQ81W025uJbrY0jSJgk7ucfjV2zZU0uJ2HyhCTx2yaibVbdQfLVmPXAGB+NeEuaTqQjDmu3r2PXfKlTlKdrL7yQBRrDEdTBk/XP/wCqorpL5rhjC0gjwMASY7emfWo9OkebUZZJCMlCcduoqW5v5redo1jVkGDypOePrR7OpTrqEbNqK3FzwnScndJvoVLd5/7TiSeR2ZGOQzZxxU+p3E0M0YimdRtz8p6nNV7Zml1SOV12l2J4GO1bImVZxCSdzLuHv2q8VP2daMuVO0duhNCPPSlHmtqV2LSaa5nUbzESw6c44+naks2J0xBAwDBSM+jVBqk0qhYgMRv1YHk89KgggvIoDcWzJgqW25Jz16jFTCgpYfmbSu7rt6FSquNblSbsrPuJbXt/YwKt5Ezvk4Z2z+ozVjSYUET3BGGdyF/2Rn/6/wClT2E76haN9qgCneUK4IDAd8Hmo9MZPIkgzkxyHnPUE9ampO9KaUbO6vbsOEbVINu6s7XKFzqM07nypGjjB+UKcHHuataffyyTCGZ92fuN349apXFnLbNtKsV7OAcEf41a020fzxO6soXO0Hqa7a8cKsM7W207nLRlX9ur38yxFCItWcpwskW/GOhyM069slul3LhZhxn1+tKsgfVXQYIjhwT+IJqpPdva6nLwWjO3cuf9kVw041pVU4P3lFM7JSpRptSXutsl0hWQXCMCGDAEH8azJ8m4mz18xv5muijdJVEsZDA9x1+hrHgtjPqLg52LIzt+B4FdGFxH72pVmraIwxFH3KdOLvqaNhALa1VSBub5m+tYt9bGC4eJWZVPzIw7A/5x+Fb8sUkjxsrqoVtzAg/N7fqaq6rAHgEoHzRnn/drDB4m1fmk/i38jXFUL0rJfCN0veNI/eAb/nzjv71jHoOcdK3LDjTCP96sURuRjY35V34OSVWrfucmJTdOnbsa+kcWXP8AfP8AIVhqPl49Olb2kj/Q2B67zn26VjrE+3JjcjHcGjCySr1b9wxCbo0/Q2LOVb6wMUuWYDY/9DSX032SzWGLhmG1QOw7mqukqUvZBgrlSSPfimar/wAf564VQAPSudYaP1zk+z8Rs67+rc1tdjLkUm4g56Bj+gH9anPqKdtBwe+KbIQiliCRkDj64r2zyROByaa8iqDuYDAycnGKk2jH9Kq38TTWbLGMnjj1xQA+SZI5Y1LhQ/QY605nCbc9zgY9az4LZrn7NMxZTH8pB746VpYBxnHHIOKAEYFiMNjBHPqKXvn8+aCq4pMtlQMY/iJpgJgHaefl5HNOAyOPypQAPxowOOPyoGG3r1pFUKPlAAz2pwwR0J70uMj0zQIbxu5/CmkfMD0+lSHjqO9IcdRgUAJ0Pf60c4wSTz3oxzn170dAxH1oAM849BS57dcVEqEXEjHG0qoH4ZqTHHpSAO3Xj6UucY4IPtS9+aTAxnNACZ9/0pc4GcflS8Y7Z60mBx1BoGNxyOM+9KCGUYP60Hb1OBS8Ae//AOumICcdT74pvHY8Ype34etBzigA6mkx+dKcLkn+dB6++aBijHXNIST09aB15HtQcEk/1pAJnr60K/z7QwyvUUm0lhge9I88cTqrt88hwB68/pQAsbF9xIxhiB74pxAxjn3pcE9evejigBNxGB+tKCf/ANdJyTnpSgc/pQBqeHc/8JHpn/X3D/6GK95rwfw6AfEWl46fa4uf+BiveKTEwooopCCiiigArwfxBgeIdT97ybv/ALZr3ivB9fBPiHVM97yb/wBDNNAZW3p3NQThdm1huVztIz2P+RU74DYA7VBOm6GTB5Azj6c0xjtvlqB2FDE4IVgGI4470m4bd68gjNIfU5/GmMMYGSBn610ngnSRqOufaJEDQWgDkHoX/hH6E/hXLueOmBXpOgH/AIRz4fyakyqJpUacZH8THbH+H3T+JrKq2o6dQOd8ea22oav9gibNtaHaRn78nc/h0/OuSUcnHSjliWdssxyST1PrU8aceuepqoRUVZAKiAnrkVpaTpb6rqUNlEdpkb5mP8K9SfyqmFz2GPWu3+HlvGZ7+5YDciIin2bJP/oIpVJcsWwOus7TTtA04RxtFbwJgvJIwXcfViepqza3drexeZazxzqDgmNw2D+FcP4/kke/s4z/AMe4iLJjpuJwfxwBXLw3M1qZDBK0ZkjMb7Tjcp6iuWNFzjzX1A9bGq6fJdfZ0vrYz54jEoyT/jXK+NfDUUlvJq1rGFmTm4QdHX+99R39s+lcOSqKDnaexHbFexWCPd6LbJeZMk9sqyg9yy4P86coexaaYHiLxgH0P86gZM4xV548MAQMgYJqCRAQO1dgiOzuptPu4bu3fbNEwZT1/CvXZkt/GHhQGMANNHviz1jlHbP1yPoa8fZMNnp+Nd98NdRIN5pjMMDE8ee3OG/9lNYV46cy3Q0cQpIJBBU9CCKvQ3TJYSWw6MwIPoO4/QfrVzxjY/2f4ougi7Y58Tpkf3uv6hqo2dhd30UsltbySRxDMjIM7eCefwBqmo1Ipy9Sozcdh9tcPAswDEiRAoHoc9fyJ/KohjGBzirEGnXk9g97FbyPbR53yqOBjr/MfnStp9ylml49u62rttWXHBPP+B/KnGMYycluwc20k+hch1WOKCNDE5ZUAJBHpUn9sIMfuZM56ZArFIOTkgjPFO/4Fxn0rkeXUG7tfidKxtZK1wI/WmllQAswGcAZ9acQOcHr0qWLRL7WBvsod4tcSyfMBgfieTwa7dkcly0dQV9OFuI5AdgXJI9qdbahHbWojWJt/J3ZGCfWhtHvF022vyifZ7mURxtvGSxyOR/wE1HqGmXOlXYtrtUWUoG+VgwwcjqPpXK8JRace7v8zdYmomnfW1iuLicEj7RJnA/jNXTqKyWhhmjcsRtLg9/Ws5mCruOcAZ6VcsNMu9TmeKzg86RE3ldwGBnHc+9XUw9KVrrYUa043s9x736NYC38tg+wKTkY4xS2eo+TF5UoLAfdx29qzmTJ5LZIx9KPL2kMSzNt25NS8HScXFrRu/zKWJqKSlfZWL9vdwW1xMyRP5b4wMj5farX9sRAcxSD8RWFcxmaB41OM4wfxqZRjqeelTPAUakuaS19RwxdWCtFk+oXSXUqSIrjau3DH1NR28ghukkK5VSeB9KjPTvSbcADbj6V0RoxjT9mtjJ1JOfO9yzfXS3UqMiMNq7fmx6+1S2F5HaIysjMWO4bT7VQ/wB7vUsED3FxFDEMvIyooJx8xOBzUPDU/ZeyexSrzU/adSOQJO+7tuJXnpzSEBTnvVq/0+fS7o2tygWVACVQgjkA9vrVcrnnHAreKVtDJu+pdW/jXTvs+x9xQruGMc5qgc+v1wKCMdR+lIMc8cj1rKnRhTu49dS51JTspdC3Y3K21wzurEFcfL9f/rVf/tiHaCI5R7ZArJZSj7XUqcdDxxUUULiSd8FkJDcfw8Y59KxrYOlVlzzWprTxVSnHljsaV1qyGa1lWKRlRyCOMnIxUd3dia4jlh3IUGAT65zVUcgkflRgU4YOlBppbaCliakk03uaM1/BdW5jeBwexGMKfWo7S/Nsux03p1GDgiqWMHjmmlwG2njPTPG6hYOkoOnbQHiajmp31NSfVd0RSFGUnjc5HH0rOile3l3xttYfrViPTb2awlvY4C1rCwV5AQMHjt17jt3qqxCoxY4A61VLDUqcXGK0e5NSvUqS5pPVGtFq67f3kJDcfcPH61HPqrOhEC+X/tscn8PTr1qDT9Ou9TnaGyhM0irvZQwGB+JHrVTAPOM/Wso4DDqV1E0eMrNWuWLG4W1nZ2VnyuOMeoPeo7ydbi7klVSFbAwfYYpmxnJ2qTgZ4GcD/CmsoG4k4A5/rXQqMFU9ot9jF1ZOHJ0LFpdNayZX5lP3lPerVtqENs0zGKQl5C3UdOw/U1mYyc+ozSlccfpUVMNTqX5luVCvOFrPYsNd3DOzee4zk4DkAc9KtQamqW5jnV5OoznqD9fxrPVWMe4KSucZxxmmtuIO0gHt7GnPDUpx5WghXqRd0zSstSigt/L8uRsMSGyOR61K2u26y7Ckm8jIBPWsaNCkSpnlV61J9mM3lgpkO+EJHfjpWM8voSk5SWr8zSOMqxSinsaMWpxRCYmJ23yFxg9vSpU1qMxgmGVSRkqSOPaqeoaXc6Xdm2u1VJdu/AbcMHI6j6VSkKooDA4c7eKTy/Dyd7fiNY2slZMvR38Y1GW5KttcY2jGe3+Bqvf3CzzvMAwXb0PXgVDHAkXEaKoPXAqzaWF1fS+Va27zv1YIucD37D8a6I0KcJc63St8jGVaco8r23K2cgYxijPOa0H0DVYJLeCeycTT7hGODuI5I4PpzVS4t5LaZ4JlZJIztZT1BHatk09jEhA2k4HXmlxwa0bPQ9TvYfNt7KWSM9HICg/QkjP4VSubaa2neG4Ro5YztZD2NCaYEJHY0YBHPrWtc+HtRtNMGoXEKxwHHDMN3PTIFZZXj3oTT2AQ+469abxk4OKk2jP+eKZjjNMYKeD1yOlKPQ9R+tWk027fS31MQ5tEfY0gYcHjt1xyO1S6lpN1pM0Ud2qq0qb1CtnjOKXMrgUOmcj60A9qU8A806KJppY4o1zJIwVVz1JpgMYZUjOCenrQPp1rQfSL9L4WDWsgumG5YsjJHJ9cdj+VLHo2oTahJYJaO11GNzRgjIHHPXHcfnS5kIzmUljjgnvSLlkG7GeBxxzUrIysytwQcH6imhQ7YHc4GaYDcev40px2q9qek3Oj3S294Iw7IHGxtwxkj+hqlgZ9/ai99gE9MUjNg8nn607Zz2phiDMjEYK5x+NAAeuT0pevXkUuMmg8DGKAG4BBB4BoAIwMkn1pMDFLjvxTAVuvBpOgHGQfegcemaUjHFADSSCqjgAZJP8AL60uD6Uv9KPYnj6UAJ14oxgd/wD69McOcbMcsM59O9PHQ4BzSGJgk+n04pkkYYbwo39M9+tSYJOM9R0puJNzYYDpgY6c0AO5BzimhvmYEcjFK4DDAYge1GAT/T0oAUY65wKUA8H3pMdPWgYzwKANbw5n/hItLz/z9xf+hiveK8G8OjPiPTB/09xf+hiveaTEwooopCCiiigArwjX/wDkYdU4/wCXub/0M17vXhGvc+IdT4/5fJv/AEM00BlOQRUfOAcYz29Kkfr06ehqM+2aoZVECOxZgWCOQAeg554+tPChd20YLcnHtSg7ZXQqB/ED7H/69BJCjdjPfHrQMhkJweBx0r0nx0ws/CFlYpwC8cfp8qLn+YFebMMlcjqQelei/E3P2bTgM48yQ/otYVPjigPOk6nr1qzGoCdaS3hklcJFGzuTwqjJPtiuitfBOt3kkRaOO2hwd3nSYJ7DgZPr1xWjko7sDFUZAIHTkGuq8C3ix6lc2bOB5yAgZ6le35E/lSTeA9TtYF+ztDchQAVVtrdPfrXPqs2nX29EeC5jfcflwysPWoly1ItJgeoavpFvrNn5MpKOnzRyKMlT3/CvN9S0y50q6MN0gHdXH3XHqDXeaN4ltNTjWOV0guuMoxADH/ZP9OtbE2nwXvli4hSQRuHXf2IrkhOVJ8sgOM8NeEWuJEv9RjIh4aKBh9/3PoPbvXb390un2FxdyFf3KFxnuew/E4H4065uYLOHzbmZIY+m5uM+w9T7CuN8Uz6tqkOYNPu49Nj+bLIQXP8AeI6gen51S5qsrvYDiHyCM9evPWoHTC9McVoWtjc3zlLW3kmYYyEXOPqe1JfaZeacyLeW0kO77u8cH8eldt1sIyJE4ZecEYrZ8GTm18X2OMhZd0TD1ypx+uKy5F75+lXfDgb/AISnSjz/AMfKfzpT1i0M6j4lQgXGm3I6skkZI9AVI/8AQjVPwBcKurXFo5Oy4hPGOpU/4Fq0/iXgWWmDHzeZJ/IVxuj3zaXqlvequ7ym5XONwIwR+RrGC5qVgPQ9JtVttBj0NwvnT2dw7Z9dwA/9C/SobrTlvl0DQmdkjjt/tM4UAN0AH6lqwm8VmTxJb6mLVliig8nyfMySDuzzj1Pp2psvieY+JBq8UAACCMQuxPyY6ZHvzUqnPf8Aq4Gvqnhe1/sW+uYdNmsZLXLKzTeYJkA5JGTjj6VkeGdMstWN/bTxFrkQl7dt7DaenY88lTzRqetaZe2s4t9KkguZeshuCQpzk4Xpz06DrWfo+pHSNVjvVj8wKGVkDY3AjGM8+35VpGMuVp7gdGPC9tJomlSIhF3JLCbg7yf3chPbOB1HT0NW7XTdOGp6/b2iSxQ21uqYS4kUFiGLZ+bkZ4x04rOtvGjRareXMljvhnWMRw+bjZsB77fUntVDS/EDac2pSSwGeS+Byd+3aTuyehz941PLPW4GtKAfAugMD1vE7e8lVPHgx4iBI6WycD/eaqba6H0LT9NFvzZzCUyeZ9/BY4xjj73r2qv4h1b+29RFyIPI/diPaX3cAk+g9acYNSv6gbw0bRNMsdLg1KGae51EqPMWQjy84569tw9c4P0q/Z6PZQ+L7uzhSWKFbQMBHPIhyWAPIOSPanaOmpX+m6W1xpVtcRxbTDdvLgxAHGSmMk4HbjgVSvvEkOm+L765SL7SphWDCybRkYJOcHODkVC5m2gM+DRrbUfCK3dlDi/SZYpDvJDZYL0JwPvKfwNa0nhfSptfNlAsixWtuJJwshLSOx+UcnjgZ7dawfD3iFtBNwr25njlCnZv24Yd+h/zilsPE09nrN1qBhWRbonzYmP8JPAB9hx0q3GetgNHxB4bgg0L+0obGTT2hkAlhkl8wFCcZzk4OSPwzVDw3pdneaXeatqKyG3tycRR/KWI55P0I9OtQ6zqmmXNg0dnp0lsxbc0jTs4xzxtPH/6qi8OeI47G0nt5bb7TZTgB0Y7TnGP8P0ppS5QNe90XTbjTdP1TT4pIopp0ilt3cnALbTgnnOR+tPGg6b/AMJ42m+Q32QWyyCPzG+8Q3Oc57Vn6l4hE9na2On2otLS3cSKpbcxYEkZPpk578960z4ysxfx340cfbNgjkk83+Hk4Xj1PXr1qbTsMbYaLpEllq9zewyJFZ3sigpI2RGpHy4zznp689aw7M27eKrd7RGjtmvYzFHJ95F3DAPJz+dWR4iUaZqtp9lYtfTvMG8z/V7iDjGOentWTZ3H2a+trkoXEMqyFQcZwQcZrRJ63Ed7qNpoV/4nexu4bh76ZA3mhyFTC5AAB64GeQazNL8KRAajLcQy37W87Qw26P5fmbSBktkY4I79jTV8Z2clz/aL6IF1AJtjYz5wMdDx7np2qjpviaS2ivIdQhF3DdStM4VthVicnB/AenTrWSjNKyA0r3wtYx61paN5ltbXivvgZ8sjqoO0Nz1zjqenFLPp2n6X4i0xRpN1br9pCLKJiyyH+A/e4IOCR6DvWNNqukSX8L/2TIbVI2VomuWJZj0bJ6Y+tT6j4oW4t7K3srVoobSZZ0M0xdiVzjnrjk96q09Bljx1JaHVAqwyi8AUySs3yldvAAzWlpsunL8P3a5tpntQ4E8athnfcvIOemcH8657xLrlpqwjuEsngnRf3rl924AcD+dS6N4gtrTSJtNv7Frq2kk34V9vpwfxAOaTg+RLsBaj0vR9L0Kz1DVIri5e7IKoj7QikZzwQemD171S8T6LFouoxrbOzW8yb038leeR/I/jUtn4jtZNJgsNV077UluQYmWTaeOgP8vp2qhresza3fC4kQRIibI41OcDk9e5yf5VUVLm1A3rbStDt9F0u/v4Zna6YRsEc4Zjnk8jAAB6etWpPC/hw6q+jTw3LzSx+crGTiNemAQeTwTyDXP3OurcaJpuni3dTZyCQvv4bGeMY461dk8VxSeKYtXFo+xYTF5fmDJ+9znHvUuM+4httpqQeCtXbzpjJb3BiwsrCNtpQZK5wTyefpWlfaN4b099Mju7Sd2vwIwiSNtyQuWY5BAG4dPWsP8At9P7B1LT/sxLXk7TB9/C5KnBGP8AZqXVfEceo/2WyWrRmyYMcuDvxt6ccfdo5Ztga+k6BbWfi67sI5LgQLa74yszIwBIGCVIJHXr7VU0DQrC78Pm+e0e/uC5VoY5thjGcccjJxzz1zTI/F8cfiCbVBYttktxD5fm9MEHOce3pVTR9c0/SYInOmvJexBv3y3BUPn+8Bx09QelFp2A3fDrWUeia4ptZo0jMn2iJmIYphsL14IXIPTmqmleH7O7sJtSXT5ryOWZhb2Ym2bI84yWJGTwe9UbDxQILvUnvLRZoL9iZER8beCMe4wcUll4ktobaawn04yWDTNJEiSlXiBOcZ749eKTjPWwzU/4RWyi8Tx27wyG0uLZpRGzkMjAgEZB5HP61zuuRaZFcJbaWsv7gMk0kn/LRwcZHPTr2FXrfxFaWeurfW2mukKwGLyjcEknOS2TnHbj2rBnk864mmC7d7s+M9MkmrhGV9RHb63Lpv8AwhlgTbStG64tV38xuVOC3PI49+tQNoOh6beWGmXsE9xdXWAZhIVCEnA4B9eOhrK/t6Cfwwml3dkZJIlIhmD4CnkBseozjHSri+LLWVrS41DShPe2oxHMsu0E+uPrz356YqOWSVhmJq+nrpGtSWj7pYY3U+jMhAOPrg4rr/FD2Qh0lXgladtv2V93Ea7kyCM88Y9a4jUb2bUr6W8n275DkgcADGAB9AK27zxHbX2l2kE1iTd22wRzCTgbSucfULVyjJ2YHUanZaLqXiYWN7DNJdywZVlcqqAbjxgjnqecisPSPC8EqahPcW73xtbl4IYEk8vzGU4JJyPUd/XrVSXxOsniiLWBZlVSLyzF5nJyGGc4/wBr07Uy18VLDJew3Nl51nfXDy+X5hDIW56+nA9OlSozSsgHeKdDi0k2c9vE8Edyh3Qu27y2GMjPpz69q0Umk0n4fW9zYEpPcS/vJV+8Mlh/7KBn3rndXvrK9kiNhaSWyIpBDzGQsc9eelW9I8SnT7J7C6tY7yzbJ8tjgjJycZyMZ/XvVOMnFdRB4fvL2+8WaUk11PLHG0jAySF8EoeBk/5xRqMEdx43lgkOIpL8I30LAGpf7c0231Sxu7HSfIW2Zy4EnMmRgA8cY/Gi/wDEGm3a3EiaIsd5NlhcecCyP2b7vbrRre6QF/xhql/b6sLO2uZbWCOJdohYpuz3yOw6Y9q5eCZJNUjn1APcq77pst8z/jXQN4rtL6BF1fRYbuVBgSBgufwwSPzx7Vzt3NDPeyTwwCCF33LCCCEHp0H8qdNWVmgO28WLa3Gs6fZvZT3E7bT+6fG6PLAqBnGcgHPt1qHUvDdj/YN3cpp/9n3VunmBVuTLkAZ+bnHPIrKufF4uvEdvqcdpsNunlPGZM7gd3OcDH3qmufFdo9pqVtb6T5X24MXfziTvYEFjke/QYrNRmkrAXU0jQba10WS8spWk1BUQ7ZG27iFyx5B6nt6mp4vD/h99Tu9GEE/2pYxMJmkPygkYAGcHG4dRzWBc+IVnh0eIWm3+zmU58zPmbdvtx933qeHxYIvE82sCyJ82EReV52CMbec7f9npinyT7gMiso/+FdXdz+881bgf8tXCn5kH3c4zz3FdFq1vp914p0y01CESQzWhVPnZcPuyOhHXBH4iuPXXAnhqbRPs3zSyeb52/p8ynGMe3rWhcX914q1ywWzhW2uIkwpaTIyp3Z4H6UOMr3fmBYm0Gy0zQtXubyDzJkuGgtSWZcDop4PPXPPpXJglGWRGIZTlcevauv8AGGsRPqNtZxFJYrZxJMv8LP8A3T9Bx/wLHasHW9Si1S/+0Q2a2qiMJtBB3YzycADvj8KunzNa9QO8uNh1GLxBtGyPS3kGemeCB+TsKLrbp9zq2uJ/HYxlG9WO4D+SfnXJf8JO/wDwjH9jm3+bb5fn+Z/Duzjbj0460XniZ7zw9DpJtwhQIjSiTO5V9sey9+1ZqnL+uwG7p3hW2jsNPEmmPfvOoa4m+0eWIARkYXI3da5XWdNGla9NZqzNGjqULHJwQGGfzxWhF4lt5bG2tdU0lL0267Y5BKUO0ADBwPYfX0rn57pLnU7qeKEQw+b8kQbIQYHGeKuCld8wj0nV7fSL3xTBZX1rJNczwHY24qqAFyBwRzwefpXOaXosC6jqVu+mG/S2mKJLJceSiAE5ye5xjtVe48Um48S22r/Y9hgj8vyvN6/e/ixx9707U+DxRGF1GG600XFteymUx+bt2k4yM456D0qVGcVoBqXWiaPY+IdNhMANpfIyeUZWIRxjBDZyQcgVWn8P2lhpury3Fuskv2r7PZbmYY3Y2ng8/e7/AN2svWfEB1cWOy1W1a0ztKSbgPu4wMDGNop+u+JZtbhgjEHkLE5c7X3bmxgHoMY5/Omoz0uB1KeELBJEs30p54th829+0YIceiZ/p371wGpWZsNSubPduMErICe4HQ1tP4rstSnDaloEdzc24CicTlFbI7rj3Pr1rnpnDSyPHGEDMSqZztyeBmqpqS+IBnIGaPr+tITwex70e2BitQFIyc5/SgEY9RSdiP5ig4x64pgOJHtTR0I5pSeo6Z96THOB+NIYcAknj8KCcc4J9gKU9aMce39aYDepzjJ9qcAN3saMgbh60o+UjBwBQA0gjoMD2pNpI/rmn5yMU3BJPT2x2pAAzg/X0oz823knGenFHPfpThgj0zQBpeHf+Rj0vIxm7i/9DFe9V4P4e48RaXjveRf+hiveKTEwooopCCiiigArwfXh/wAVBqfb/TJv/QzXvFeD68f+J/qXPBu5h1/6aGmgRmEZ+Xt+VREcVIxx0xz1prHrn86oorzIxwyn7pBwB27/AOfahyQBUxPv+FQuuQcnJ96AKs5OwMmRhhkeueK9j1nSoPEWlWMsssgjBWYBDywZeme3avHnDcAYAByfpXrXgy+GpeE4YScy25MLevHK/oR+Vc2IukpLoBe0rTLTTodlpbpEOhYDLH6k81roOuPpVGA8dKuRHGMg1wtt6sZPtwBWZrGhWesQhZ12yqPkmQfMv+I9q1AcqOO3U0mfbGR39KcZNO6A8o1nQbzRZds6+ZCxOyZR8rex9D7U7SZL2Z/Ii1drKFfvNJclFH0Gea9TdFlUxugdW4KsMg+xBrEuPCmjXBZvsxhY/wDPJyoH4dK6o4hNWkSJpFvolswkTUYLu7H3riacM4+mTwPpW977gSTwRyDXNN4I0kgKGuQfXzB/UVmWSXPhvxVBpqXBmtrkDAY4yGyAcdiCPxqXGM9U9RnZwW8dvH5UMaxoDwqDA6+gqrqmmQ6rZC2uN3lhw+F4Jx/Kr56k4pjNwP0rBNp3GYw0PTIIjHHYW230ZAxP4nmuVtdHt7X4jWkFoNsKobgpnOwgH+oH51ra94ttNOVorRkurnOMKfkT6nv9BVTwFbz3dxfazdkySykQIx792x7fdFbR54xcpCKXxMnze6dbK2SkbyEfUgD/ANBNcXFx1Navi3UP7R8S3UqtujjIhjPsvBP4nJ/Gl8O2UN/fPHPbXdyqx5VLbaDuyPvE4AHPrXTT9yCuBSj+XnNSADjnANdH4j8P2+mWNteW6TQGR/Lkt5nDlDgkYIz/AHT3NM0LRrS50q61XUpZVtYDtCxdWOBn+YH40/aR5eYDnfmJO4DAPFKOT3/Oup0/SdJ1e9uZ7f7TBp1tCGlVyC7N8x468YFR32k6ddeG5tY0nz4fIbY8Ux3egz355B60e0V7Ac2BwOaYC25xgrt4U+vFd+3hzQLfVbbT5FummuYi0Y3/ACrjJJJ65OD69KrHw7o8lrqdrbvcm+sUy8rkYY4J6DjHGOlT7WIHGEFhgHHNGMcnp7muutdI0SHQdN1LUFnPntsYRucMxLAE88ABSeKvN4b0GLWRpkgumuJ0Mkfz4WNeeM9zwx5z0/NurFCOPhsb2WwnuoYpGtYj+9dW4B9x+NVcbu3fH0rqrWwEPhbXN88pNvctGVVyqPgqOV7/AP6qv+KX01fDennyrgq0ObIA/c+VT8/Ppj1pe01sM4OVhFEW647U/gfT613b+HNAi1iHT5EujNcRF41D/KoGT19Tg+o4qm+gaO9hqcFrJcNe6chMkrtgMwBPTpjgjtT9rEDjzyB39qghtxbjanQknB7D0ru9M8MWh02znura7u5bsBsQMFWFG5BPTPH1/wAWW/hWz/tXU7O5kkMcMayRSbsFQQeSMc4x+lP2sQOOOMngfWmnnH9K6m90jRn0BNY0/wC1C3jlCTJIwLMu4A/Q8g/jV/xqLA6PZJtnS4MX+iMuNqD5M7hn0/Wj2ibSSA4hRkgKPm5460pGBgV2ngj7MNM1Qskvmhf3pHdNpwF9+G/SqVtpOj/2dda1cLdiwEuyCAEByMgcn6kjr2odRJtAcsQ319/WjB/hx7jviug1/RrazsrPUdPaQ2t0PlSU5ZCRkc/n9MVteH3sP+EJuzPHP5O5hdbcbmPH3eemNvXvmh1Fa4HHtpl6umjUGgxaSMUSXeOTyMYzkcg9qowfNDER02j+Vd6v9mf8IPatetOtkLl2UR4Lt877R+RyfpVC78I28evWFhZSutpcRtJljuKBeTg9+oxn1qVVWtwOUePzEIbpnOadgEZ4A9K7PUfC9mNKvZrW3vbaW0BYNOQVmUA5IA9gfTtx6Y/hXSrfWdQltbndtWEupQ4+bco/LmqVSLVwMRenPSpIYJrmVYbeNpZnOERe5rrF0Xw7No7anFLei2tnKSnI3SYwMY6DJIP0P5LLotpaa9osljNOlveZdcP8y4UHIPvketL2qA5GW3nt5WguEaOZDtdT1BpgH8OR0rs7bQLbUdd1l7l7ic20gxGrjzJMrkEk4+g6VW0/QrDUPEF1aiO7t4IYw/2ebAlJ4yPpk/8A16PaoDmrS2mvrn7JaxPLN2VfTGabLG0TujoyOjbWVhyD6V1lhYW0Pi+1t7aDUbD9w7OJHAbdg/dIyCuMeveq9nolrcS6xf3807WlncSKQrfPIQT1J9sfnR7RActjgfrmnYJPBrp7zQ9OlsbDU9P89baedIZYZDlhltpwR7j3rTPh3w+ustpZa7+0yR+YmH4QAdAe54J5/Sj2sQODBDDjBBPBpQOg7VaTTGTVv7Kib5/tJtwx6Z3YzXVDQNCOqnRBJefbRHv88Ebc7c4x9Oen41TmkBytjpeoanM6WFqZ9gy2GC4/EkAcZ/Kobi3ktZ5IJV2yRsUdcg7SDgjiu70GO007w/qiSicSW8kkd20RwSVyMp6fKR1xzXMeF7W3u/FSRSFnh3STIspyWwMgH15walVL38gK0Gj6pcQiSHTrqSNujCEkEe1V2srpLT7S1vMIC23zCh2bumM+vFb+teI9VXW7pIbuSCOGVo1RMY4OMn1z1/GpJCx+GtsSGUC6PXv87801N2TYHLrGZHCRqXcnCqq5J/CrdxpGpWkJmuNPuYox1eSMgDtye1dH4TVLTRdV1ZY1e5iDKmewC7v1J/Sufutc1LUIJI7m7leKUgtGQADg8cAcdqFJt2QzMkYIhbsBzUu3IyccHNROodGBPUHn8K7bRfDljqFjbtJp+ojzIsyXLSKq7sfwrnOOuDg1U5KKuxHGYNJg8Cut07w7YGPWVvpJcafMV81Dg7Rk5x6kD9aZqWhWM+naZe6T5saXk6wbJmzgsSM/gVPep9pG9gOds7S4v7uO1tU8yZ84XcFzgZPJIHY0y4t5LaeSGYbJY3KOuc4YHB6fSu903TtF0rxNb2UH2ltQjjLGRmyrZQ8EeuOeB+NcdrGD4hvhgkG7k4XqfnPSiNTmfkDM/HWk57V3Z8KWNxYXDR2N7ZuqFoZZ5VJcjPVQTjp7VQsdK0RPDVpq+pfaFVmZXWNiTIdzADHbgZ/Cj2sRHKcg5/8Ar03bicucj5cY9q7XTPDFr/ZtpcXNpc3cl1gkROFWFD0J5BPBB71y+taR/Yeq3VmJXmiyJIjJ94Kw6H6HI/CnGpGTsgJ5dC1OG8gs2tSZ51LIqupyo6ng8cDvWfNDJBPJDOhjkRirqeoPpXoWqw+f4v0eMySR5t5Pmjcqw+Vu46VjPo9ne2fiBoxK1/ZzyMrGQtuUEkZz1PDD8qiNXuM5aC2lurmKGCJpJpG2oq/T/wCtT5YZ7S6khlV4p4yUZc4IPcV1sej2djqmhWqiVL6ZTLO6SspX5CeMdPmz+VJBo2nXV14gmvTMVtJsiXzCWCgEnr1PHen7VbgceVwOmM+lNY7eT9K6rUtH0+fSbC/0lJYRdTrAUkbPLEgZ5ODlex71cOh+HjrUWhyRXT3QQSNLvwrHGcH3wM8D05o9qrAcUR6VJbwS3M8EEabpZmCJnjcScdfrVy7itLTxDNBLG5tIrplKKfmKBugJ712niOS1/wCEh0hGila9M8RjcH5QnmcgjPWnKpa1uojg76wuNPuntrpdkyY3KGDYyMjkfWqgiVdxUYLHJPqa9GvdN0fWPEd7ZSi5/tBoVk8xWwEG1QAvqcYPI71g+HdEtp4Jkn025vHjnZGl88RxgDHOSwyc54+lKNVNXYHNKOdo659O9II5BJIHODu4GMY9q7/TdLstE8ZLbwCVjNbmSAls+XywYH14HH1rl/EktmdauTZxSoRI4mLnO6Tcckc8CnGopOyAyscduhppBz369q7E6PommHTrTUY557u9AyyyFVjyQOgI4yfemp4ZtILrXYJt8v2S3Wa3bcQeVY846ngflR7VAchg4OMYIz9KNrBRnkdN3SukTTLAeDYtVnjdpvOVWIc8r5mCAOnTNa/jGSy/sSxV4pjIYz9kIbhB8mQ3PPGPWh1VdJAcEQMEc0mAPU5NKDk4GfpSn1GDWoCc4owDjPftQDuHt0//AFUHJx2A6igAIz/OjkHmlbqOtMYnYwT72MCkMkOfWm9scY4pRnPemscDkc+nWmAv50oGOAeartG7XiyK42BSCM9/Wp8hQWYgAd80gEVgyqQcilz6dfakXgADgfWhmC9eOcfnQAbfVuOmDThnqDxSZ4/WhTg88UAavh3/AJGLTD/09xf+hiveK8E0JiviPSsYyb2EfhvFe90mJhRRRSEFFFFABXg+vDbr+pAn/l7m6dfvmveK8G1451/U+w+1zf8AoZpoEZrHNMYdzmlfpwcUwnJOeeaYxpbDbNpwRnOOntSZHfP0p3J455pjMOR/F7dqYyCYEo2wgE8DPSum8BawNL1kWk0n7i7AjJJwA4+6f5j8a5xxu6c5OKiwQ/XmplHmVmI91kUQTZC8E59KmjccH9a5zwhr669pn2a6cfboAFfPVx2cf1/+vWbr/ifUtKvzaR2iwheVklG7zBnqMcYrzlSlzcpR3iuBjP61m6jY3zOZ9MvWt5jy0UnzROfXH8J+n/165LTfHroQNQt1cZxvh4I/Doa66x1vTdSUfZrqNmP/ACzJw+f901XJOm72EYUuteKrYCKTRklfnDpGzg/98timnX/FGR/xI8+v+jS/412GecEc+9NGM9MYpe1j/Kgscj/b3imQYGi7WPQ/Z3AB/E4qfRNBvm1b+2NYlDXPVY8g4PTJ7DHYCujubmC1haW4ljhiHVpGAH+fauI8QeP/AComj0xCqFtpuHHOD3UH+taRcp6QVgOt1TWrLR4t93LhiPljXl2/D+p4rz3XPFt7qoaGPNtanrGjct9W7/TpWHNcSXErTSyNJI3JdmyT+NV2ZmZVGWJ4AA5JreFGMdRElvbzXt5Fa2y7pZWCqPf1r0zULmDwd4SSGDHmqnlQ9t8h5LfqT+Aqp4U8PJoVrJqepbY7lkyS5wIE759z3/KuI8T68+v6oZUDJaxZSBG9P7xHqev5VDftZWWyGY4x26dq6PwvrUOjtdR3MEskNygUmI4ZcZ+nr6iudQckE1oWdlc3rOtrbyTlF3MEXOB610SSaswN7U9esr3QrfTbSzlgSGYOu+QNx83f1Oc0mh68mn2Nzp97aG5spyWKg4IOAD/IfTFYIHAzjn9aXv7VPIrWA6Sz8RWGmalObGwk/s+eIRywyPlmIz82cnscYz+VM1DX7T+xX0jSbJ7a3kOZGlbcx5Bx37gd+grnNxMgABwckn0p46DPWj2avcLnTXfiqCfX9O1P7LNtt0MZj3DLE5Gc9utNg8Sww32s3BtpSL9SEG4ZTgjn865sDjpg9qDnHHNHJERt3OtpP4asdKELCS2kDtIxBB+90H/Aqv3HimGbxPa6uLWURQxGMxlxk5Dc5/4F+lcvuycY4/lSA5wKOSIHQf8ACQRf2Vq9n9nfN9cPMrbhhASDg/l+tF5r9rfeHIbCe0c3VvGEhmDfKMYGeueg6HNc3MsjQkRHD8EEnHQ1IMEDoDQ4IZ1Fx4qgm8SWWpi2kCW8RjZNwychun/fX6VFb+Ioop9clMEh/tEMFAYfJkN1/wC+h+Vc5zjikzwTnFHs4gdXZ+KLU6bb2WpW9yfs42pJazFCQOgPI7DFQ2fiO1s7zU5Ut7lorqIRxh5d7LgEckkkjJ9ax7nRtRi8qJrN/OuFJgUEFn47YPv3qvNFJbzvDKjRyoxV1YYIIpKEWI04tYjTwlNoxhkMjyh/MyNuMqcf+O1Z1TxBZarottBLaSi+gRUSTd8oHGT17hehHFc8T1B60jD61XIr3GbvhvXYdHkuUuYGlt7lAjhDgjGfXGRgmrFr4hsI7e70u50+RtLkcvEqt86AkEDJPPIznNcwziKJnY8KM8UsZYoDIMOcEj0ocEwNzXtej1KG1tba3NvZWo+RWbJPGMn2A/mal0LXbXT9OutOvraS4tpzu/dtg9ACOo9ByD2rnsgjOD+NGR/DjijkVrAbl3rMM/hiHSUhkVopzIHJGNu5jj16MPyqzceL1fVbC5traQNZRGORZGGJAwAPT6VzeDkkkY9MVBkrduFAy6KeeOhP+NLkiB12qa9pl5aXKwQ6ilxKON903lqT1+Xd09sd6o+GtZj0PUZLmaJ5Q8RjAQgc7gf6VjAjnuDSFiOo5PP4UcitYDbt9ahh8L3ulNC5luJd4cY2j7n4/wAP61c/4SW3aXQ3+zzAacmyQZGXyirxz7d65UyoH8ssN2M7SeakycjjPNDhEDpIda0s6veahc298skkokie3lClRjlTyMgmnXPiDT9R1qS8vLW6SMRrHAYJNsiEEndkEc8/hXLh92RgjDd6cGAXINL2cQOqfxhFLr9neLaym1tYXQbmBkdmGCT27Cq9h4jhtptThuLZ5rC+leRkBAZdxP8Aj+lc4ABgL9aVsHPf2o9nG1gOjvfEdt9lsrDTrR4LK2mWVhI2Xcg5x+uetPbxNCfFaav9nl8pIjH5eV3HKkZz+NcxkMDmmgsAc8/h70/ZxQjQn1Bv7afUoAUY3JnQMBwd24A10X/CWaWt3/ag0uX+0zHsz5g8vpjrn046ZxXGySiPaW7sBwPWjJJIJ5puCYzb0/XFt9M1q3uEkluNSnkl3rgBSwxyP8KzLK7l0/ULe9tyPOgbKg/xAjBB9iDVctwfY0qkYPXNPlWoHWz+INAv5Bc32izPdHG7ZJgNxjkgjP1IqGw1/TYdAi0u+sJblEdm4cAEliR0IPeuZB5pSeRgc/Sp9mrWA6a18SWml3ztp9gy2EsYEtvI5JLDPzAnOODjFRyz+HL5ora0057OWWZMzyyYSNcjd1YjGM9hXOnJ+lIpGR60ezW6GaniK6tLvWJTYxQxW0eI08lAobHVuOvJ6+lbyeLbBjYTz6fO11aJsXbJhBkYJA7nA4z+dccOmccCgdQScH0ocE1ZiOkHiSARa6gt5f8AiYksnI+TKkc/nULa+q+HtPsoYnW4tLgTiQkbSQWI46/xD8qwCT19aM9OuPSjkiB2R8Xab9vTUv7JkN9t2O28cLjt6ntkgcVzb6jnXzqaxHm5+0CNzn+LdtJH86o55zzQQMEdKI04rYR2g8Yaal9PdJp9x51xGEkYyDsOAB0x+VYc2sxyeE7XR/JcPDL5hk3fKeW4x/wKsjdn0x296YScc5zQqcVsM6qz8T2x0uCx1K0uJPs6gRyW8xQ4AwM4I9h1rB1O4iu72aWBJEifGxJJC7KMAfePPr3qpjpk0hwQRk01BLVCOruPFUM+v2GpC1kCWsTRtHvGWyCOv41T0/xGLHxDe6h5DNBds5aHODgtke3H+NYPOSDjaOB+VICGXI5yMgjvR7OIzffxD5vitNYkgYxocLCG5C7SMZ+pJqQeJYkTXUFq5GpE7cOB5eQRz69a53dgZBpA5z3INHs4gbEutrJ4bstMiSSOe2uBcJcIw6gsRgY/2v0rvLMXU2px3d7okVvOkJD3fnhhtweFXt9T0Ga8pC5dmbBweOOgwOKsfap2h8pp5TGP4C5x+VROlfYCbVZ1udZvpoyPLkndkbPUFjzW7f8Aie0v5NOuH09xeWsiOz+ZwVByVH1PqOK5dumc8+9JnoT+gq3BOwjp4vE8SeKZdY+yyMkkQj8reMjAUdcf7P60lt4itP7JmsL3T3njMzSxhZNoJLbsN36//qrms84pc8UnTiB09x4s87xDZ6rHaFRBEY3jMmdwOc4OOPvVka3eWuo6i9zaWzW6uMyBmyWckkt7ZyOKzgSVGAfbig8sSfyxQoJbAdVD4qtZorN9S0w3F1Z/6mVJNuTxyR+APfntUdj4seLWLy7u7cSR3aBHiQ/dA4XGevBOfrXNZyKQE9M80eyiB0mo+I7S50GTSrTTjbQ71Mf7zcAAQTnPOSc/nTNQ8QW2paFDZ3Fk/wBsgRUim38DoCfxArnVY45UgehpckDpTVOIBkdBikzwR2zzg0deOetB5Oc4JqwEVVjUIAAAMAUucj19OaGIUAkgZ7mgYJ6UAHP4dOaYsm+SVF6oQD+WakI98/0piRqru3dzk+9IB2BjNH8Jzil4B+vQ0meOMfQUDE2BnBAOcdj/AJzTZZVhQMwJG7H9M0pzuXBI2nOB3plxH51s6dyP17UAS+q8UxkDYBXvkU0PsiDuCOBn2qQ+tADQw83YQc4zUi88A+3Sm9QfwpwOOeg9KBFvRZAfFuiQ8Z+2RMf++hX0DXgnh2NP+En0yTaN5u4Rn/gYr3ukwYUUUUhBRRRQAV4HrTf8TvUcjrdzc/8AAzXvleCaz/yGr/PP+lS/+hmmgM1iT2xTGGDnHNSMMHJ70wgZ989+KoY0HJ6U3aMlgo3HqfWlkcRxM4UnAzTiOhJxnigCNl9s571A3DdKt7Qc8H06dKikj60ANtLuewu47q2kMc0ZyjDtXpdjqmk+NbAWV4nlXo5CrjcD3ZD/ADFeYMvGTRE7xyrJGzI6fMCpwQfUVlOnza9RnSa74Y1DRFkkKm5tgDieJeB/vD+H+XvWOkh2KSe1dPovxBubdVi1VGuY+gmTAkA9x0b9D9a2/sHhTxGpe1kiinfnELiJ8/7h4P5VHtJQ0mhWOWsfEmq6eAIbt2QdFl+dR+fT8K2P+E/v/LwbS2346/N/LNPufh7KpJtdRUj0mjK/qCf5VTPgPWA3E1k3PXzGH/stJujLVgZGpatearP5t5O0hH3R0VfoOgrNmRJYijE7WGDXXw/D+/Yjz762jH+wGc/yFasHgnRtOQT6lcNMB3ncRR/z/rVe1prRDODsLC61KcW9jA0rAAccAD3PQV6Bofhmx8OW39p6jPE1wgy0zcJF/u56n3/L3r3/AIz0XRoPsulxJcOOFSFdkQ+p7/gD9a4TV9e1DW5xJdzEoDlIl4RPoP6nmp9+p5IRq+KvFr64Ra2qtHYK2cHhpSO59B6D/I5hRlvp6UKORyB7VMignPY/pW0YqKsgFQfNx1Fdb4JtjPcX/wDpE8BWEYMLBScnvkGuWC49q6Dw1rMGjSXZmjkcTRhR5eOCPXJonfl0Av2Oj6OPC9nrGoPcrvJV1jIO47mAAGOOnr2qr4n0WDRryD7M7tBPGWUOckEcHn8RUUurwS+EbTR1ik86GXeXONp5bjrn+Idu1L4g1uDWfsQiilj+zxlG345Jx0wfaoipKWoFuy0bTbbQYtY1Z7lkmfbHFBgHqRzn6E9vxq1J4Xs4/EGnwLLLJYXsbuvIDjam7rj3HaqVhr1k2hJpOrWs0sMTbo3hYBu5GckepH0NSXXi4Sa5YXcVsUtbMMkcWfmIYYPPQcAY+lS/aXdgJtN8P2N3f65DIJtlk5WHa+DgFxzxz90U6z0XRE8NWGr6lJcxiZfmRWzvYkgADGR0Jqf/AISzSYJryS1sLhHvBmaRiMs2DjjOAOSeKxrzWIbjwtY6SsUgkt3DM5I2n7/Tv/FTXOwK+h6UdZ1aO0MmxMFncAZCj098kD8a3v7D0fUINQi0x7pLuzB5mYFZCM/pkYzx24rA0XVH0jU47uNQ4AKuhONwPXn9fwrbk8S6baQ3p0qxmiurzPmSSkbVznoAT6k445onzX0AfH4bsbptGngMq2l1G73GZOVwueDjjnI/Co7nw7ZWVvrlxP5vl2hUW2H6kqCM8c8sv61VsfEq2fhqXTDC5m2yJFKOiq4/P1p2teJF1TRoLOOJo5AVadzjDkLjjHv/ACFTapfyGaTeHvD9tNp0Vy14JL5VEaKwwGIGSTjjlgK5jW7BdM1a6tFZmSNhtZupBUMP0P6Voal4jgudQ0O6EMqJYOvmKSPm+7059qo69qEeqatPdxI6LIFwr4zwoHb6VUFO+oHY6lEZ9f8AD0Ymki3Qvh4iAy/KOhIP8qzG0S2vm18PNczahaSu0bPICXXGRkAcngjj2qre+LrRdZ0e8NtOIrSN1ZQASxKgAD9etR2fiFLTxPcamIpPs9xuDxEDdg9PbqBUxjJLQC4PC1q8Wj2wklW+vF82Yk8JGF3HAx15AHPrU2o+FbM6dey2kN9DNZgsGuCNk6jJJGPYe3as248TF/E8eqQwnyoUESQucHZg5HHTkk1Z1TxDp95aXAg/tWO4mB+Vrg+UpPXjd068Yp/vLoB114a02y0KO7kiv7qSSAzebbsuxH25GR125PXB6dq5KPLRISeSoPT2rr7LxLpWlWDrZW18ZWj2+VLIDCGxyw5PU+1Yt3d6Y+hWVrbWJju4iDLPtHzAZBGc5OTg89MVcOZbgZZxgYHBNIcbiR949celBximBEDlwoDkYJ9q0Ae7YxuIAIx9SaikXE0cnplfz/8Ar0mPNKE7l8tj8vv0qQgE9M4NADuCPb1oyOBRjH4UHpQBVmty9yHVF6A7u4IPT+dW+SOBx70wj1xSjtj9KAD3z1PXFGSM+nahmwBgEnOKUgYwM4NACZPrS5I/GkyKUkAcDOPxoAZyT90kevvSntk80o+6P6UHsPTtQITPHPbmmPu2jaQDuByfSlcFgMHGerDqKhWKdHO643x+hHP50wJmIX72Bk45pwHT1z6UzHI74OeeaeDz2x/OgYYz/Fgg56daUHC/7XagEHvTWkEa7mOBxzQA6MnYu8DdwTx3oEgZmAPKnBGO9Axn15pqx7ZnYEYbHHuKQDsjHX8qGby1ycntx/Ok6LzijceeoA45oAcSTmkHQc0nXP45oz+Q5oAXrjn349aa0ypxyeQvHck0jKXKnLKuPu+tPIUlcjODkexoERwDMZTuh2/l/kVKOnt6mo1Xaztx82D9DThnuRkUwFHIAPao3D7oyhG0HLfTFP7cfXNA+uaQBkkntx60E9SBSkgZyQB603POc0wEjIJYBSADzx14FOzwM+lA75OD0xSEjOfy7UDDoMZFL2AxjFLjAyaMe1AgJ57VGWfzwB9wrkgDvkU8jkD+dJjn/wCtQAvfPPrRng9sUjAspUMw7ZHWjO3JoAcCS3NDEjnrnnFIu0cds04dMfrSAackUmCAc9e1LkH1pE3YAY5b1oAXvgUHBfk9sUEcHr0pep/GgBpbaAcZOe3Xk0p6DH54owoJPPNL6c/rTAa4V12kd85p27ofQ9KTcpJHzccZIoHXtxQAvWgdT09OlBPHWj1wcAdqAGknfjsBwaXPBP60cE4/Sg8/WgBGxn29MUdenSg9jjP0pRx7cUgEwB8tNBJJ6de3pRI3lqXbtSnGDnk+9AATz+FLnnnikAz+PrTu/Xg0wNPw2P8Aio9NPPN3Dn/voV71Xg3hz/kYtM5/5e4v/QxXvNSxBRRRSAKKKKACvBNYGNb1Dj/l6l/9DNe914HrGTq9+T3upf8A0M00BnNjOBTOeoxmnHnI79qbg7uv51QyOWQxxlgP/wBdOYKxUsOV5X+VI4UggnHQ9eODUgBHrx70AIGDjI9wfrTZMD5iCf19KeuFXAHGScY9aCcg/wCcUAQMmcjGTURXireMjAqurrKCUJ4JBz60ARYyKQjGcc1OV/nimFcdjn19aVgLlrrmqWiBbfULqJf7qynH5dK0E8Z+IAv/ACEW694UP6lawSDk+tLjpUuEX0A1p/FWu3CkPqlwAepTCZ/75ArLnuZrqUvcSySuerSMWP5mmkZXPT60BPmzjrTUUtgGD7gGeMDrRtbBIGT6VME+ppdvGSKoBgjztODwc1YVdoA/lSBcHpzUijpzkUAJgj3zT14pv1/lTunHNAAWwAT3OB7mgc5ppTIG7PBB4NKmSvzYz7UAOwcHA4pwxxn05po4z2pR759qAF6dsUMcgY7U05wPT3ps0nlRFwpbGMhaQD+c+v4UucnkHNGTnOD0oP3jjOKAEweOMetKCSox0peO/ajjjB/X2oGIVUqVIBFBO4k980HIB7UjOFxnoeKYgGTj2pckdfpSjAXPam9f50AAc5xx60HLYPI46UDGcjikQ4XBHQkYzmgYjSbSMkgnt+NLnp/Ol7ZIxxQXBJGQSO1IA6L+AqAGRbllPMZUEEjoamzgCo52McTuPvAcfWgB/OeuB9KUZ6dqZuESorPknAGe9PByf50wDIfO0/dODj19KQruHJIwQeOPwpeByAMn+dC4IGePwpAJxjkU5eBgU0kKpIzwM01p9lv5rKSNoJA+lAD+Rnv7Ufw01JFlRZFPysMink4BH5mgQ0ZHP1oyRjPrQR8p6HvSBlZFYfXnqKBijgdMZpGyQPWlIyPcU3g9fWmIU9OlIcZpTkZwOtN/CgBw5b3zQeOD17igZ5PbOaADkf1oAARgNzQU3oVbGPpQN2eacc54HPpQMTGMACgdcClz0ycZ9DRnn6cikAwklsYOcZz2p4H0yKQsDyc8dqUeg/SmAgUAnp64x3pNvzZ/SlwQCKTPuKBC5wRuHBowQQcCkPGcc0oJIDEEZ9aAEJxzwOwpc8e1BGePTpxS4HTnHagBpxSnOT/OmuRGCxOMdaUk9Bkk9KAEbv65x0pjt5cbP6Dp61Jnr3prIGABOQDnkUALg4yc+9R+fmYxhCQGwT6cZqTqB1/CkVArMc53HJ/KkA7I9Bz6Uo6jikzjvQc44znPTNMBc/TPoaTIJ47cUgA35A+bGM+1LjnJ/lQAnt79KiuZTDbvIFDbcd6mB+YA5z1pHVXUqyjHegAzuVSpK9DmnA8e9NAz09aC2xWcg446CkA7nGe9L1OT0pp4oHrgD2pgB55oGT/+ulJxgY+tNYkYK9c5agBQeODnj0pc89qZ24NG7k0gHFvlJPTFGcDj86aTz6mkzn1oAkLEjpk4701iwBKYLDgAmkzx2pdxPagBQfmwfx96Ovvx3pM/y60E8Z6UwDgnpUVuxdA7j5iT1+v/AOqpAfc/4Uqnn/61ADJB5kciA5baRgfjSRyCWJJB0YZqQf54qsmYJzEwwkhyuOzdxSAsdBnj2py5Jye5pgZWbAJPGenGKkXrj+VMDV8O4/4SLS8f8/cXv/GK94rwfw5/yMmmDnP2uI+33xXvFSxBRRRSAKKKKACvAtYP/E3vsHP+ky/+hmvfa8D1YA6xenk/6RKf/HjTQGawyD6mo1GzaOy8c+3/AOqpW+90HFMbgdPzqhkU5IgcnOQOlSjlvQGmEBgQejHnmnj3OB2xQAvJHYGgHKkjrmk5Gecc0oPX6YoAAv8AhTNgUkhQNx5qTvnvml7YzQBHj1x160hQMO/TFSAAD8aMZwM0ARbBzQEHHt7VNt49zRgjnHOM0AQhR3FLtxz+QpzBtpKjLdsnipAD69KAIsc4PrShc/TNPP1FB+U5BwT1oAQLjnFAyCPbk0bhuxuGcZIpexxQA3Pc8U4cUnU+9AOCSe1ACqwIyDkGlA75waYoffjK7McDFSA4U0AIfmAPal74HbtTcZzS9MEketABjABPGaUn5f1pMhgMY56UvTj60gDPbjNNOADkdAelOOOBzjNQqx8tzIpGGK/UZ4/pQBMp3AMOvWncHr2NMXAAo4wc/lQApxySMUSAPGy5K54yOtICSeMU44yM4OOlADFVVjVQDtAxTtvHbp0oydy4HB6n0o4x196YWEPJxS8Fv8KTnPWl53Dpn6UDEzg/0pAg3lu+AM07JOPcUHcGGOnekAhxnNI3C5IzjsBTj29fpSFsggcYoAq225i8knLsc5HRe2BTYllWdgZAIkJOMZJB5qW1hMMCoxG/JJ5zU6qMscc4/OgZGrg4fPyN93cOc1KOh/nTFjRIxFjgdjTgP3eG5PckdaQgI/yaUYPfj3o9COmaUZwPrQBGsaIoCqAB0x2p3rQp3ZHv+f8AnmlHIABNMBp7f0oxn/OKcxBz/OkOCM0ANz680vcUuCB29qZErJEik5YDk5ouFh5wSSV5FIeMfWnHAzkU3rk5ouAgAJOOnpmlz8vPrk5oGAff60c5yce9FwDtzil64Az/AEo/H8aTOCBjrmgBcD1/+vSYxz2pSKXnPJxzRcBhPI44J/KnjgdcUAAL9T60Z65OKAE/nRgZGfSl4PAzR1I9aAG4yQB+dGMADoKCuR/nNKccc0CAAZP0pMjB6etDMQN2ck+nNLyenemFiKaHz4zGTgHGSB79KcDz074p2cnJ470h6e/rQAmPm680ZFIyAyK5J3KCB+NPxye9IBo6e1KeMYApsQYRkOQec8fWncjHvQMTud3SmSFsAL1LAH6d6kBwSR0pMENnOfagLC8g9fxpkUflxqhJY9zT+pwM5FKSeBRcVg4HPbHNI77I2JG7HOPWnAZ70EZz/Wi4DVwUGVAPcUvTPvSgc8nP1pMdye/SgBHLbG243YOM+uKM8D1PWkLe4ppOT260AOzxzmmk49Kfa29xfXcdraxNLPJ91V/n9PevQNK8Jafo1t9v1mSGWRQGJkP7qL8P4j9R9BWc6ihuByOl+HNV1XD29vsiPPnTfIn4ev4ZrprT4exAZvL95D/dgUKPzbP8qr6v8RQpeHSLdWA48+Ycf8BX/H8q5C+8Q6tqJIutQmZT/ArbV/75GBUfvZ+QHoreGfC1n8tx5QYf89rsg/8AoQ/lSLong6UkIbFj0+S9Oc+3z15PvAY8/mKN/PSj2Uv5mB6vP4E0i4TdbyXEPoUkDr+o5/OsG/8AAupWoL2kkV6o42qNjn8Dx+tcbaahdWUm+1uZoWH/ADzcr/Kuq0r4h6lbSBNQVbyLuwARx+I4P4j8anlqx2dxmDLHJDM0U0bRyJwyOu0g+4pm5QSuQDjpXqYGheMbHd8srKMZHyzRH37/AMxXA694XuNBufPb97byfKk44+gYdj/OrhVUnZ6MDHYSFkwQAD8w9RU2c9DUWeQMgU9QCc5Gc4/lWwh2OaZLGsiEE9wR7EVJketIRxkkUDEABU/w7s5x60/ODTcngcU4ep9aYjU8On/io9M/6+4f/QxXvFeD+HePEWmf9fcX/oYr3ipYgooopAFFFFABXgWqHOq3xP8Az8SZ/wC+zXvteBapj+1rvBx/pEnb/aNNAZ5ZWCMHBBApjHIBxx6CmQOrWkZwemKeecdKoYhyMgdvSjcT/hQOScY60jJnjcwyc8HmgB+Dn39TQM57UiHaOTkgcnHWnkDGOtACKOM5pQOCDSA9cGnDp2FAAMYHGcUcE9eaDjdkYoH5UAKTwMdutMkZhKiKgKsDub0pVcOgPbpk/WnjoPWgBpAIpOrZIx0xz1FOb07Un6e9AAMjO49+P6UHkZPY8ZpCAwGRnPWlbp15+tADdmH3Y+bGOlL2+vtSZw3NOGcZ4PNADehznmkJA5PHYUuPT6U48gY4NAACRj6Z+tIcg46Z5owN2e4GKX+ZoAT3xikyxKEEFcHP9KXu3UZ4pkjZeMA45Oc+mP8A9VACQH/Ro8nkoD+lSd+nFRW5/wBFjOP4Af0p6nManYVz2PUfWgB55f3xTJMl0AOBnJPsP/r4qQED8aT6jtjnrQADOevahSGB5OR17UufzpHG8EAke460gDkMSMZp2PekGMGnAdf1pgaOlCGVZI5Yo2YHcpZcnHcfyqtc2rR3xgTozDYPY/4U21m+z3EcvYHB+lbzQI9xHPxuQEDHfNeTiKssNX5+kl+J6NCmq9JR6p/gYuo2otpwI/uMOPqOD/j+NXJbaG003LQo0gXGWUE7j/n9KuSwxztG7cmNtwx/L/PpWbq1xlkgBzj5j9f8/wA6wpV54hwpX23NqlGNBTqd9izbwWyWMcssUQAQEsy5NAl0vI4gx0Pyf/WqWCITabHG2cMgHHWqV5psVvbNKhk3Ajg49R7VnT5J1HGcmnfSxdRShTTjFWsZh5bgcf0qa2t2uptinaOrE9hUPtj/AOvWzpCj7MTnrIQfyFeti6zo0XKO552GpKrVSew/7LYWijzRHnHWTkn8KZPaWMkDSoyRqB99DkfTFZEjvNO8khyzHkeg7CkHrmueng56TdR3Np4mGsVBWLNjYtdMXdisYOCe5PoK0vL06A7HESt7/MR9aaC8GhloABIIiyk9AT3/AM+lYpOMn7xxk1nGM8XUk3JqKdtC5OGHhG0U29dTam0yGaPfbFQ3UbTlWqrYWi3Ec6ONpUjBxyp5pdHlYyMmCFZN+D2PH+NaEKhb67x/EEJ+pBrCrVq0FOk5XtZp/ca06VOq41ErX0aMGW2e2keN12kkkHqCPUVqabBDJabpYkZt5GWH0q26QXqSRk5KMVOOqnPUUllA9vCY3+8HOCO4wKK2NdSjyvSSaClhVCrdaxsynbNp4tYhKIfN287l5z+VXJYbOGPdLFEi5xkrXPA42nPpW7q+fsbDvvHNPEUHGrCKk/e8xUKqlTk3Fe6QKlnLqEYhSNk8ttwC8ZpTaQSag8RjVU8kEBRjBz1FVtK5vh/uHNaC5/td+g/cD+dKvzUajjGT0j+o6PLUgpNLWRkXVrJayYYAgn5W7GrelQRSrKZY1fDDG5c44rRk8m5MltJyVxuXoee4/Oo7G1a0aVDypIKt6jn9aKmNdTDuMtJafMcMKoVlKOsdSKxtoZFl3QoQJmALLnArD2nA4Hvn0rodN5SXj/lu/wDOufGACnoOnWuvAybq1E32ObFRSpwsa4t4f7IMhiTf5ZYNtGc1XsdO+0/vZciMn5QOrf8A1qupj+wz6eSTTrtvI04CM4wqoCD0z3rjVep71OL1lJr0Ol0oaTktFG4bNNjJjIgB7555+tVrzS0WMy24IwMlOuR7VmdB3rY0eVmhkQnIRhtz2z/+qt61GeFj7WE27b3M6VSGIl7OUUu1humwQyWBd4kdizDcVBPasgZxjPOOua3rCNY4Z1XoJpMVgg8dhgdK2wc3KrUfmY4mCjCBrPbwjRhIIk8zygd20Z7d6dbWVvBbCa4CEkZJfovtT3GdC/7ZAGlgmgvrNYZW2vgArnB47iuBzqOErN25tbdjrUaamrpX5dCO7sreS2M1sqqVXcCnAYDr/Km+RD/Y3meUnmGPO7bzmmXNjNaxlopXaMfeGSCPwqwf+QHzz+6P86tyahDlndc39XJ5U5y5o2fKZtk6R3Q81UZG+U7gDj3qzqVkoKSQphSQhVR37H+lZxHJA4rc02f7RahSQzx/KT6+n8v0rrxrnRkq8PRo58Ko1YulL5EcsFvY2O5oo3kUYBZQctWLx17ir2qXBmufLX7sfH1Pf/CqHUHnn3NbYKnONPnm9ZamWKnFz5YbIs2dq13LtHyoOWb0rT8nTrJQrLECeQH5OKNIXbZEjklzn36VkRE3F2nmkkyONx+tcs+bE1Zxcmox7HRHloU4tK8pdzTuLewktGmRlQD+KPufTFVNKVJLpvMRWAjzhhkdqu/2TBjrL+Y/wogtI7W/RULENExO457isViIKjOnGTb6XNXQm6sZyikvIkk+wI3lSJArdw0eP1xVPUbCOKPzoRhc4K/1FT3Wmvc3JkEiqpAGCDkcYp2qOkOneVnltqqO+Bjn9KzoVOWdP2cm290XVhzQnzxSS2ZWsdOEyLNODsP3V6Z9zVppNLVhCwg54xsyPzx/Wl1LMNhti4HCZA6D/IrD6MBjiuilTnjL1JSaXRIwqzjhrQjFN9WzVvdMTyzNbDoMsucjHqKm8iG80zckUaSFOqqB8w/z+tLozs1uyknEbYH0qPTZAlzcWucKGJT8Dg/59qxnKqoyi3dwd/kaRjTcoytZTX4lXTLVbl3Ln5AuPxPT/GorO2Ml8EdcrGcuO3Hb863ookt1fbwHcsc+p7VGI44ZJpsY34Ln0wOaUsxlJzts1oOOBSUb9NzH1doklSKJEXA3MVUDk9Ont/Os+CGa9uobS2QvNKwVFHrRdT+fK8pA+dicV3PgjTILDSbjXr3EeVYxs38MQ6n8Tn8vevVpp0aKT3/U8ytPnqNo0YItM8D6GZpyJLiQYZlxvmb+6ueij/65rzrXfEN5rt15ly+IlOY4FPyoP6n3pmva3PrupPczEiMcQx54RfT/AB96y+q/zrSnTt70tzIM889qQtjt7UZ/SjoORWwCEk4FIT3B6Up/DmkIGOnFAB/nmnqeuOD3poPOKuaLpd9rt35Fjbs+PvMwwqg9yew/yKlu2rALK7ubK6S4tZWimT7rKf8AOR7V6n4d8SW3ie0ksbyGMXWz97CeUlXuQP5jtWdp/wANbNFR7+7mmk4JWEbFz6ZIJI/Krc3grTtOikv9PlvIbq2RpYiJQQWAyAcg8cfrXLUqU5+ozlPE/hx9CuhLHuawkb92xOShxnaT6+nrWGG74zXq2kX9p4u8Nn7QgO8bLiMH7jeo9PUV5rq+ly6NqctnNzjlH7Op6Ef561rSqN+7LdAVl65PfpQcbwApwe+KarDj+XpTo1CLhSepP5nNbiHHhenvTl9cdTTRn6indO3FMDU8PDHiPTMD/l8i5/4GK94rwfw/x4i0vn/l8iH/AI+K94qWIKKKKQBRRRQAV4Bq+RqV6V5PnyEe/wAxr3+vANUwdTvO4M8n/oRpoDMhQxwIr8Mo5+tOxgD9frUhPt+NMYZJ9M4qhgOFPrnrSfdOKFIORydpwc+uKUCgBRx05ob72T19PWkHJJGac2eAaAEAyeexp+DgdfxqMYJ9s08Lk+tAATSD7zemeOaXoB1oHIPH60AL2AB5oGQCc8d6B2BoxuXB5z1zQA1HEiKynKkA59qd26ZoAwFCjGOABSc460AL0OORimkZ5pSCSBQRmgBFHOeacfTkCkHTPtzS5HvwelADDncMc04YBHHI6UcZPFJz0x/9egB3cZ6n/GkGAelHOBz7UD9aQC4ByT39KYVBQDJ45FOyATx9aQg7DyM+9MBlrj7LEO+wcelSMV25PJxVazkDwKADtVANx7nvirLLwOmDQBHDE2TK/DsenoPSpSMY+lIww3Q0nQ49qAHDGfwoI6560dRgd6Dxk0gEGd3f0xTv4cjnApoPHfn1pRx7496AFXpk5+h7VtW15jS2kY5aIFfqe39Kw+QMnP0p6yOsbJkhWxkfTNc+Jw6rxSfRm9Cs6TbXY1tLuN1tKsh5i+YnPY8n+tZMshmkeUnlyT9KEcxhwpI3Ltb3HpTSNwz60qWGjTqSqLqOpXlOnGD6G8kTTaWkS4BeMAE9Kpro0qhVWWIDoOvH6VT+33cSKkUvAGOccfpTxqF5xuuDu4ydoxXJDC4mnJ8jVm7nTKvQmlzp6IqMyE7QysRzgHrWnpl0kMjQuflc5U+h/wDr4rOZQzBmAJ7Ej1pcZGMdDXdVpKrTcJHHTqunNSibF3pXmymSBwhbllbpUX9klYGYzAyAZ/2aqR3lzEu1JmC9MHBx+dMmuZ7hcSSMy9h0H5dK44UMVG0edWX3nVKrh3d8urNLTLhJYfs74yM7Qe4qOTRyHPkyr5fo4OR+XWszBzkdqtLfXaKAJmPPBIB/nTnhasKjnQla+6Yo4inKChVV7Grb28NhAzu/JHzORj8BUWnSm4nupW43FcA9hzisi5lnnUZlLHI6noM84qSG4mt93lNs3D5uM5/P61nLAzlCXNK8pFLFxU48qtFD5ZXg1KaVGwRIw9jyeK2ba6juoty8MPvJnOK52XdKWLP8zNkmnpI0UgeMkMOmDW1fBRqwXSSM6OKlTk+zIlGMdT0rd1Y4s2z/AM9BWGQMADPGKmuLu4uAqvKSm7cRgc9faqr4eVSpCa+yTSrRhTnF9SfSgv24Af3GxWgvOsP0/wBQOv1FYsUrwSeZGxVhxkc1ILu4ErTeafMKhc4HSs8RhJ1akpJ7qxpRxMYQUX0dyXUJGi1GSRH2su07h2+UVc0jVotTjJ27JUOGUng+4rJmkaV2aQlmPU+v5VTsrZ7JmdZDnIKkcYqqmBjUoxg90txU8W6dRyWzex0WmzgTzwE/N5rMvvzz/So5NHzOxjmCoTnBHIrLZmZi5PzFic+9WRqF4sZHnNnPUgE/nUSwlWE+ejK19yo4inKKjVV7bGleulpYfZwTuZdiqeuO5pLKaO9tvs8hyyrtZc4JHqKxizu+92LsTyTQhKtlSwOcgjjFCy9ey5W/eve/mH1x+05rabW8jSOkPuIWZNp7leat5h0y0469s9XassX92EGJWx2JAP8ASq7yO8peR2c+relL6pXqtKtK8V2H9YpU7ulHVmrpFwrLJC5/eFy4989ai/saQXD4uE8knKgr8yj09DWcM8EZBFWV1C7CkCZvyB/pVVMLVjUc6ErX3JhiKcoKNVXtsaGoypBYC3U4ZgAo9B/kUwWFvcWaPCxDsoIJJIB7isK7uvJZXkLPubDNnNWLe7kjTfBNgN1xyD+dJYOcKaVOVpXv6h9ahKpecdNvQ3WAtdNdZX34QjnuT0H602CIy6THGrYLR4BrGmnmuGzK7P6Z6D8KkS9uY41RJmCrwBgcfpWLwFTk0a5r3NFjIc2q921iyNGmzzNH+v8AhUmjDCzjvkf1qoNQu+Mzt+Q/wqGG4mg3+XIU3ckADmtp0MRUpShUkne1jONajTqKcE9Bbkf6XN/10P8AOqxkVZCpPOC2e2Klbc7lnOS3zE1UuoGlmRRkKQQ5B7ccV6EE4xSOOTu2zT0PVYXkmtzkLkFH7Zq7c6SJZTJC4jJOSpBxmsRIUjYeWAqgEYH4VaivLmJdiTMF9Dz/ADriq4Woqjq0ZWb3OuniIcip1VdLY1rSxislaV3BYDliMBRUFrc/atWaRRhBGVXP1H/16zpZ5p+ZJHb0z0/LpTYpZIZA0bFWIxkelZLAzcZSm7yat6F/W4qUVBWijcF0F1J7diMMAUJ9cVQ1a22SCbJKucEH+E1ReRpJDI7FnOPmNPkvLiWIpJIWU4yMf59KqlgpUqkZwa2sxVMVGpBwl30Na0miv7TyZOXAwwzz9RUDaMd/E4CZ/u8/zrMGQwYFgQeozxVj7dd4A89/yGfzpPCVqcm6ErJ9GH1mlOK9tG7RrPJFploFXludoPVj61iW8xguEl6lWyff1prbnkLuzMWHJY5pCOv5c1vQwqpxfM7uW5jWxDnJcqslsa2rXG2KKOJuWPmceg6f59qTUbwHTVKcGfjHt3/wrKdi+3cc4G0c9AKjkkYqASSqjj+tZQwEYqH91mksZJuT7hZWT6lqFvZRnDTyBM46DufwGa7P4h3yWOl2Wi2w2RuoZgO0a8KPzH/jtZvgC1+0eJWmPItoWYZ/vH5f5May/G159t8V3mWJWAiFRngbRg/rurqkuaol2OM54lj1pMAjHNLjjOa6/QfAN7qiJcXzmztjhlBXMjj2HYe5/KtJSUVdiOPwB16UqgFFIzzXs9r4G0C1UD7F57cZadyxPvjp+lWj4V0Jl2nSbPB4OIgD+YrH6zELHhxXAxTe/pxXrWo/DvR7vdJama0kIJAR96A/Rsn8jXnmueHdQ0GYR3cYMb5Ecyco/wDgfY1pGrGWiAzrW2lvLuG1hGZZnVFB9Scf1r3HQ9GttE01LS3UbhzK+OZH7k/09q8x+H9p9o8WxOyqwt4nlwfX7o/VhXoOsa/Jaalb6TpsC3WozMC0ZYhYk9Wx7fl1rCu3KXKho3/u4OKr6jcLaaXeXDYxFC789OATVk8EjNcV8RNbFppY0uJv311gyjHSMf4kfkDXPTjzSSGcd4N1k6PrcQlfbbXGIpQegz91vwP6Zrv/ABtpA1HRHuEX/SLMGRT3KfxD8ufwrx7Jwete3eH73+2PDlrcS/Nvj8uUHoSOD+eP1rqrLlkpoR4+rksozT1Hy8nJxS3lsbLULm0OSYZWj59iQKB09T6V0p3ESZ5BB79aUHIyCcdiKhYttJTJfBwOnNLEjRWyqVO8L096YGz4d/5GLTOeftcX/oYr3ivB/D3HiLS/+vuL/wBDFe8UmIKKKKQBRRRQAV4FqQB1O7GMDz5P/QjXvteBakcaneHGP37/APoRpoCkwywJ7DA9KjOcEnAyeMVIck+lM469eOKoYhI/A9aCCeuBSHnOaUcNzzzQAo4PH3c5pTweACKTnOTTupOOtADQOcYGaTcd5UDgDPtyaG6fL97sDSREFASu0nqM96AHf5xSjOaU9Mc4+lGOhFIBfXI696DkYJyM9qDj1oycmgBAPTrS+nPFAzjH86Mgc+lMBinLEYIx0z3p/b1pAuGJycscmkPv+tAAOBgjApOp/n7Uu3v1+tHO4kn8KAEyR360EdCfwoA5zgYFKOoHX60AByV64460KT16ZoHAAOOB60vGOtAAufrnvTSAV5HHpind8fnQPXNIBqqAF2gY7Y6U445PpijA2gY4HrQTwKAFPUelMbcGU5/i5HtTycmkGDyaAFHIOfwoI4z3zxSckY4B7cUoyAASCf50AJ3460uO56dqUZzzSj1A60AQXOfJLZxtKkn8RUpJPtimyL5ilT0pSOelMA49sdKDyu3OeOuKOvB/UUh6gdCeaABRsVVPOAOT3pc80AY5Peg+vSkBf0ayi1HVbeyllaNZsjeoyQcEjr7itiy8Ipea7fWctxIkdmRtkUDJ3dMjp0zXPWtw1pe210v3oZFcfgc16TrNzFpAa/Ruby7tgT6quP8A2VT+dYVZSTsuozkIPDsZstZu57h4zYu0a7VHzsucZz74/Osj7FdfZvtItZzAB/rRGdn/AH1jFd74kENjZpaSEBL/AFFXmGcfIMb/AOS1o3FwbPVyzJq0qeUFWGCEPbjr0wM57cn07VKrPfuFjyrPJJqeWzuooBNLbXCRN0kaJgp/HGK0tBS0n8WWqlP9GM7GNXHYAlMj64rtNQuI4hqUd1Fqk8EkbBwYN0KLg8qQOPxParnU5WlYDzl7O4iKLJbTI0n3A0ZBbtxkc9aetjdmYw/Y7gy9TH5LbseuMZrutGWPXdK0W8kYebp8pWQn/ZXj+UZ/Oqmlyy6pc61q4u7uO33BRDaAGSRVHygZB7fzNL2u+mwHLWFh52uWtjeRyxCSVUdSpVgD9RU2saS1prF5bWkM8kMBXnaWIBQHkge5rsdYdTqnhado5VkecITIBvGQpAbHfr+tJZjzfEPieFNvmSRxqo9cx4/mR+dL2r3/AK3A89NvOITceTIYOB5uw7PT73SpPsF6Y/OFpcGIDJk8ptv54rrXs7iH4di2niaGZp1ysgwVzKMZroraOey1aG2ln1C6cwktKVVbdQOMHA4b/Gm61kB59p+gXep6dc30WFjiUkLtJaQgZwoA5rPWwublngjtp5HGQ8aRszL9QORXeaTJcJp/iG2sy3nW08y2qIBlSSxAA78/WnaVuPhZpi16lzJcO101ooM2/ec5BH0yAKXtWrgeeyRtHIUkVkdTgqwwR9RUosLxlUraXDbkLqRExyo5LDjoMjn3rc8Y3UN1qUEiQXEUohAkE8Xls3JwcfnWnq+qXGn+DNKS1ZVNzAI3YqCduzpz65/StOd2Wm4HIQ2N1PG8kNrPLGudzRxswH4gU2GCW5k8uCN5XIyFjUsfyFemExWMOmG1Gom3jjHlx2cYdHGB9/jPv2/OqFi6m08Q3Gkwsl8ZztjdMOvA4x/vb8D1rNVutgODks7lEDPbTopbZlo2A3en19qBZXfn/Z/ss/nAbvL8tt2PXGM13GrS3f8AwjWizaiGS5+2xGXzBgj7/XHQ4xV82NyPHQvTE5tvs23zB0ByRg+9P22l/UDkLLSLefwxqN/N5q3VtLsVc4A+7kEYznk1lDTr1ofOFnctFjPmCFiuPXOMV127HhfxT3P2+U/+PLW3pdvLp1zaWstxf3LGEjeMCCMAcDgdeBjqaTqtXYHmSW1xJEZYreZ4wQpdIyRk9Bn1ORW3BoSN4Wv72ZbiO+t5hEqEYA5TgrjOfmNbun3H9naZ4lltlVWt72XYp6IRjHHtmqltczXfgLWrid90slxuZsAHOY+cCqc29u4HHXelXE7JayW9wkrNuRPKIZhz0XGfX8qatq1kot5EdGTgq6kEd+QelemWUlvqUOneIJyAbW3lEx9GAwT/AOhH8RXEX9pe3Vs+uzBRDczNglxkkk8Ae2D+VOFTmdmBRt7S4uyRbW00xA58uMsf0o+x3P2gW/2eXzx/yy8s7vXp1rqPC9vKuh3d6Li+8oTAfZ7PG9yAOfX+L9K3L9QfGOhyGMq7wzbt3XATofcZNTKrZtIDzo2FzFb+c9tcLCrEeYUbbnPTJ96IbO6uYpHt7aeZU5Zo4ywH1IHFd/a39xfT+J7S6fzIYA6RoVHygbxj9B171UZtSi8IaKNBR2ZyvnGLBIJHJIPbd1/DtR7V9QMPxXpFppF3bx2nmBJId7eY+eckf0rJg06+u4vMt7K5lTpujhZh+YFdL8QB/wATKyJHW3P0zuNamgW0tlpGmSibULjz2BWK3IEUSnJJf1Hrmn7S0EwODjtLiVpBHbzSGIEyBIySgHXOBxQbG6WdLc284mkUMkZjO5ge4HX1r0ayRE8cauVQDdaxuRjGc7c/yrO8KX8urnVLq7kd73yURWiCq6xnccL26nv7UnVdm7AcTdW9xYuEuoJYCRkCVGUnnHQ9qdFZXdxEssNrPLHu2h0jJBb0yB1rqfFVzE+iWlu9vqQljm/dzXyAMwwcjOeeq9u1Lo1zLZeANQubdzHMlwdr46Z8sfyJp+0fLewHNDStQa4aD7DdGVV3MnktuAPQ4x/nFRw2lzPM0ENvLJKDgxohZh65Arv7zVbqI+GSkuPtjJ56hRhwQn/xTfnUK2Rl8W63OlxcwrDHHuS2wHkygbAP1Xt+dSqrtdgcZDp0yaraWt7bzQ+bMiFZFKEgsAcZq9reim316ay022nlVERtqAuwyO+Peup1kGWz8PzNFNG4v4l2znMigk8MfU4H5Ve1FftCatb6ZJs1MojSHHzEbcAA9sjPPYn3pe1ejA4M6bbL4dF3tvftpn8vmI+UBnpnGM/jnPaq40bUy7RjT7wsgyyiFsgHp2rfwR8OYwQQRc4II/2zXQ3+pXMXjixsVci3lhZnTszfPz68bRVe0f5iPM4bWe6mEVtDJNJj7iKWP5Cm3enX1tEZbizuIog+zfJEVG70yR14Neg2KOP+EpTTgi6gLltgGM4PTr77vxqj4o+2L4BsRqOftfnr5m4jPR8Zx3xij2utgIvhmg87U5Mcjyl6+u6uD1JzLqV3KxOXnkb82Nd18M5MXGpRn+7G35Fv8RXOaZpA1LxwdOlG6FLmQygD+FSxIP1xj8aSdqkmB1HgnwesCR6tqEWbhuYInHCDsxB7+n5133OPXNIigKoAVVUYwo4p5x6EDFcU5ubuxiDJP9K4x/GWqySzC08M3ckak8tvBwD1OF4rtcZGMUfXJxRFpbq4zjbbx/ZmUQ6nY3NjIQPvDcAPfOCPyNdGwsdY08ruiubOdcHYcqw6dfX+VS3tja6hF5F3bx3EY6CRc49x6H3FcTLBceAdTjuIJHm0S6fbKrdY29frjoeM4x6GrXLL4dGIzFtJfBPimZIyuy5tnSzmm+7kkEbj2wRg/h2Nbnh59C0O0e9u9Yspr+5HmTzeaGPOSQAOf05rU8Y6dFqnhi4kXBktkNxCw9hk/mv9K8aY4bjvW8I+1jr8wPStZ+JFlBbMNKVp5Sp/fSJtRfcA8n8hXm93dTXtzJc3MplmlOWdv4jVeI/ul3YPanD6/lW0KcYbAIhIHJHvivU/hvMZNDuYgSRHcZA9Mgf4V5O06DOxd59B0r1P4ZRyDRbyWTA8y4wMeyj/ABqcR8AI5jxd5cHjHUI93zFlcD1yik/qayIfMOWcgA9FA6fjWt4uKN4w1KQYB3qpPuEUf0rKU5AP41pD4UImB54p4xnqQaiXdxz9RT+PyrQDV8PEDxFpfQf6ZF/6GK94rwXQI9/iDSu2L2FvycV71UsQUUUUgCiiigArwHUTjUrvjnzn/wDQjXv1eBahj+0brGM+c/8A6EaaApsQW+pqI84Hv6VISew6Uw8+/eqGNOM44wO1KOCcdqUZJ7HnnFCDJ6UAOyCw+WgcZzSZxS9Ac9/SgBvuaVMHkHj60gJ5z0oAP+RQA/PTmkAwRSHIH9aTBDZGTnA2+lIB2Mfl1pfQAU3OKWmAuM0hx7UdqBnAHPPNAhDznnn6UivuL5HCnGfU8U7ngjpTEQRKq5yB3J60DHKCMUo7dcdqRScAHr3oJyAQaAE+6MA0ucY4o7/jzS4GaAEAPXHXrS45PFak+n2qaPZ3MU8st3K22SHyzhevQ45PA+tUPs1wEdjBMFj++dhwv144pJoCHnmjvz1PapWgmjjWSSN1jf7rMpCt9D3p4tLlmCi2mLsNyqIySR649KLoCADpnOKUjIp6wzSyFY4ndkzuCqSRj19KV4pF2AxyfvACmVxuHt60AMHY/lSEnGR1xwPWpnt54ZFSSCWN3Pyq6EE/QGj7POJRE0MqynohjO4j6Yz/APqpXQEK52gnjijGD9KnS1uHmMKW8zTAZMaoSw+o61DbRT3FzPEInaSJyCgQ5A9xRcBPz9807j9akNtcBEYwSqsnCFkOH+nr+FJLDLbyFJY2icD7rqVIH0NO4EffPekYVM8E8cQleCRImPyuyEKfocYoFrO/l7YJWMg+QBCd309fwougIGU7DgfMRxSBQxBcDeoxnFaOm6Vc6pfCzgCrKAdxlBAXA5zgcGobqxmtL6SzZXaVHKDap+fBIyvGSOKLq9gKoIIypyOmaUdu47Yp8kEsB2SxPG+PuupU/rV99MtbfQbCeC4lkupnIkiMRwDz0OPXHrnNDdgM0qMjJPT8KtXF9d3MKRXFzNLFH9xHcsF4xwD7VG9rcbHzDMvl4Lnyz8nfn04qI9ye9LRgWLq/vL3YLq5mnCZ2+Y5bGcZxn6D8qmi1rVIYBDFqF1HGowqiQ8D29KqmKQwecY38kHHmbTt/PpSeTIyGQRv5YOC4U7QfrSshjc4IIJ69e9X5dc1WS2eFr+5eIqVKeYfmGMYz6VT8mZdo8qTD/cO0/N9PWhopUUlo5AAxUkqQA3p9aGkxEkF9d20UsVvczRRyDDqjkBuMc49qdZ6leWBY2dzLCXHzbGxnrUCxyEKRE5VsAMF4J9KUW9wZGiEMpkTlkCHKj3HUUaDLD6pfStCZb2d3gffEzOSUb1GT1pE1O+jvTeLdTC5YfNKHO5hjGCe/QVNpNjY31teS3N20Pkxb4vLTdvPPXH0H5+1U1hmYoBFIWf7gCk7vp60abCJLjUr66R0uL24kR23MjOSrHjGR+Aqwde1XaqjU7vCcr+9Ix/jSaVZW95qa297NJbR87mVMsCB0xjiqr25N3LBbh5wHYIVQ7mGTzt6ilaOwE1vql9azS3EF5NHNKSXcPy2fX1pINSvbSWWW3uponkO5yr/fPqfWrGk6DeaxdPbx7IjGuXabKhenHQ8+1Z5hmUMTDIAn3vkOF+tP3b2Afd3lzeTCW6mlnkxt3yNkgDJx/OlmvLme3ihluJZIohiJGYlVHsO1XLXS7d9Nv5rqeaC6t1HlQ+Wfm4zz6fp61nLBPKHMcUkgXliqkgd+cdKNALdtrGo2UXk217cRR/8APNXOB9B2q3o11ZrPczahe6jBPKQVuLSTD9y24985HY1kRxySvsjRpJD/AAqCT+QoZHjcpIrI46qwwRQ4p6DOh8Q63a31ja2FmJ/Ihbe0s5yztg89eepOfes0a3qxWJW1G5byx8uJCMdvx4OOaztwGCTySAPcmrcOn3kt3DaiCRZJmCJvVgOe/I6e9JRjFWADqF2LeeE3MwinbdIm84c9yfWpYtZ1SOKGH+0brbGPlAkIxxRqWj3emXn2SRRI5AO6JSVPGcA45wKdpFilzqMcV60tvBJuBkWMnkDoOP6cUe7a4FKG8vo4rtGvJitzK0kq7zh845b1PFPjvLpLSS1S4kW3c5aIMQrHjkj8B+VLcWzRvM0ayPAsjIspjKhgDgH2qzplitzf20N550FvLn96sZ54JGOD+dPRK4Glfa1ZReHk0nSopUSTD3EknXPGQPXkD04FZd/q0t9Y2VkUWOCzTaqqc7mOMsfeobq18m4uFgMstvFIUEpjIyM4GfQ1DLbywkLNFJGSMgOpXj8aSjECa11K9sVdbW6mgD/e8tyM/wD16U6pfmWGU31wZIQRGxlYlARg4OeKiFtcSBGW3mYP9whCQ3fj1ohtZp7tLaOM+azhduDkHODke3enoIcl/exyyyR3cyNNnztshHmdc7vXqadBqV9aQNDbXc8UT5yiOQOa1/Eei2OjRxQwS3L3ZILu6jy8YPTjrnHGTxWFJbTwKpmikjDDgupUN9M0k4yVwFnu7i42faLiSXy12r5jlto9B6VNFqd/Bbm3ivLhIO0ayEAVD9luH2j7PMQy7h+7PKgcke3vUSgscAEk9ABnNVZASyarqX2lnjv7pJpFxJMJW3FR0Gabbzy20gkt5pI3UYDo2GH4iklsLlJTFNbTq8wIVWjKse3AxzTltLgSmAW8xlUcxiNtwHuOv/66NAJbrUb2+VRd3c8wXlRI5YD8DUa3Nwls1stxKIXOWiDkKTxyR0PQflSQ2s9w7xxW8sjrw6rGWI+oFLHa3EsnkxW80kijlERmYfhjNLQB7Xt2/khrmdvIOYcyN+76fd9Og/KnLqV9FdNdJd3AuHGGl8w7mHuep/8ArVo+HNKi1PWGsrwTIFiZmCfKwYEDByD6+lSf2Lbt4X1HUt0pntrgxINw2kBlHIx1+Y96lyinYDIk1K9lCrJe3LhH8xQ0rHa3J3Dng8nn3oGoXyXRuVvLkTuNrS+a24jjgnOccCq1nBdXVktwttM6AHc6RkqOe5HFIbW5klS4SKVrdAVZlUlcnGBkfWq0AsSX900BjkuZ2jLeYyNISpbOScdM+9K9/dzzpcS3dw1wq4WVpW3r9GzkdTUN1azRBoZ4pIXZeBIhU/XntUv2O6+z+f8AZZzB183y22fnjFPQC9pV9Yx3VxPqj6gZXxsntpSHB/iJORnPHrUniPxBa6jYWum2EM8drCxkZpzl3bn3P95jnPOayjZ3L2xuPs07QL/y1EbFPzxiqUgyfbNTypu4HQfD+7Fv4nELdLmJo/xGGH/oP61a1W/m8I+Pry7S3WWO5UOVbglHwWwex3Ka5K0vJLC+huof9ZBKHUHvg/yrvPHtomp6JZa7aZZEUByP+eb9D+Dcf8CrOatPXZgdbo+u6frUQNncK7gZaI8Ov1H9elamQ3b8q+eFkmiljlidkdTncpwRx2Paum0/x7r1jGEeeO7A4zcpuI/EEH8yaxlhn9kdz2RSMnOetIecdzXmqfE64CASaZEzdykxUfqDRJ8Trpl/daXArdy8rMP0ArP6vMLnpJOePauX8W69pVpptzp9w3nXE0ZQQx4JUkHBJ5AwfxrgtR8b67qKGNrkW8bAgpbLs4I7n7361i21tcX92lvbRvNPKThR1J6nrWscPbWTC5674Jn+3eErNZWLld8LknJ4Yj+RFeNzx+TPLFuLbHK5x1wa9n8GaXd6LoKWt8EE/nPIQjZABxjn14ryDVLa4tNRnhuYXhmDkmN+oBJP9etVRa55WBmY6yBiEztb0/hPc0hV5FxIcD+6p/nUjtsA4PJwBTXOyMv1wK6RD0AUbVAA9BXt3hWx/srw3ZxTDa20yy5HQnk5/DH5V5b4T0Ztb16GJwTBH+9mOONo7ficCvSPGmrrpegyQqR590DEi+gI+Y/kf1rmrPmaghnlupXJ1DUby5GcXEjuM9gScf0qO3J8obhtIGDkU1Rzn+lTL/nNdSQhxXccfwnt3qbB/Go1OW28bhzj2qQHntj0oA1PDwP/AAkWmd/9Lh/9DFe8V4R4d/5GDTP+vuH/ANDFe70mIKKKKQBRRRQAV4HqI/4mF2fWV/8A0I175XgWoEi/uQf+ez/zNNAU2GT7e1R5wDwKc2cZHrxTCAMAk/j3qhjcnIH60vOcjmoZA7TRMhO0Ft/5cVN9PWgB38WB0pT93rTQMHPYHvS7eD60AMKHepH3Vzn9P/r1IF44zxSZO2nAYXOfpQA3aT34FLj8val5wBgdfSgYB4/OgBAB3p2Mdu3QUwZwPX6U4nBC5PqOKAFBPY/rSdjycVDNMsLxKf4ycnHTAqX8xQIM4YKc9Mj0oPXcM89u1L3ox0oAOuBSCIKWYfebqfWgEZ46kdaOcEZJPrQMAOT60YIHv1o47EUemc0AdyTjw54VB6C9j7+7Vtw380vjC50xiptBahwgA5bK5J7ng4rzf+0r37Pbw/aX8q3YPEmRhGHQipBquorem9F5Mtyy7WlHXHHH6Cud0m/xA6ua/m1XwXrL3W2RoJyseFACgMuMAenPNaGo3GrW9voi6XCzq4QTkIG4wuA3oPvc8dK8/F9dpZz2qXDiCY7pE7MfU/lXQ6v4nJgsE0m8miMMOybC4ycLjqPY80nTd0kB0ttFbr4+u/KAzLYq0uOMuXHJ/ALWV4b1ObV9Tv72dY3uoYQtsgUDYuWOB+OOfeuQh1K+tbqS6iu5kuHzvlDfM3fkn6CoLe4uLW6Sa2neJlUjKnBzT9k7AdsZb268D3s2sb1uIpd0DyJsYMCu0jgd8jp+lasP2a9lsfEsjAJDZyGT2PGR+GZB+Vee3uqX2ohReXcswXkKTwPwHGaauoXYsXsVuZBaN1hz8p57/iKHSbQHc6PIJ/DU1/5lzHPPcPLcSWkYkkzu6YweAMVNZS2134482GOaOVrEibzYjGzHeu04Pt/KuBsdSvdPdvsl1JDuxlVPB/DpUg1rUftpvBfTC527PMDc7c5x9M0ey1YXOztdZvJfC2p3zMhuLWdlhbYuFHygce240XnkaldeFbi7RS8wJfOBuOwED6bu3vXDJf3UdpNapPIIJjukQdGPHX8h+VE19dTwW8U1zI8cH+qXONg9vyFP2WugHomo3UKLqcV41/PBJGdyNakxRjHUMq9Pcmsy41S80nwrobWrKskgRXZgD8uMkc+px+VcvJ4g1eW2a3fUJ2iddpBIJI7gnr+tVpb+6mtYbeSd3gh/1aE/c+lJUtrgd/NKbf4lrCpCxXFjukGB8zKX6nr2H5VSg1O6tvFl+2o211Iqq0MMiW+TFHvYqcAcqfXnpXHy6pfz3sd7JeStdRgBJd3zDrx+p/Op4/EWrGY3S38oldApbC8qCSARjHc/nR7JgaPjG2ube/tmnvJLpHi/dtKgVlAJODgD161qTn/iReFhn/l7i7/WuNubu5vpvPupnmmI+87dvQe1SSahfPDbRfa5BHauskK5GEI6Yq+R2SGejLqlyfGraXkfZRb7tu0ZLYByTjPTj0xXC20FufFMdvMFFt9tKFSONofAB9u1VBrGoDUzeG7k+1FADLkbsdMVXkcySl2YsxJYt6knJJ/GlCm0I9OiuNSbxbcWbxsdLEACjysJ0HfvzkY/SsaG2Evg3WrawQyKL5xEqZYsodCMDv8AKK5l9f1Z7Y2p1Gcw424DckY6E9f1qGx1W90wyCzumhDn5goBB/A1KpNIZ3V1G8X/AAiUcgZWSWNGUnlSEUEVheM9UuZ9Rl0zKi2gdXAC8limck/8CNYNxrWomOKSS7ld7di8RY5Kse4/Gorm5mvJ5JrmQySv9526kgY/liqjTs02I62zvbjTvh09zaOI51mIRyobYSwGcHjof1rcu9UuINb0WKMqqXgJn+UZbgY59smvOft12NONj57fZC24xHpn1qV9X1CSe2ne7kMtsMRNx8nTpUuld3A7PT40h1DxaqLsUJkADAGUcn9TVeTVrrSPBOkT2rr5jsEJYbsL8xIGfXArk01fUEkuXF3Ir3XE5AH7zgjn8zUcl/dS2UVnJO7W8J/dx8YU/wCSaPZN7gehTosfxCtnA2l7JtxHcgsB+gx+FZnh+9SK71iBluYmuL11W7hi37DuOFJwcc88jua5aXWtTkuvtZvpRcqhRZRjIHXHT3NLa65qlgJBb3siea5d8AHLHqeR14peydrDO50b7Xa+LdRs7u7FzvhSbftCliNqjIHTA7DjvVTQr2/Fv4gvNRVmvIkVyksez7qMVyuBxwK4xNTv4tQ+2xXcouT96YnJPGMc9R04pzaxqUhuSb2XN0As+MDzAF24PHTHHFN0mB1Gn6hPqPhzxFeXUgaaVPmIGAcR4HH0AraR4tP0/SWgmu4oAitstoDKJSQCdxAJGfw/SvOIb66t7aa2huXSCb/WRjo3bmprPXNV0+LybW+mjiHReGA+mQcfhRKk2B2GnX1nFrGsRw211ClzKALiO3OY2I5Ugg7fmJPIxWPrmiapPr9zGsv22RYllaQlY8J0GRkDPHb61j2fiHU7d53hvpQ0sjGQlQdzevNWYteuIbLUYmLy3V8Asly75IUdgPcEimoSi7oBPDVwlnrkFw1tLcqit8sKbmXg/MB7V1WpyXcOp6LqEeoyyWs11tSOaMK0YfhuwyMAjkZFcNZ3lzYTCe2maGUAgOvXHpU15qd9qDpJeXUkpj+7k4C/QDgU5QblcDurue9Pjqyt5d4sgGeElBgt5R3fNjn8zVa01Se88eC1kKLDatcJGqqOOMEk984rkpNe1WWaCaW9laSHJjbA+XIwe3OR61TTUr2LVvtkUzxzZLNNkZYt1/nUqk7W8rAdrp5/ta08RaIzDzPtEskIPrvJ/Rgv51YkvY38c6fpsDYgsY2ix6MYj/TbXCw6hd29093DcvHcSbt8gPJycnP40QX9zDevex3DrdMxcy/xEnrTdN3YjubS6ks7LxRdR48yK7ldN3PzDof5VDfSrqej+Grm+2yNLeIkznC/KdwP4HaM1xx1S+WK4Q3Unl3DFpxnhyepNNe+uZbSK0lnkNrGwKR8YTryB+J/Oj2XUD0yObVf+ErmhdGXTFhGwhBt3YHQ+ucjHpXB288lv4wWWFtrm9Zc4B4Zyp6+xP510MHiPSNPLTxX+qXpVSIoJzkL+YH0zk4HSuKeeVrg3Ak2zFzJvHZs5yPxqacHrcD0lpjP45S0uHDQwW5lgRlHDnAJBxnpn6YqnbyaheaNr662jCGMN5RkQAAgMflwOQCFwea4ebULy4vBdy3UrXKgBZd+GGOnI/GpL3WdSv4RFdXkssfB2kgDPuB1/Gn7JqwHV6tqdxp3hHSFtSitcWyxO5UEhdgyBn1zWd4DiiOsXLkDzo4CYvUcgEj3x/Oudm1C6uYY7eaeV4rf5Y1c8KMdv0/Koo7ia1lSW3d45lOFeNiCv4iq9n7rXcDu9avFGgyRE6pJdpOj29xcW5QrJuHAYADoDj61q3n2ldKubq3ihGt/ZEEuzllXk8e/3se4+lednX9ZnRPtOoTM0b7lORwQeDx3oTWdRjuZLlL6dbiRQryBuSO3P4VPsXZAdY/9p23gvS28P79zkPcNCgdzkHOAc/xcE+1WtMV28MySyS30N3JdO129pGDNvDHIIweMbc4HeuJtNX1CwDi1vZYg5JYK3BJ6nB4zUdrq2oW15c3EN7Mkkr5chvvnGckdDyaHSdrDO/try2uvG8bJDcRTixPm+fCY2b5htOD16EZx2rKJ/wCKC1kk4Jvm6/8AXSOuY/tbUmvhffbrj7UI/K8wP8wXrj6ZqMX12LOS2FzKIJG3yR7jtc5ByR9QKFSf5CPTZWi0+SwFt/aAtY4gscNpAJImGON2Bnpz19/WsSyvDZ+HfEd5p0Zh2XrtEGTBGdmfl7EZPFcnb67qNlEIINQmjjXgIGyBn09PwqH+0LvyJoRdS+TO5eVN5xIxxyfU8UlRfUZ2940eo2Xhm4vwjGWdBIWwM5B/QkDNV/FNxqyX80M4kTRD5ayuifJsyu7c2OOePyrkJLu5ntorWS5keGL7kbMSqfQfnUcmu6veWF3ay3k5gwY1RnJ3DHQk9R0pqm01YR6pdTiy1NCI9TkiEWwQW8AeDH4DOfxrzK+0m4+ySapDAV02SZhExIB27iBxnI6Yp1treq21skEWo3McajCqsh+XjoPT8KqNf3TWIszczG1DbhCW+XOc9Prk04U3ADMkBH8q7rwFqsF1ZXHh+/w8bhjErdHUj51/r+Jrh5RkdOaiikktZ0mgkaOSNgyMp+6R0xVzhzRsBoa/oc+g6nJaygmMktBL2kT1+vYisvn24r1HTNQ07x5ozWN+qw38YyyqRlD/AM9Ez2PcfhXCa/4evtAuQlwu6F+IrhR8rf4H2qKdS/uy3Ay8YpeRj196a3oK6Lwv4TufEbvJ5v2e0jba0pXJLeij1rSUlFXYEfhbQR4i1k2zyGKGOPzJGU844GB+Jr1HQvC+naA88losjPKAC8rBmUDsCAOKn0XQrLQ7QQWkYzj55WA3yH3NaYHHeuGrVcnZbDsGOQOOOpNYuv8AhjT9faBrvzVaHIVoSFZgexJB4zW4cbcg9KYwzmsVJxd0M8Q8VeHRoGrfZRKZYnQSxO2N2MkYPuCDWNHFJPPHBFG0ksrbERRkk17rrOiWOs2jw3USmTaQkoA3Icdj/Suf8O+FLTw0kmo6hPFJcIpPmkfJCnfGe5Hf8BXXHELl8xFnQdMtfCPh55bx1EmPMuZBzk9lHr6D3z615vrOrT65qcl3PkA8Rx9kXsKveKvEz6/drFDuSwhPyKRguem4/wBB2rAX3xzWlKDXvS3YiRFwev0qYDapx3piKSwPPvT4027h2zkDHatwJQMHPfpTgDjGPam4HHH408HjGeaANTw6P+Ki03kZ+1xZ/wC+xXu9eEeHh/xUOm44/wBMh/8AQxXu9JiCiiikAUUUUAFfP+of8hG5z085+v8AvGvoCvnzVEzqNxubAMpAGO+400BWY9RTW9fypxG7BI+tB7E5P0qhkZ46HP1pVORnH50mRnNOxgdsigBOBjrT8FRznFNHXk8H3p2ee9ADeuVPelUYQL6DFKBz70uP05zQA4D1pBnAzxz2oA49s0DoO9ABjilA3YGKOo6UmcL1oAjeJXZXIyyHI9qcB7du4pQPmzgbj3oHXNAheh5HXn603JP8PIpScnpkUd/xoGNJEeM4GePxpxBzgnGMUHkZPJpSc5JBIoAZtxyRzjA9aGBKgDjHfr0pScYNRibdO0YB4UH8zQBLwBkc0o45z1FMOc5I6U4jPXtQAo5GCO1HPpQOmecUxpUV41J5Y4H+fwpAO3Hk0iyJIwVW59BTsAjOaqwRr9qmk2AAYQHHp1oAtHPfp060ijaDjdyc0vy9MenWhmCk5OB7mgBBuBBz9MUuSM/1oI4+tA4J54xwKAEzwcdKeOR0PFJtGcYJye1Hy88HIoATGH7YI65pccc0i5Dc565pMHcOevY9B9KAD1ODRjgYGB04FMmBMT44ODj69afnenGcFetMBRjjjtQCDkdx1pkSeVEkYJO0Yye9OVlZmQZLLjP40AG3a+fbH6mlxzxSEFSGz1GKXqeOlAARnpxRz+lAOM5/WjoT70gAgj6d6TtnBx16UdRmgYIPB5oAOBnr604Zx3/Gm8ZxTJIxM6MXdcc4VsZ70AS459aaTwOCO1LjByB+tIw4zj34oAASCRjjNJkHqPrS+vFIcDpmkMXOBxRgKoA+7TVyB82Ac8YqCO7Wa6eFVJCj71MRZIzR6jHPWmRyeYX4I2sRzTvw+lAAMZ7YznApeTn1pAo6nvTgBjjmgBMdODgUc9xz3o5z06etGTuAPUUDA80hUZbrzxQq7VwOg9adyOnfmmIbjAxSj+VJu/P3oUjsaAFbBBBxjoc+lIM9hSjofWjjgfz5pAKeT0wfpTVyc7l2kMQOaiSWRriRCoCp09/8ipiwOefyNADDuEvT5cdfenZGSO/0pTw5xUaSbw4KlcHb9fegB+TxjsaYhk8yTePl42ce3NScdaOjcdKYCBdueTxQAOo/Ol69aQ4zjGB15oAb196EUgfUknvinHaFGcDJpqSh2fb/AAttNIBwGPX1ox3yM0ZO3gflRnI6frTAini8+MKWKkEHI608qG+UjIzTmGQDzwevao33eYCGwu0g469sUgH5ztyDz7dKCMdAaAcAHJOOppcbjmgQ0MN4AHzEE/yprDHJ9aXb+8Vm4IyKY8YkkDEnC/dX+tAyvM4DBWPJ6VA7dv4vSrcgwB149aquo3g45HHvQA2GWW3mjmt5HimjOUkjbDKfrXomieN7PUrY6f4hjjG4BTKyZjf/AHh/CfccfSvOyDTh8vXpUTgpbgd/qvw5jlQ3Wh3UZRvmSCVsqf8AdfuPr+ddX4RsZdM8NWtpcweTOjOZEJBySx5yMg8YrybS9d1PR2zY3TopOTE3zI3/AAE111l8TZQqrfaarerQOV/Rs/zrCpCo1bcD0g8cevPWgdD6muRi+I2hyqPMF3EcdGiz/Impm8f+HwOLqVvYQP8A1FczpT7DudK8ioRlhn0700yyM3AwP7x/w61xtx8SNLiDLaWVzMRwA22NT/M/pXNap8QdYuwyW3l2MR7xcv8A99Hp+AFVGhN9Aueiax4i07RI83k6iTGVgTl2+g7fU8V5X4i8U3uvygEGCzU/Jbq2fxJ7n+VYjvJLI0kjM7scszHJJ9yaaBnrmuqnRjDXqK4oBz0xj0qdASQeaYi9QOcVOgODjHPStwJEXnjinJHtzgnk5OacoPB56dKcpwSO5oATH5/Sl29fr0qOJXSMKx3dec1KOTnHXqKYGn4eIXxFpakgMbyLHv8AMK94rwjw9g+ItM9ruLH/AH0K93qWIKKKKQBRRRQAV896vzfPz/y8t/6Ea+hDXz7qPzX8+MHEz5/M00BWP3jn1pjcjB/KnsfQVHjjpVDDjGc1E7zJnEasoPI38/yqbHJxn3pB1zQAKQcjILL1APSlxyelMcMQXjwJcYywyKejb1LYAPcehoAVcbTkD04pxFJ90jNKPf0oACuQQDgjpRjGM9fTFJuPFLvyFGaQAfw5pfYU0twMelJnI49qAHZwoJ/OlBAGM96buHT8/egHjPSmAo5pM46D8aTPpwfSlBxQAuOf0o4xntSD9cU4nDDBoEMJ5I6Uu0LIz4+Y4H4CkGT1AB747UZ+U8ZoGKSfrSj17U05OMNg5547ZpwGD07d6AAeoqHyN0hyGGGDg++CCP8APrU3+eKM8ZoAGHPHQfrQODnt60Yox827ccY+72oAX8aZIiyDawyDjg+1OIw2OetKDlicfhSAQDHWlGM4x+VIWBYLnB2k07ke+aAEz25peep4x600cc9xSk4UnGSBTAOMj39KbIoZCBjJ9R0NKjEgEjGecUp6ck9KAE2nyyO+MUiDEajPQAZp2RnnpUdwzKq7DyWUcemaAJM5GPypCCpGMY9/SiPGFwMAcAUp7c8UgD+6OaMc5z34oJ/Kg5/AUAJ7ev40DdkHIxyTS98Y49aapJ69SecUDAqpOSB7e1I7FRwMnPenHk9Kb3IxzQA7rkZx7UEhce5xTc4IBHWnA8Ade1ACDd5p5+Tb+tK3RiTwOfwpAfqaXnnNAhDnGRSnjA9aViAD3pCMdOtADcfLwajWFIpCyIAWPJxUnU5zxQTxg4pgHTkng9vWlPX+opCik5I5yD+VLj1HFACDr196cDjP50L14XvThgHJHHpigCN2CJu7AZ/ClYHjBx36dRS9vm5HfIpiIERY8khRjk0gHDB5yDnpSA8ZIGe9IiBIxGvRcAU7knqM/SmA3IxntTlHTP50hAx1oAwMn8M0AKBjAzz3oOOP59qMZPWgnC5PpnNAEYI88EYwQV/EH/8AXUhUemCcZ461Fbf8e8ZI5PzEn3yf61Meg6e1ACfU47UZIGaAVJODnFLjr/SgBoblcdPWnDqcmo8yecAAAgHJ7n2p+eo5oAXGBTDg/SnNx0NFAEe0lkI+6uSfrSQwiIFQRksW/On4yDzS8liP5UgAHOelDHA9eKXpnGaZK7qhZE3YBO2gA5Ld8envS9MdaQ9s8Zo6nvmmAueeKXPPH/66VMcflTCQCP8AaOOKAHAEn+tNI9xgdOKefUY4qPeru6hvmUjI70ARuo6Yqu4/ecA5P9Kukd+MVGUU9QOKAKuw4HH50BDjAFWtgz04z2prR5QgfL7gc0CK4T3xQUAPTmpxHnJx0pTH60gK2059eKrq5iYofmjzjPdT6GtDYOMjIpvlggnA9TQBDt6UuOvvU3l9sZo2HPA/GkMg2HOaNozVhUHvn6UbCBx0A9P1pgRIfn27TyCc9uKlDsJ1jEbbduS/anBAGHXNSKBngYP86AHLyB2pW6dcZpiMfNdSMAY2++aeMbj0/OmAhzgdeT3pwIzz+FIeTkfWn7eOPrQBpeHP+Ri00j/n7i4/4GK94rwjw7/yMOmf9fcX/oYr3epYgooopAFFFFACGvn694vptuADK5OB7mvoE18/XpH26XnBLucD600BX6Yz2puAAO9OY88EmmdD/WqGJ0PoSaBycdMnpSbsZz+frQcA8YOBwM9aAHg847gA4pAeSSOvPTrxTEbKLuXBIyRnODSluvB9hSAVicnNJknjpk00N6+vatvQPDd3rjeaMwWgPzTMM7ueijv9elKUlFXYGRErTSrHGrSSE4VFGSfoBXRWPgrVbsB5/LtEPeXlv++R/XFdPLc6B4MtvKA/0hh9xfmmk+p7D8hXK6l8QNSuiUs1SzjPAOA7/mePyFYe0nP4FoB0Nv8AD2wRQbi8upiByVAQfyNTnwl4bjyr9f8AauSD+WRXmdxqd9fANeXU8zEciSQtj86gyBztHJ9Kfs5veQHqr+CNEnQtF9oT3imyB+YNZd38PWAJsb8Mf7k6Y/8AHl/wrgEmaJg0RZGz95Wwfzra0/xhrdgy7b1p4x1S4/eA/ieR+Bo5Ki2kAzUNF1LSTuu7WRI8481fmQ/8CHH51nhtxxjIr0XSfHlhqBEF+gtJHGCWO6NvY56fjx70zW/BFvdhrrSmSGZhu8j/AJZv7r/d/l9KI1WnaasBwC855pQBnPcjrmkliltZXgnjaKWPhkfgg0bsqK3QAxbAMZXkjOfTPNJjDbs9sdeKO/HX3p4we/tjNMBMZBxgEjgmhS235iNx54+tLt4IHHFKBgY7DHNK4AThf1FIOnU59aXdxyfbrRkAfMaLgHb9cE1GAybiG3Bmzg9hjpT8jA+ag5yMdaFqApPIzyTigd8j86APfp60h2qwbJBAxkmi4CRuJIw6DIIOKcBn5jwSMUgAC/LgDtgf596dnr9KAI2RS6sy5KnhuhFSYwnH6mjgd8+wp3B4H60AM2gH1+lB659fXil3cHnH0oPTODnPpQA1sJEzknaozRkMvT36UuOPmPHoaOBxj8KLgJjGB3FOz1FNHzfMKXGF60ANB3KpOD3pSCPWhF2xovUgAUrMANxYADrz0oABk5BAAz/k0mcdcU7ORkHPuKaBkgUDEJ9qDnaSoG4DjPQ08+hqN3CsgzyxwMfif6UgA8OvJ5BUc05ecY6Hmo5ovNj2hsOpyp9DTopBIm/GG5DLnoR2ouA/B4pCCScDPPagZJwM+nFU3Zzq6LuO1Uzj86BFva24/N8uMYx/WlP1o5H5UNwMY9qYBt9cdcYNIq4ViMcnPNG/bgdT047cU7Ix/wDXougsJ2zn/wCvR97sMUpIPPtTd3GM0XQWFHXGPY0o56GkDgk/N0PajIGc9B/jQBBLMTAJEBzu2qp4yc4/Kps8YPXrilxkDgrz0NJtAOe4GM0AGcjnnBzijkDn0pc+34UEjPU/jQA0Ywc4z9KVScenrSgAjPc0oHXrwKYCKcckdMU2YnyJMcnYcflSnIx1zThz3/WkA1E2KADxgD+lKDlucZ+tLng8nmkbnvjFAEMTBUkYEkiQ9PrUoB2AZGQOT0psa7N/OMuTT8kEjkZ45pgMIwcZ607OKCeP5UoPJyKAEPPSkPTBycUucjnjNN9R+lAACMY49acOgpBwc96UnvSAMjBGOajibdEGIAyaV/3jFMspUhsio1M8cgXajQ4ABU8j3oAlYcfypPTpinH72etByfWmAYGaYu5kBkTDdxTllBlKd1AP55/wpZnKxlghcjnaDyaBAv3SKaVxIHCDJ4Y55xTgehx1pScn3oAZhnY54UHIIPX60u3J6YPen444zmjLFmBHHegYzHb8TzSlfXPrTxyD7GkJIUUAM2bc8Uu0Y5p2SR6UcZoEQvGxK7WAwQT9KVU555HtT87n24PTJ9KcO350hjNoGRSBTk89OKcdq5wPc0AglsduPegCMlVwCR1wOaQFWdkXOVxmiaETNH8xGx92PWn88+h6UAIBweAKXHXOKUenb0pQMnPWmAgOGH04oAw3tUVtDsdyZCzbsY7L7fyqbcCMg5HtSAUDIzjNKxbcpBwAeQO9JnHHrSryOnT8aYjT8OceI9NGOPtcJz9XFe8V4V4dP/FQaZg5/wBLi/8AQhXutSwCiiikAUUUUAIa+ebs7tSk5BA3lj9Tx/KvoY187FMX95xwJSoyeuKaAG7YBqPHA79uae33hjgZpp6dQTmqGNxkDpnrQq4z0o+Yk7seg56CgkA4PA6daADgUxm+U46U48tnvU2mafNq+qw2UJ+aQ/M3ZV7mk3ZXA2PCvhltbuTcXAZbCJiCRwZW/uj29TW74n8XJpaHStH8sSxjY0qgFYQP4VHQnt7fXpL4m1eHwvo0Oj6aPLnePauOsac5Y/7ROefqa4HTNKvtXlMdjbPMV+8c4A+pPFcyXtHzy2GVGkkkZpJXeSRjl3Y5LH1JpgBJPBGDx71tah4a1XSohLd2hEXQyIwdR9cdKzRGcAdPWt009hEW3uTgUuMZJ9etWPKBAH6UvlAdRVAVQmfSkCjuMVaaP1pPLyf1oAq9R/Wul8OeLrnRpFtrgvPYHAKHkxj1X/CsawsbnVpxBYRNNKSRt6Yx3Oeg963ZvAGuRQGQLbSvjJijkO78MgA/nWc+R+7IDsdd0S18Tael3ZSRtc7d0Mynhx/db/PBrzKRJYJHilRkkQlXRhgqR2Nb3gzX30fUDYXZZbWZtpVuPKf1IPT0P/1q2vHuiKUGsW6kMuEuB6jorf0P4VlCTpy5Ht0A4cHIH06Vu6ayXFj5bquUyrcc4PSueVumc1o6XOYrwKfuSfKR/L/PvU42m50m47rU6cJNRqq+z0HWtpnURE/zCMktn2P9eKHsyNR+zDhWbI/3T/k/lW15UcTyTHglQXJ9qf5SGZZsAuFKg+x/z+teW8xlzc3S1vmeh9RjyqPW/wCBQ1V0ihSJAFaRuwH3RVu5nhtk3yKMFtvCg+prEvphPesy4Kqdi/QVuXUUEibZyAu7jLY5pVqfs401O+t79x0p88qjjbTYoXGoWslvKiBtzIQMr3rI9CBVzVYIIoFFqUDsGGd+7HHHeqfG3vkD9a9XBwgqd4Xs+552KlNztO2nYvWFiLkmST/VKeAON1X5bzT7VxASisRjaqUsGY9JV4vveWxH15rCCrkucEnocc4rjjTeLqyc20k7WR0ymsNTiorV63NS/aye381Nvmt90pxn13Cn2Gnp5QnnAORkKegHvWTgFscc9c1t6sWSz2pwpcA49Of6gU60J0lChCT957ipSjUcq0o7LYX7dYhvLBG3/rn8tR32nxtGZ7cAEDcVXow9RWPkA9ODW3o7E2mDkqrYX6cGpr0HhIqrTk/8yqVX6w3TmkFlj+y8kDhX7Z9axB2IretQBp0gGduZPyyawedv/wBet8DK9So/MyxcbQh6GzpKA2pJUE+YR0+lYo9D+tbejnFpz/z0P8hXPyEmeJDkD7+4e3Y08K37er6ixC/c0/QlGDwPWtPTLVJopJJF4YFB/U/yrMijJbanJdvlA966MGOyhhjJwuQg9z3NGYVnCChDdhgqSlJylsjn5I2idkbhlO01raVGjWZDRq2XI+ZQewqLV4NrpOBjdwfr/wDq/lVjScfYzz/y0P8AIVhiq3tcIprujbD0vZ4lxYyaK0vtO8+3RVGwsjBdp4z1rHSJpZFjQEsxwBW/FqNtcMIRuBbgBlGD7VFHaJBqivHwrqxVcdDx/jWeHxEqEZQmmnurl1qEazjKLVtnYVLa0sIvMm2Fu7uM8+wpRNYXf7vEZY9AyY59qpasWN2qngKmQfxOTWP9rxM8TIxO8KuPcZrSlhHWpqrOT5mRUxKpT9nGKsjUv7H7KQ8RJiJwM87T6Vq3M1tZxebMgC7gCVjzyf8A9VMucvpLtJjcUViffIqa8tvtUHl+YEw27OM+tcc63tFBVXs2mzpjS5HJ01uk0Qtb2eoRb4wuegdRgqfesCTERYyYG0lc498V0VvAljAxMgP8TN0rAlAupWGMmR8hc9ya7svnrNJ3gtrnJjIK0W1aT3NDTbRZo5ZJRlSCg/qaoSo0TlJAQyHB9630EVhbwwsx6hAT1Ynqf51T1iDIS4AwR8j+vt/UVGGxkpYh83wy2+RVfDKNFW3jv8yKwuraC3ZZvvs5IymeMDvWn5kIt/P2qI8bvu84rmz09PT3ralP/EiJH/PEcflSx2Hipxkm/eeo8JWk4STWyGm6tbm8tREOQxJymO1Tz3NtbsBKoywyMJmsjTwTfQHpz0/A1sXNvbTOGnwCBx8+2scTTp0qsYO/Lb5muHnOpTlNWvcoXt3az2/lxA7t4P3MetZUiF0wDhhyDnoe1Xb6KGK6VYCCu0E/NnnJ71UUBS2OSxB616+FhGNNcl7PuebiJSlUfNv5DIZfMj5wGHDL6GpBwffHTtUL5RhIoIHRx3x61NnjiugwFLdR0zTFJPJA57UpIJwT0oBzwfSmAZ4xQWKr8vPtS9s55z1oABHvmkAoB4PTFN9sfpQTThgJgfQAUAIR83TJFLjv60evB47UnBCjkHvQADA6g0HvzzQThTTZJUjQsw6GmA7byOe9NzUc4ZpYcZwHyT+BqXOCfSgA9f8ACkPQ/SlxnPzYoOO/WgCIhfkLnlWyM+vSpu5qNlDjJGcHjPrTgeenGKAF65pu5dxXI3AdKXDB+o24/WmiJRI0ozlgM0AObg4IozjAxTZYxMEX0IbIPoaeeSSAeuR7UAIMZ3cZI/SnEc8dc00YpM9fWkIFGBgkkZ70kke5kcNh1PHHUHrTJDMADFsJ9D3/ABpPOdGEkyOo24ODuUfWgCwGwOeaDw3401WDAMCCCOCDSgD8KBig4Uj16UnWkwAvf2zS8gD0zTAAP5d6TBwPbtR1HtThjH/16BDGYDap+8QQB6nvUmM4OcAA+xNRuuXjIXJBxn0pykbse1ACjBxgg0hUDJA+vFKDnjIppPU0rjGszBTtGWweB3pcYBGOaUYz6D1zSEnGTigBOpz19s08c/jTd24deaUHpxx1pgRRKftEzkHqMfkKlwBwB9KT+Ic0vXPSkADIpwPOeKarZznPHH1pwXPSmI1fDxH/AAkemDPzG7iOP+Bivdq8J8PYPiLTPUXcX/oYr3apYBRRRSAKKKKAENfPkzE3E2QP9YcY7jNfQZr59uj+/ft8zdPqaaArnByc800jA7/lSKQqgFyzL8hPqaGYHtTGJ06/hUaqC5YNnJA+mP8AJp4Hyjp+dR/KvQ9TnH15oGI+Rk4Nd/8AD+witdOu9aucIG3KrHjbGnLH8T/6DXnkr45xmvSPETnRPh7b2ScNMscDEHpkFn/PBH41jWd7R7gcDq+pS6vqk99J1lYlR/dUcKv4ACvXPDNnBZeG7GOFRh4lkdh/EzDJJ/l+FeLrkcEda7nwx4yTT7FLG/ikeKMHy5IxkgehBxkVNaDcLRA9EliSWN4nUOjqVZW6FTwRXODwRouQdtxn/rr/APWrZ03U7XVrQ3Nq5aLdtORtINef6xd61pGpS2cmpXZCHMbea3zKeh6/55rnpRk20nYGdR/whGjAZ2XH/f7/AOtR/wAITo237k/X/nr/APWriP7c1YMSNSvOf+mzUHXdW/6CV2f+2prf2VT+YVztj4J0bj5bjJ/6a/8A1qcPBGi55S44/wCmv/1q4b+3dYAGNTuxnH/LVqmtNT1u8u4bW31K7MkrhVzMcA+tHs6n8waHoekeH9P0MS/YYmXzSCxZtxPX/GtPHQ5qnPPHpOkmWeWSSO3jG6RzlnPTv3J/nXMXHxBt1tm8ixmMxHAdlCg/hya5lCU3pqM5zx9BDF4mkMIX95Ckj4/vHI/kAfxrs/C15Hr/AIWEF2xkdFa2uM9SMcH/AL5I59Qa8v1C8nv7yW7uX3zSncxx/niuk+HN6YdaubNjhbiHcB/tKc/yLV1VIfu/NCOcurV7G+ntJeHhkKN+B6/1oQ4GehHI+tdB4+tRb+JPPUYFzCrn/eB2n+QNc2hyMnmtYvmimGxv3V55mlo3RpuCPp1/z70sV7s0jeTmRf3Q+vY/59KxgxZcEnAJwKeGbbsycZ3EZrj+oQ5FHs7nZ9cnzOXlYQDlfTIrory1+1xCMvsAbdkDPY/41znQ9/wqRri4KEfaJeR/fNVisPOrKMoOzROHrxpxlGSumaE2kiOCSTzmO1S2NnXH41llc9zTlmn8pUeeVxtAO5yc/rTepFbYeFWKftJXMq0qcmuRWNTTLxEAt5nwM5Qnp9Kml0iJ3LRuYgeq4yPwrHODjufrUi3EqKFWZwvoGIrmq4SaqOpRlyt7m9PExcFCrG9ti9e2EEFqCJdrg9W58z2FWbSeK8g8mYZfGGU/xe4rELMzbiSzY5JOTSjnGeT2pywbnT5akrve4LEqM+aEbLsap0WPcczSBc/dwM/n/wDWqa6uIrC38mH7+MKv933NYpuZyAonlAU9A554PHWo2JA45Oc8moWCqTa9tO6XQp4qEU/ZRs2b+nqH00IGxu3DPXvUA0YAf8fDH/tn/wDXrNE0qjaksiqOwYil+0zkc3E34uaX1StGcpU52uP6zSlGKnG9jasIjFHIgOdkjDOOuMVU/sYcD7Qf+/f/ANes8TzjdiaQZOeHIz70G5uOf9Il/wC+z/jR9Urxm5wna4fWaLioyjexoWdmY79yTuEJwDjGSR/9f+VWJ760SQxSKzMhx9wEZrEa4uMhhcTghgxAkIyfejOeSSc+tVLBOrU56sr6dBRxapw5aaN4+XqNmwjJw3AyOQRUWlKVtG3LhhKc5/CsdJpIhiOR1B6hWIBpwnnUkiWQEtk4c8k1Dy+Sg6cZaN3Raxqc1OS1tY1YNKWKZJDK0hByBtxz+dQ3l4FvITEd/kkk+hJ6j8hWe9zMeHmkKscYLmoyxPTNaU8FJz560ubSxE8VFR5KSsb8kUGpQB1boPlYdVz6ioINFijYPLIZipByUC5PvWSjsjHazKR3U4oM9y4cS3ErqTwpY4FZ/Uq0FyU6loj+tUpPmnDU0NVvo2UW6MGBYbiOhI6AetXtQle1hSROolHGOoweK57GcZA4OealeaaUBXlkcA9GYmqeAj7iWy38xfXJe83uzauoUv7INE2T95Mnv6GqOl27POZWHyx8fjVOO4mjULHK6L1wrEDNKLmZQ22eQZOThzyfWiOEqQpSpRlo9gliYSqRqSWq3Ne4v7NJGjkVnZTt4jDYOalV4b+2kVCSp4ORgg+tc8ck5OTnufWnpLJCTsd0z12kiollkVFcj1Rax8m3zLRjJEePch4dSRg+tbUnGiA9CYVyPyrFdy2WdizHuTyaBNN5XlNM5Q/wljjr0/lXVXoSq8muzuc9GsqfNpuizY/8hCEejf0Nad5Yi7dGMmzaMYK5/rXOWsjxSGPcwaM5RgeSp6c/pVs3VyTn7RLz/tn/ABrPEYapOqqlOVrKxdGvCFNwnG9yxd6d9lg84TbvmAxsx1/GqP3T1xTnlllG2WV3UHOGYnvUfO7HG3v65rpoxqRjao7swqyhKV4KyFHPftUcSmMFOSoPyHPapcdPpwKarh0DgdRnFbGQke4Rrv8AvYwTTv4hxzS9DSKCTxQApPy+lIfu/nQRwMc5pwHfr60ANGQAcHn9KXA47Uc9AORQSMDOARQA4HBDHtUStIZG3IAgwAe5qQ8/ypp4ycc9QKABHEihgCARQwDLhlDD3pcAYBNHfjgUAKTg8dPekxt7D1qOR2CnavzcbcnANRpdgyiJ1KSk4KsOnFMCww5qJn2zxrg4cHkdsVMQMfTtTDjAO3p7UgG7fn3egxj15pcc9OaUcjPNOHbPNADcdeeaRlyVyW+Xng9adjIyeOmKAMfT6c0AIclWAJDEHBxSAYcO2C5ABIFKcdQDz+tHpnrQAqjB9aa8YZ0wcFWyPelwVoI4J96ADPNKBwMc4OOBTe+eQacSEXJOAKAEwNuBjjilxznvSZBGcg570E7eT345oARWZi42lQDgZ7+9P2kDOe/Smg8cd6X2ApgA4NO6Ac9aapGPUmgsAQORkZHFAgYsGUcc/pQQCfxpHbEiLjqCcnt/nNJMxjQuEzjrjrigY7of/rUmAAcnJ+lKOcEdxScnH1pAHqR+FJjPGOgzSnIHB5qOVysRdBuIGQPWmA8MuSueRzz/AJ9qUYyaiikEiB1Iwe4FS5BBIPHU0AKe/FJnn+lA9e/oKQH1H/66QEdusqp+/IMm49OwqcHB9abnJ7/WhRzxmmI1vDnPiHTCP+fuL/0MV7vXhHh0/wDFQ6b/ANfcX/oYr3epYBRRRSAKKKKAEPSvnm/803BELKMu2SRkf55r6HNfPc5PnORn7xpoCnFEYocMwZsks2OpNO4okJTZt7sBzUZkIlKYABAIPr61QxzHBxn8KiIAz6dcU9iB0qN+h5xSGNRQ9zChIw0ig/nXoHxOlxDp0AxtZ5H/AC2gf+hGvPoWCXkDN0Ein9a7/wCJsZK6bIBwHlU8eu0/0rGf8SIjgIx0Jx1q3GMAYrPt5S8kqMu0qcAA9R61oKepBHTitgOk8Kax/ZmorFK2LW4wr88A9j/n1rrPGGkjUNM+0xJm4thlcfxJ3Hv6/nXmQZj94DHGPWvT/CesjU9LWKVs3NvhWB/iHY1zVo8rVRDPNCflPPPejjGT61ueK9G/srVC8a4tp8vGOynuv4fyNYQ/LNbxkpK6EBPIyevtXd+CNI8uE6pKvzyZSHjovQt+PT865PRdMfV9TitF4TO6Vh2Udf8AAfWvR9av49C0RniwjhfKt0/2scfgBzWNeb+CO7BHK+N9YFxdrpsLqYoDmTHRn9Pw/qfSuOc8nNSSjzZ1lZizAkknuT6/r+dRuTmtoRUVYCBlUuG/ug9K0/Cchh8Waecjlyn5qR/Wsx+nc1p+E4zJ4t04AdJC35An+lE/hYHS/ElAH0uUfeIlXJ9PlP8AWuP063a9v7e0EixtNIEDN0BJwM4rr/iXIu/TIgfmxK3B7fIK4m3kaKRJYzhkYOp9CDxWdH+GgOh/4Ry6TxGNF8+EymPzPM527cZz0z2xUieGbt9ffSfNh81E8wy4O3GM+me+K7O78uO6l8QKAR/ZZ2kDoc7l/ninsYoZ5/EAXgaWpXPQnJb/AOJFZ+2l/XcZ5nd2/wBluZrcyoxikZCy9CQccflUPbgiu+0mwisfDlpdRnTftdzh5J9QOAQc8D3/APr1g+LrewTU45bCS3KyoTIkDgqrA4J46ZrWNROVhGBkAYNBxkHNd54fW1k8PxJpa6e+oKCbiO7TLMec9OQOmDyKZoemxxWOo6hPFZx3ouHjX7TgQwYI/Lr/ACFJ1UrgcNkL1Pt1o65GRmu31bTtM1afSUaewN1JOI7n7HIuHXBYkd/4cAn+99K1pIdNS5msrr+xI7AIFWHeqzI2OpzwOv16c0vbLsB5nnHfg96Q5x74zWpocKHxNZxErJGLjBJwwcAn8wcV3NsbK71+/wBEbTbZYljV2cRjLk7Sc8f7Qx9PyqdTlewzzFRlACBnqa1LzSks9Nsbxb2CU3AyYkxuj4z69uh6c10sjWmseEtSk+wQW7WTMIjGoyAoBHOM5PQ0+9tbdNO8LkW8OZJoN5EYG4FRnPr360vaCOH7gZHNaOnaSuo217cNewwG2TeFk6v1PHPt79a7iS5sYvFS6SNMtStxGXkkMa5yASBjHTC/r+efplhbQr4oiEETCBmWPeoYoNr4xnp2/Kl7W6A4MEMob7ueeRg1ctdMvL2C4uIIg0NupaVywUKACe/sK7Hw4tpL4fiTTV099SHzTpdpuLcnj1xjGCOPxqTQbiSHR9ajmsYI5bRpGaMKMMcM20+w6D2pyq2vZbDsee8h/UYyTnpShs/nx0ru9Gnsp/DmpandafbuFuWl8tUGBgIQoJHAyP51Fodxa6+dVs5LS3hknUyQ4UEplQpwcA8HafxNN1N9NgOKcE7DkjDZwO/tS8bsjoPaus16KHS/Cml2HkRrdzKJJWKLvA+8QT1+8wH4Go/CtvOLW5vPJ05bdWG65vY87MDkKBj1HcdqfOuXmA5R2iZ1jbkn5l6dj1pRhfl6gDv1rtfEunaS93oeoypCkEkn79oE2pIhAOcDt198GpfE1u7aPJLY22mSad8pEsCDzI+RnBHBBPHHODUqqnbzA4UkcngYoJBHBPWt3wraz3OoTtDa2cypH87Xa5SMk8HHc8H9ea2/EVpY3HhhdQiWzaeOQDzrRNisC20j3/xFU6iUrAchYafd6ncfZ7OEyygbioIHHTqceoqB1KOyNjcpwe/I/wD1V1Xw/uQdQuIPLQiSLzBLjLDBAwPY7v0FXdJhtda1bUb6eyto/saiJINoEZbLfM3HtzUyqWbv0A4TcBKqDnIJ47U4+mRnNdpr1rZ3ehecW0r+045FCjT3X94CwXbjqeufwrZs7KEypZahZ6LGZI8i1ijzIMdyfz5A/Gl7ZWuB5kAAOcCmTSGOINwfmAP513ekWVla6Nrkk9nDcrZ3Mu3zUBJCAEDOOnFTT32nyeGYdebR7Np0O0RlBtB3bT0HI79Kbq2drCPPmIB5K49zTF3NPz9xcnJ7k4/lXVeOrayhXT9QjgSJbmFi6KgA/hIPHf5sfhWh4b06CLw0dSC2Ju5XISS+/wBXGAcY+vU++RVe0XLzDOPgge6uYbeFQ0srBFHuTgV0MvhFo762sY9QglupSTJGqY8pQCd3XJHYcDNbc/2G18RaRc26WDzXLeROlu6sisSvzqB0PXnjtV+PU1fxnNp32W3BSIN9o2jzPuqcZ9Of0rOdWW6QHB63pdvpV0sEF+t23IkCqAY2B6Hk1l4B79K7+0Sz1DUNY1K5sLc/2fviWIKMOVLsXYd2OAM1RmWz8Q+DrzUJLC2tri2LbXgXaCAAe3UEHH16U1VtowOOyOx61ZfTrq302G/eDbaSv5aSbl5Pzds5/hPau11uax0nSbN1023knurYxBtqrtGwZPTk5Yfl1pbzVFi8EWV39gtnEh8vymTKp98bh6Hj9TT9q9GkI8/PAxj8qQ8egp5jZEVih2HgMVOK6nwxBNFpVxevDpiWwk5ubxNxGMDao44/HvWk5cquM5UjKgj86AwO4ZHHBHevQNRsbFPFOiSwwQbLkOXVIxsfC5B29P4v0qzatptx4i1DRf7JtViEe93Ea5cnbnPH+1x6YrN1la9hWPNtoGRnHYZNa8ugiLwzBrH2jJlbb5Xl9PmK53Z9vStvR7e10vw3faq1rHdXEcrRr5qhgAGCj6dcmp9buVvfANtcRwRwCSRSYohhQdzZwPc8/jQ6jbSXcLHCGQCYJjkgnr0p5Xp711HhZIb3TNX094o2lMJkhYoCw4I4PXrtrbl0K2n07S7RI0E1rNAZyEGSCPmz+f6U5VVF2YHG6XpKaqbnfdwW32ePzB5n8R59/wDORUx0QL4XXWjcY3NtMHl9Pm29c/0rrrAWl7r+uqtrbmK3jSJB5S4BAbJ6f3s/lWS4U/C6If8ATXPPr5tT7R3+4DH8Q6CNDubeIXJnEils7NmMcepzWMyKTvIGQMAntXafEHAvbHGD+7f+YpNMEGjeDv7XW0huLuV8ZlG4KN23HsOPzNNVGoJvdgcYFAGPw+tHGcHFd9qtpbX+n6Ai20Vql5cIXEaBSAwJIB9OT+lTNcWkHiePQRpVobRogTmIE52Fs+47evWj22l7AedA9u1bWv6ENCuIYRcef5iFslNuOcY6mqutWcena3d2sP8AqY5BsGc7QQDj8M13niDVV07WdPiFjBObk7GeRcsE3AYU/jn3olNpq3UZ5rnr3pOCOua9FTw9p58aykwRGIWy3HkY+UOWK9PTjOPU1W1VrS40C4a4u9Ha9iPm2zWki5GMHGDyfTFHtldWQjgRg5x2POTQWG4ccY616QNOtdYv9D1eCCNYtrGZFUBc4yoI6HDZFV4Wsja6z4gW1gmkikaKBGQFQqhQDjtnOSfSj2y7DscBkHHIoYAfxLXZ6nFb6r4UttaktYYbxJQMxrtD/PsI/XPPTFbupXlvY+KbKxTTrYm8BEkmwAgZIUDjpwaPbeQrHl46Z/PNbWm6GuoaJqGom4KfZQxCBM78Lnrniul0zSLKLxRrUrW6OlpsaKHAIBddxwPwIHpml0/VZNX8HazcS2kEDiORSYlwH+TOT780pVW/h8gscBwBjjGPyphAZlwQMHJH4V0HhKwgv9fEdygeJI2l2NyGIIAB/POPauitpIPEMWs2N1Y28SWpIgdEw0Zyw69jlc8Y71UqnK7Aef8AABAIz3o425GM9667UbeH/hXWnTCOMSF0y4UA9X74+lal9bRBvC37iIb5Yw42D5vkXOfWj2vkFjzuMrgFTwa1dN0tL/Tb27N9BAbZcrG5GZMA9PTpjvzWh421GG3uX0a00+GIlxI06gBi5XPTHTDfpVnwnawHwxrO6GNikTbS6Biv7tu5HHrQ5+5zCscgABJGM5UAgZ+orU0XThrGrR2Al8rejPvKbsYBPTIrppXtvDfhnTbmGwtrme6CtLJOgYcruIz29PwNaS6faWPjHS57WBIPtVvMXiQAAFVHOO33sfhSlV0fzGcDf2n2DUbi0LBzBI0e7bjdjjp2qo4OQclcHPSvR7W5stU8Qalo8+l2/lrvZpgg3swIBYnGR14Nedzp5U0kQOQjFc464OKqnPm0YEZOSR1poHynp0pWPJwO1Q5P2shidmzIwO+f/ritQJQgBJz74wKXOD8o/EU1c46/nT+Mc4HFIBc5YUnB6Gmk9KMgZ96AFIwOgyetPHuBTD9AO2cUxMI0aM5LhSfr70Abfh3P/CQ6YOB/pcXb/bFe7V4R4eB/4SLTOP8Al7i/9DFe70mIKKKKQBRRRQAhr59uPvv0I3H+dfQZr56mOZG5I+Y/zNNDRXcBgA3IBB+lMbnn09e1PLAE5PQ1DG25nbGPmxn6f5NUA44OaikGOvNPLArnIxnk+mKa2WHNIZXfpjAr0rxcRqvge01ADLAxSt7Bl2n9WH5V5s3JPP5V6N4Lmi1nwtd6JcNlowyD1CNkgj6Nn9KxraWl2A88SMLKXHVgBwPSratjaOcnpUc0EtndS20ylZYnKOD6g05Djv8AhWq1AnGMYx9ea0NG1VtH1WK6HMf3XUfxKetZ278cU7HT0oaTVmI9a1nTItd0doVKliN8D/7WMj8D0/GvJ2RkJVgQ2cFT2PpXfeCNXFxbNpsz/vIstECeqdx+H8qlvfC0dz4nivwq/ZH/AHk6Hu49vQ8Z/GuSEvZNxkMn8H6QNP0tZXH+kXWGbPZf4R+ufxrj/FWrHVNUcKf9HtyY4gDnPPLfif0xXYeLNYOlaZ5ELbbm5GxCP4F7t+uB/wDWrzI4zkfpV0YuTdSQhCRnkH8KjPOFOKeSBj1qJhhs5PoPSuoBjgAZxnHWum+HloLjxFPcMOLWE8n+83A/TdXKMSCSxG0dK9R8FWKaR4ae9ucIbgG4kY/wxgHH6ZP41jWlaNu4I5X4hXfn+Jlt1ztt4lQj3Pzf1Fc1HgADsO1Ov7x9R1G4vJAd08jPg9gTwPwHH4UkeMdOtXCPLFIDo28TXUnh8aOYY/LCKnmZO4gHPrjsBT5PEt1JoCaQ8UQjCLHvBO4gEH1x2FYtpbzXdxHBDGXmk4RARknBP06CpLm1ms7p4LmMxzL95DjIyMjp7GlyRA19P8TXFlp4sZ7a3vLVeVjnGcd8fTn0rN1DURqk0dz9kt7XMQURwLhR1PT15qmzlQTg4B5/xoUDyxjIGBgGmopO6A6Ow8UmwtoVTTLFpol2LMU+bHuev61DYeJr6xe6LrDcpdOXljlUkFj1I5/SsPHOB0p3Q9/rU+zj2A1tQ1yS6ltpLeztrNrZy0Zt12nPHU9+gq83jCWZd1zpOnS3G0p5rRZyOR35/WsSCwurmCWeC3keGAZkdeij3qt1z6j1o5I/cBYsLttPv4btFVmhIZQ5OD9a1bfxNdQa9castvAZZ0CMh3bQBgeuf4RWEcAZPQc5606GOa5uIYbZPOd22hV5OabjF7gadrrc9rpF7YLDEyXbMXY53DIwcc4qebxHczW+mQmCHFg6MhGcsVAAzz7VjzwTWs7wToySxnDKw5FM545z3o5YvUDafxLcP4hi1doIhKi7BHltp4I55z3NPg8T3ETamwt4ib9j5md3y8EfLz7nrWCVDDkZ7jNLkZ6UckewG/p/ib+z7aFU0uxaeFNiTlMN369+/rUem+J7zT7u6nKRz/am3SqwwC3PI/MisU8k5GP/ANdMAbzDkjbxgenrR7OIXNtvEc62F9Zx2cCx3sjOduR5e4Acc47Vc8GWDTao2oeesUdngyZ6kMCPoBwcmua5AxSruG8eYwVsZXPBxSlDRpAafiLVP7W1iW4QkwLiOIHsg7/icn8al0nxHLpdnLZNaw3VvIxYpL0zgZ+o4HFYo3cbueeCKX6HjtT5FblA3rvxVPdtZNLZWuLV96oFO08EYxnp/hTb3xPJPpr2FrY21lBMcyiEY3dM+g7CsFhkEfqKUEdO5pckRmno2tzaC07QwpMkq7XicnBx05/Ej8atX3iea+0dtO+w20ELFSgiBGwAhsAdOo/WsPsR2pDxT5It3EXdJ1SbR74XUCIxClCjjhge3t2/KtNfFdxFqsl9b2tvCsqBZIP4XwSdxxjnnrXPE4ViOcZx9cURAlFBOSFHNDgnuM277XlvIo1ttLs7ORZhKJIlAbcM+gFaL+NpvPW5XTLUXAXa8pzlh6DuBnnqa5XOBnB60nQe1L2cQNxPEkyWWp2q20ey/kkkY5OU39QPpVf+2pm8Of2P5EYjD7vMBJb72fpVT7Bd/YPt32d/sucebxjOcfXrxRZ2N1qEpis4GmkA3FVI4GQM8/UU+WO4FjWNZfWrW0t5oIo1tYzGpUnkEKOc/wC7U2k+IbjS7R7NoYbm1c5MUo4z3/kPWslkZHdGXaykgg9sUzgjgEeozRyK1hXNmfXVl1KyvLfTrS2+yuGEcS4DkEH5sY9KE8T3CeJjqn2eLzJItpQ52jAC1n2Vjc6hceTawtLIFLFVOOMjnn6ioXRopWRxh1JDAnoQeaOWOwzT0/xLc6frF3NCqH7QxeWJslWyxPHfjJqfUvEct7Ymwt7S2sbQnLRwLjdznrwAM+grn1Q/aWfbj5duc+5px3YJUAntk9aHCN72A1NY8QSalZ2Uc8UcYtx5aFMktkAd/wDdFWrDxNLaaQ2myWkFxCM+WZP4c5P48kmsDyvmV25cDgdh64qT/OaOSNrAbviXVbe8jsbGycvaWUQRWII3tgDOD7D9TTdL8Qy6fpj2Elnb3UBbcqy9j16dxmsPOevAqzZafdalO0NnCZZAu8qpAwOmefcijkjy2YGvceLLq5vLC7e1gEtnuKhdwDbgAcjPt2qG28SXUGvXGrCCBpZ02NGxbb/DyOc/w1jujRlkcEFTg+x71WtgSCSfmIB2+g7D9KOSPYR0OleJbrTVuIjBDPbzuztFJ0BPp/gfSn6l4nudT037FJa20UQYMvlAjaB0AGelcxeXDW4TaACzdT6VaBwT/Wjkje9gL+k6lNpOoLdwIrsFKFHzhgfp+f4Vp23i+9tNTu7wQwu11tLId21dowMc+lY66bffYDfmA/ZN21ZQRj0xjOevtVXdl2QA5UZ9qOWMtwNfSddudJe6McUUrXIG9pCfU88HryaYNbnHh9dHMUP2cHIbnfncW9cVlghskEEA4/GmKjBnJbduOQMdBT5EBsa3rs+uXETzQxRmJSo8vPIJzzk1veFI9al0eX7E1lJb+ay+TdKxwcAkjb256H0rixuzyODTgSG+UkE9SDSlBONkM7XxremCLTrQTK15ERM7RjbtIGAfbnOB6Cs8eNb0KJWsrI3YTZ9pKHcB+f6dPauYLZznqaQ4yDjnGKlUo2swuSTTyXE8k8zF5JG3Mx7nNdOfHF684klsrKTbgoCp+Q+oOfp+Vcnj5skkew6U8Me9VKEXugNZPEmox602phk89l2lSvyFf7uM9OlS6l4kN/ZSwHTLGFpSC8sceHJBznP1x61gqpDu24kNjAPbFPIGPTPajkiI7lpm8M+DvJa6WW4uvmg2nG0OBkjvgDJz6muZ0nXrrR1kiiWKWCT78Mwyp4xmsw9FyeAMDPOAOlTWdhcahcrb2sXmzFSQu4LnHXqcVKppJ36gaGreIrzU4Y7fy4Le2iwUhhXCgjpmnXnie7vNZtNRkit1nth8qqG2nknnJz3PeseaCSGZ7edMSRko6nsRwf5VGFAO7vjGapQj0A3YfE17BrU+qRJEJZwokjwdhAGB3z29asT+ML24trq2+y2iQXCMhVEI25zkjnqc/pXNFc8kdweD3p3Qc4460ezjvYC1Y30+nXaXNs+2VM4JGQR3BHpWxfeLr66tZbdILW3Ew/fPChDP26kntx6+9c6M4zzTWkUMq9S3Sm4Ju7QHQ6Z4rutN00WX2e3uIU5TzgeO+OvIzmluPFd7eTWEs8NuXtJfNUgMN59+f5Vz45A4z65oBwP5UuSN72Ak1S/uNV124v5lTeUXEaDCqdoXAyfRf1rt9Otxofga9uLmWPdfQ7o1Ukn50wq89TzzxxXARMHml2kcMB+QFTlsgAnOBgc5olC6SWwG5YeJ7i0sY7G4tLe8t4jujWccqR0/LPFB8U3r69FqkiQyPGjIkWDtUEc981gHBYNj2zSgbcnqTzR7OO9gOo/4TS98uYpZ2kd2+QbhFO7Hb6kfl7VypPzHrk9z3pxJHOenPNNPPocURgo7AJgFulIenQc96QsAwXOSQSKU7SDz+dWAo4P+RR0UZA3fWmk4IHb2pwPzHpmmApA4PFNx8xz6dKdk9/1pOoI70gEA4yeee1OGM7j9Kh8xUnWHnLLuHoKnA6bqYGr4dOfEOmdv9Li7/wC2K93rwbw6VPiPTRwSt3Dnjp8wr3mpYgooopAFFFFACV89S/6xvTP+NfQ1fPUq5ZhyOTTQEDY5xyPWmdR698+tPYdwPyqBGcTski4UnKEDjHpVDFxnOPXpTSOD3NS4GefWmsMEnH6UhlZhhiM1o+HdYbQtaiu8Fov9XMo7oTz+WAfwqiy8ZIGcdfWomHzHilKN1Zgd9440ZbhE16ybzI2RfP2cgrjCuPwwD+B9a4clmiYxsA5A2k11fgvxTHZj+ydQYfZ3P7l26Lnqp/2T+lHijwk+mSSX1ghewPLIOTD/AIr79u9YQlyPkl8gOdUkKDTyu5cE/lUIbgECpQcnjoeldAjoPB9ubnxFCQ7KIQ0h29wO3616gPqfrXkGjao2kapHdhd6r8rr6qeuK9Jg8SaPPGJVvoEXrtkbaw/A1xYiMnK6GjC8fWatBb6gM+YD5LZ7jBI/kfzrgx0GDn6966bxf4ii1aWG1tMtaxks0mCN79AAD2xn865YvgjPXHSuiimoJMTFY8cfzqFjg9RT2PWruj6Hea7deXbjbAhxJMw+Vf8AE+39K0bSV2BL4Y0Ftc1QLID9kgw8xx970X6nH5Zrp/H+urbWSaNbMBLKA0+3+BOy/j/L61p6hqGneCdFjt4EVpmU+TFn5nbu7e3/AOoV5Vc3E17cyXNxIZJpWLux7k1zxTqS5nsgIlGGzjgVftLeW6uoLaIAyTOEQE8bicCqiLyM81d06eWyvILsYZ4pRIAe4ByBXSwO90/QdG0fXrK3+3TvqQHmKGACN8p9uOM45qteaH/bfjLVPMdo7eARtIUGWbMa4A9+D+VTS654bl1e31ky3P2pQEMPlnC8Yy3GDgE9D2qG18UWlv4j1ObMhs7xUHmKMMpVMZx19ffpXLae/Wwypq/hq1GitqGnm7iCvskivECMATjPQdyPz9qm1fw3peiaefObUJLgRnbOijyd/QA8fLz6/nTNY1SwlsDBBrmo3YkkXzI5F+XZnJ/hGSOO9XT4g0my0i6toL68vvNjKRRTp/qwQQAWIHHPv04qrzshFC30DS7LSLbUNbuZ1+0gGOOH0PI7Enjn0p+m+HdK1KwvrwXVxFbwTkLI5X/VAKSWG3rgn9KbDruiato9hp2stcW91Au1HjXOQo29cHqAMgilt9W0uy0DV9NilkbznkNvuQ5ZSgAyex4NHv8AncCzZWVo2i+IH02+uxZpG2wBgPMAjyd2Vz1yOMcVAnh7R4tAs9Uv7q6jSQDeqAEsxzgLxkdCe/Squj6xaWPh3VbOZ3E9yjCPCkgkoRye3Nbsg05/BGmx6nJLHA5Ta8Q5VsMc/TGR071MnJP5/oBTHh+w03XtKnWeWSyu2Bh3AE7+CoPHKnPoO9WNSt7CXxvaLDPdR3zODMUIAUCMFduR3GM9aztW8RWT3mkpYRv9ksJFfn5S+CuAM+gHf1qxeavop8SWOrW80+/dm4BjIAATaOMdemeTRad7vsxiN4eGpeJdWa6vJha2m0yTPjzGygPXGBgD06YFVbzQtNuNCn1TR7i4dbckSR3GOQMZIwBjqDVq38TWKa1qwmWR7C/C8heVwm08e/PvUFxq2kadoF1pmjvPcPclvMllXAGQAeoHYYxj3p+/f7gLMnhvQ7SCwuL68uohdIoCKQcuyg8ELwBn/wCvWH4k0ldE1X7KkrPG6CSMt1AyRg4/3T+lX9e1uzvrHSIbd2L2wxICpAHyr0z16GofFuq2ur6slzaOzIIQhLKV53Mf6iqhz3VxG7YwaQPA6m4eZLR2UzSIo379wyOnI3cVk2+g6ba6LDqes3NwizkeXHBjIB6Z4OeMn2qTRtW0lvDcukapJLEDJuDRqTkZDDBwcHI7iiLV9I1TQbbTdWlnt3tSPLkjXduA4HY9uOlJKSvvuBQ8RaGmizQPBOZba4UtGzDkYwcH14Iq3o/hy1vdDfUbtryQFiqxWYG8YOCeQcnv9Kg8T65DqsltBaJILW2UhS3BY8DP0wB79at+GtS0vTYI5ZtTu4JgxM1sqFo39Ox7Y5yKp8/J5gQaVoFpql5eyrLc/wBm2rcYXMsntjHXA9PQVNqHhq2jgsL20N4ltPOkMsVyu2RNzYz09c+varVl4ss11TUmlWeC1vGVo3QfOhChdx68nGeM4PrVbUtXs91msGs314q3KPKsyYTaDnI+UHIqbz5hhrWhaLooIkvLlp2ZGjhyN3l5AY5C47Njp071LdeEIU8Q2VnDLM1lcRM5kyCw29cHGOcrjjv3rK8U6na6rrC3No7NEIVTJUryCx6H6itvTvF1pb+H4kmZjqVtC8UXyEg/3eemOF/75ofOopoCrbeGrGefUbky3TadaSGJFiAeWVhjdjA6ZPHFUtf0CHTrW1vrRp2trg7Stwu10bBODwOoB/KrPhzxBbWOnT6ddzTwK7l0uYRllJAB4weePQ96zPGGrwyR2EFprF5fIJi0onTauQAAR8o9Wprn5/ICTRNN0+/SX7UNQeZXG2Kzi3ZXHUnBArSvPCsFrrum2qTTta3pYfNgSIQMkdMdx29aXQda06Dw5NYT3ktnMzlvPgQlmzjoQDg8Y7cVZvfEOmT6hoc8U8xitGfzDJG24AqACT3PHbNJufM7bAOj8JaNJfz6aNRujeou8DAwi9s/L83UE4I69qy9I8OQT2t5fapcNBa2srRv5WMll684PHIHTnNW4Ne06Pxrd6k0rCzePaGMbZJ2oOmM9QaTTNd057TU9M1FpI7W5uJJUlUE8Mc9MEjGAelL30tfIC/qUNpF8PGWxmea18xSjOMNzLyDwOQfas3wGp/t25xyPsrc/wDA0p+oavo48JyaVp0szMkilDJGQX+cMWzjA78cVQ8J6raaPq8s927JG8JQFVLZbcp6D6Giz5JIDQuvD2mXWn6ld2N7NLdWrO0wYYQkZYgDGfXByai0/wAN2n9kw32pm9bz/wDVxWke4qp6M3B4/wA81HpGtWVlp2vRzyOGu1YQgITnKuO3T7wq/pviOyfRbexur250+eBQolgXcGAGB2PbHGO1N+0SsgLWi6N/YvjGa3WRpIntGeNm643qMH3yKzbPw/Zalb6rfXVzNB9nvJAzLgqFBBPGM55Pf0qay1+xtvEr3MmoXNzaramJZZozuDFgSMBRxx6Va0KW2l8N63JPuFrJdSs5QfNsIHI/CpfMtX5AY+p6BYf2CNX0m6nmhRsSCYDPXGRwMHJHBqn4e0P+2bmYSStFbwKHkeMZY+gH1wa0dQ1bS7Tw5/Y2lTTXHmOGklkTb3BPUDngDgY4qn4X16HRbmeO6D+RchV3RjJRhnB/U1ac+RgWdW8PWsWiHU9PN4qRttkhvE2sMnAI4HqKuWPhbStQhUQyaqrFNwuJIgsbHHIGV5/zg1X1fWLNrELbaxfagxkRmglTCMgOdpyo9BWy/ijRjfw3v2+7H7sp9mVG2LnPzMMcntxmpbnYDn9K8NRTi+n1G4MVpZStE7J1Zl69jx07c5rV8LppcXiRxpUlxJGbMl/PGCG3rx0HbH51XsvEGmE6vY34kNjd3MkqSqpzhj3HUdAR70zSr7Q9F15pre9uJbZrYozvGchy4OANo4wPSiXM00wFuvD2mXunaldWN9NLdWrO0uQAhIyxAGOnBwcmud0nTJNV1KK0iIQyZLuR0UDJNbGk65Y2lnrkE8jCS8VjCBGTnhhz6feFZGgX/wDY2rpelGkBysgB52kY4+nX8KtcyTQjZm8J6Fq19c6VY6hdDUrMbmEu3y25we2eDgHHr3rT0a30uPwTdG5aVImci8dVG5GBXIU46fd9epqmuu+GdG1m71a0e5nv75cfZ9hCqSwJ5IwASB3PTioNI1fTm0DUtM1eWWJLp2kMkaZJ3AZxgHkEA9O9Zvma69ANazjsZvh+BczSR2ImY+Yoy5XzTjAx1PHasrV/DMMN3pi6bM8kOoHahl528A5zgcYOfwqOTVNPXwc+lxO4mExZAUOCvmbhz64qxd+I7ZINAa2LSS2IXzVIKj7iqQD+BppTTuvMC4fBmnyPcWVu2oC7jTd58keIXPoDjnt3/Oqmn+HdLfw9bapf3U8KlmM2GGCAzKAoCk5zj17/AIX7rxFpk7PcRazqtu5X5bdFwAccfwn+dY02s2r+C4dMLv8Aa1k3MCpx99jnP4iiPtLDMuzskv8AW47OGTbDLOVSRhk7cnHXvitTxDpOl6TC0UCakt0pUI8yjypQRklSBzj+dYFg9tNdxfaZZYbcPiV4vvrjPI9DnFdVq+vWEnhl9Ktru5v5nKjzrhMFACDycDJ4x+PWtJc3MrCIdY8O2Wn65pFjC9wY72TbIzMCRyBxxx196cPCMc/iifT4JZEs4Ilkd2IZ/mHABwB69qv3HiDQb97DULo3IvLUgiJFIy3B5PQjIz1B/lUC+KrKHxRd3a+ZJY3EMcbNt+YFR1wfx/Os71LDM19M0bULy2stEmuWmklKySS8oEAJJHAz0qTV9M0OwWWyt57ybU0IVQcbCxxwfl9D/wDXpPt2haNf2l/pElzLIkh8yFwQoQqQQMgc8+/Sna1eaBdtLqVjPcpqTMsiRshCbgRnPHoD0brTvK63sBpJ4N05J4rK5/tF7l0JNxEn7lD6Zxjsev6VQ03wspa/lvzcSQ2kxhWO1XMkrDHQY91/PrxWlJ4n0u/CTSalqdg4UB4YD8pPr90j8fpVHSvE1tbx39peT3gimmLxXSn96M4HPvgD171K9pYBuo+E08/TjYPPHFetsKXIHmRHGeenYHj2rX0nTdF07xILW1uLl7+CM7xJgq2QMjgdRnNY93r8Frf6dPZ6lf36wSFpVuTweMfLkDnBar6a94bg1g6rGbtriYFXGz5U4xnHqcAcE0pKdrMRymuca/qIHa6l4/4EazwOOa6Jr3QrhdamuYpJLqeaR7RsEYDZ2njgcnnPaueHX8q6IPSwCHJTgkH19KXkAUgbcxXDAA45707GasAB69qhRXkfdIoUqxCc9vepMFAMfiaVSCzLn5l6496AELlGUYY7v4h0/Gncnj9KXPpTW+YEoVLdjjjPegQyJAjy4B5YH9BUh46mgHJpkzbIXYDopIz9KYAsgYsozhDgntmn+p4/+tSYwACSfU0SA7WGcZHbtQMMnOD1xjimqSeowRxg0RIqQoobI2gg+tOJ5x69eaQFcxD7V5zvywCKP51Jhs4PIOMD0oZggBKk8gDA70u3C8dMknBz1oAOpwP1pwPoO1NXl8c4FPA47j0oAQ9frSHn346UudqFgSeM/wBaYjM0cTKMgqCSfp1oAVkRpA7AblHBqTJ5OaYSv8X8R/OnAYyTgUAanh1QPEWmnubyHP8A30K95rwbw3lte0osME3cRI9PnFe80mIKKKKQBRRRQAV89yAbj+NfQhr54kGWPGQD6daaAjOSck4zTD1+p/Kn88AkZ+lMI5/nTGNzxxmkPc80vJYrtPQc/wCfpSgH6UARv3FQyJkcEj3qwUGc/NxkYz/SmMvP4dB2oAqlTjHr0+ldh4b8bS6cqWmpb57UcLIBl4//AIoe3X+Vcmy889Pam4IwMcmpnFSVmB6Xf+E9M1yL7dot1HCXOfl5iY/Tqp/ziuRvtE1PSzm8tXSPtIvzIfxHT8azLDU73S5fMs7mSBs87TwfqOh/Guw0/wCI0yKE1C0WQ45khO1vxU8fyrK1SG2qA5UPuwMil3gYwfzrvP7e8GahlrmG3jkPXzbTDfmoP86QR+BpMMGs/wAZZF/TNHte8WBwJfjOOfWn2tpc6hOEtLaSeQHGEXOPqe1d99t8DWgG0WJOOnkvL/MGobr4h6ZaxiLT7SWYAfKCBEg+g5Pp2FP2sn8MQsVdK8ASO6S6rKVHB8iE5Y/Vun5fnV/V/FemeHLcafpccUk8Y2iNP9XH/vHufb8zXHat4t1bVNyPP5MBHMVvlQR7nqfxNYODkYz1pKlKWs2BYvb251G6e5upXlmfGS38vYD0qNQSfc/4U1V2t/KpwvP1rdK2gAiYNTKMEY9KjLqrKGyCxwKmUHPUUAOB6jnFAYbchs5OKQfN6D3oHHuaYCtzk559qO3OMAdajWQs7IABt9e/0pV3FcOMHJ6fp/SkBnyGQaxHnkcEf7uP/wBdaYY49OagaHddRy8HapHP+frU2SOwHFAC9Bz05zVqXVbu506GzkuN9pGQY02rxgHHOM9Ce9VjgLhhSdTgClZMB2STjk//AK6XJPpyKbgjn86ASO3bvQApJ7mjnjJye9ITx/Kg4PXn8KYC5Gf5UMcY446UmO56U0k5AAyPWgBSfQ96MnH/ANelAJPH8qT8eKAGPIkYBY7QTgZFPDHAyPWmuqyKQVBB65poUgSAOSSBjPbjH/16AHJMJFDL0Pt705m9RUcUSwwog/h6f5/Olzn0NAD8/jSA44J69801UZeGOTkkfnTJYvMjKkYYHI56Ec0ATc9utQ3ECS7N+cKwIA/z0qRWJAJGCe2enelPUCgBoUKxb+96n0FSbhn29KrSiRcujnmRcjrx0wKnU9vSkAoz+IprSbUZz0AJp275j6morpGmgeNcAnHJ6DmgByy7yAUdTtDc089vUetN9yTSntQBHHLueUbeEbA9+M/1qT144ppjHB5UAk4HGfrSmmA8tz/LFWYtWu7PT7iyin2WsxJlQqpzwAeSMjgDpVQnimseMdjSa7gOz2B5z1qBX/fSqQTJ95fQj/8AXU3HzE9Kbs/ebgDnpmmA5CWjGRg4zj3pQSCQf/1UDOPalxk/5/GgBGdRgEgbuBz1p2MdTTHjDqu4Z2sCPY0m4BwnOSCR9BQA7/a4z/Kg9DxQfu9TQOlAEE6x+dHPI4QoOMng1MrhowynKkZzSNFHNt8xQ23pmndF6Y+lIBVcbQQQVPShVVCQDxuJ/Omsm4KOgBzx7GnZz9RQAK6lyoYZHbPNITx1NNVVUlgoDHk4HWnZ44wKYDEVU3beCxyeafn/AApMZI7H3oOKAGF2e5KgkKgyffPSnEluMnHtSAbZXbH3gBz7UowcdM4pgIDwfrS8kY60gHB4I+tKMZ4pAL6n1FJgEc4PejgZNI2BGSRjHWgB2emc9aXd603nd0z3oP0+uKAELBRksAPUnpQO+OfSgjcpXjn16UyFdqKFGBjpQA/kdutKP4gOxpFHJ54JzyaZEctMPR/6CgCU596Yq7ZHcE5YjOad644oOSf/AK9IBQ2QOMNS4454puAcHjnmgMfM27TjAO7+lMA6d+aSVC6Bf9oZ+gOacQAfoaUnAHHHTgUwEjXYMDJ5zz70q4IySTnn3o7dhQeQe+aAEzk44FM3ZdlBwVIHPcGnt8p4GeailbawkxwPlb6Z60gHepzxQSccUqjAII7UYIGDz70AA54P0o3ktjGABwfWjB6Ype3GPr+VADJt32eTHXacY78U5QAFHoMU2U42AjPzZA+gJ/pTzkMP50ANYkKcDJxxn1prZmWLn92TubB6+gqQjOMAfXFRhFhj55GR2754oEbPh3jxFpnb/TIv/QxXvFeD+HiB4i0z3u4u3+2K94pMAooopAFFFFAAa+epOuTjucetfQh6V88yEh2fOF29Md+9NARsD16nPNRCT94I2643D0Iyf/rVIH3YKkhWGRx0zVeRZGuYnRQAoOW+vb+VUMlOc5znnijnbx1x60DBIznGaCMkUAHJbOflxz70MpY/jSgndk8H2pTyPf2oAhZAxzjkevaoyh2jHPH4ipzkgetIw49Me1AFYqccjn2pNuMn9asMuQOOM0gTJH8qQEBzxS5P+e9S7OABnpj600g+gz0oAiJOBkgUYJ6YqTYcD9acqc4OKYEOOPQ9OakCcY6E+tSbTwOT9KeE+bofwFADEiG8PgZA4qYLhc9h3oGOv5GnAnbjHWgCGcfKhIPEq/zqfBA4GM0hyDz270oOePfHPegBN2HKhhwOR39qC2GwSOfzowPvEDceCfWlzlRzjHfFACEHOQenXNKflH+FHBPtwKZuBDbMEjIH1oEICNzEDkcfWntnH8qSPhF3Y3Y5wO9NnYhPQnGAKACQfNG5YgKTx654qQZx+HWorpsW0jD+H5vywaeJdzMoDALjkjg8UhgC5d8gBQfl96eBzRyB1zil5HXigBPmLbQPlxnOaRTwAxAbGSAaGUvGVJI9cUrbeXOAcYJPpQIar74wwPB5FIj+YWGGG1scjr70qkFBswVIyMDtSrwBweO5pgP789fWm/nnjtQfWmpv8sB2DN6gUDFJ/HvSbQMnjJ4NL2pc9zSADnHFRBjHP5WDtK5T2x2/kakzxzj2+lQXS7hEx6q6nP44oAn7Z70AfT60gBHODTj0PHNACMmSCQTg5HPT/OaM49fr2peufQGjJA6/pQA1sHrz7UvJB45NIeT369hS/e4x+VADgT3HA9aYkiuikA4bkcdqU+nNB68dBQAmQASzYAPrTm5ORmoLrcYMAfxr/wChVOcgn+VADDh1Zc4HQ4+lOOcfrWdJeNFqRiQfIWAZSOckYrRDdSe/rQAfXnHekIPT3pckjJAB9PSkyf8A9VADWQvGyZxuyCRSsCqEqRlV/iPFOGf/ANdNcbo5F9QQOKAHKVdVdGyD0IpT9fas+xuGNidqjchC9M9TV9iD70DDnNHGecZWgn3pAMkH249qBDsZ6ngc0Ak9cfh6Ug4HbIoBJODye+KAFwdo6ZNIGBAIIII4NKSR7DPpTFyPQLjAH86AHBQGO3ueaMfLgilGeOQKQSBlyCD24PTFACghssMHqPxpgIZcgj0NNfcrpsxgk7/8acqbCcDqc4oAUjI46UjMwUkLuIHTNLnkDtjNKCeeP1pgRKxdpAFI2kDJ708Yz149acfT8ajdN6kA45Bz+NIBXGV25x0PX3zS5+n5UZyuRSDnJ6nsaAFI3dRnvS+vHWgnIPHQ8im9sc0ALj2pCTSnn8+lJj9KAAZz/SmyM4jJjUM/UA0/dk4x75pSwyFHBIyKAGgsQu7g8ZFIibd5U9Tk/kKUdM574oDc88+lMA3biRyDjuKcBnr39aXP6UoOcHGO9IBmPSgkb9o4Y84/z9acGA5561Hu/e/c6Dhvr2/QUCJMZ68ig9Mn+dRl8vswCeuD/OlLjgYx/WmA7O3b3NMmV2MRRgNr5YeopcjPB4xmjfnHXPegYvehgDkdjUbyMInYDJCk4Pc04HA5A7DHpUgOIwOOw601HEqEgY5I6+hxSiTLmP2yPekACpheB/n/ABpgOP3vpS9D16cntTP485/AelO67ueaYDMrKwIYEo3Psf8AJpsjOrbwMKrBT7g9x+Jp+1UZioXkkkjuaVhvRlbJBHNIQ7oMcj8aifexf5flVcj/AGj1/p+tSDO716mnbsHHbrQBqeGznxBpZ9buI/8Ajwr3evBfDDM2u6UxOd11Cf8Ax5a96pMAooopAFFFFACGvnlwDX0Oa+dgu3jdkdcfrTQDHzgY7CmA4I68HoeKcccZxz3pucMKoYm7qfyzQQScjqacRzyKQH5sdqAF2gY/lRjGcD86Ae3ODSntgjJx+FADSB+RpeoI/OgjtjI704D5e1ADSvTHSlZAOSOtDl8xiNRjPzE+mKdxnoaAIsLk/LjH60YUngdOKlOOw6dKTA/z6UgGeWM5oIGOnensRtyePY0gAbGMYpgNIycfypSNqE44pTuLtyNvHbp6mmTN+4kIHGwkH8KBBbJshjU5yFGf51Jg8DrSJnYmRztHahdwLbiDkkqR6UAHGcc4pSQMHgU0Dn9aXb84J6jI60ALjHBFJE2+MMBtyM4pQDntnvml5wD696BhwDTTjqo68/WlC4/DjrR096BAD0OOlLxjnmkJwTxR36c96AI7tiLOY88Kaht4ZoUz53mKV4UjkcetWXQNGUfkEYxn2oUbeAOAvekAICobJ4/h9vWpOMdOR0poIxn8xS/hTGNJAUqCAxBxn6Ukat5CLIdz4+Y560SRK8kb87kPH0I6U/GBn8eaBAu1FCjgKMCl4/X61GOHk7/N/QUueelAx3B/nSE8FcZNJjnOBS4z2oAUAcfWkbJBx17E0Z4z7UvrQAwL85bklsA1Hdn/AESQ+i56/jUxOCCSB2pSoI24yKAEBzgjnPIpee1QQfKph/ijOPqO1Sg8/jQAoPB4J/GjGQ3r60ueuab2I/PmkAuOOT+tN2sJN+flAxgeuadzt49aOoGf1oAUduvFHH5+tRu7LtwuSWA47U/GT6emaAF25GDjOccUh9xj3NKBkn3OetNkUSoUbkH3oArvADfR3G3sQQOxxwasHk46YpMduKU4+hPH1oAdkHPUgd/SommVJQhBJLYz74zTlVYwQoyCSefWjapxkZwcimA4HuPX1pCNxI6Z460c9egpPmD42/Lt6+9IZDawrBGEC4Oeufve9Tfxg4/h696ACc8UhYKMnAH1oAUkHFKzBQWJwAM0YwfrQByOBQAvIzux7cdqBwD+VHbpmhSOVx0oEGMj2pcY46gd80DrnA/A0DLEcD296AEIyMDPTtSLGsSBVXAHQCnkdCDkGmtkjr09KADaCcjr0J9s0nYZGM045yQMU08k4oAaz+Wpc52gZ4GaEZmG5wAOwPXGKGDBTt6j9aSBXEaK/L7Rn60wJCVb5s5PakBGOho2neOTgdRQB6dvWkA38/SnfwjHbjpSYxmgjnGMH19aAGSSxwlQ+Ru4GOak4xtJOajZS0q/3VOT9e1P2kZI60AL90ADp2pmDkHr2pSOmetISAT9aAHHhioxkU3cGJwfb8aON+4Dnp+FGwKcqvVsnmgAHODx70oz3GDjihMkAMAD7UueckUAHOOaRmCKWOeOTTycDjB+tRFiTtwCvegAIBKknlRgc0p4600twW710eg+D7rVwtxdF7eyIyD/AByD/Z9B71MpqKuwObjgmuLyFLeKSSRsoEjBYn8B9K6ez8B6tckPdNFaKR0dtzfkP6kV0k2s+HvB9ubO1jVpVADQwcuSP77dvx59q5W/8f6vdNi2EVkmeNg3N+LH+gFZc9SfwqwHQQ/Du0G3ztQuX4/5Zoq5P45qwfh7pR5Mt/npnzE/+IrzS617ULm4EdxqF3ISM/NMxH86gWeUHcHfdnrvNHJU/mC56VN8PLRgRBqFwjY4EiK38sViX3gfVrQNLAI7xOTiIkP/AN8nqfoTXPW+uata4MGp3agD7vnMV/I8V0OnfES+gcRahDHdJn76Dy3x68cH8h9aVqsetxnKqssUsjTxSRTdPKdcMg9CD3qUHI47/wCFeoxzaB4vtcbY5nC/db5Jox/P8siuK8SeEr7Ris9ruubLdh3x80Y/2h6e/wDKqhWT0ejEYgxnqRTgQFGKiRzvx/KpAxz/ACrYBI1CF1AbGd2c9z6U/g/w+3HpSgHLfWmr0PUHJ/nQIUYP40488EZ9ajB/nTl44xjP60AavhtQuvaUo6LdxAf99iveK8I8O/8AIxaZ/wBfcX/oYr3ekwCiiikAUUUUABr54bpk9etfQ9fO8h4AJxn3pxAhByo+UgHnBoJGV7k804sCQQR1x1pCQT3/AAqhjOcDI5+vejjkZoPtz16fSjvnkcUAOxyfShTgn+VIeufype3se5oAXJIznn0pRjPSmgnjrTgAcfoaAFxjjv2FOxkAdDjpxTTwVGPUj2qKIyiKLcCDt+bvzQBN3560x1yynceD+fFP5P8ALmmk5z2FAhSAcg5NIVGF9v8A9VOwD/hTe2O9ACn8enWmTcxOOeVNPOM56UyTcVYIcEg44oAVP9WoyfujOac3J+lIOQOTmjOP/r0AISeT7UDnjPSg8ZxzRgkE8jj0oAXII/pUFmCLVVbIZSQRUw5bBB+vrTLcAo3+07EfnigB+cOBgndznt/nmnHkHI780gyB36dqU4Ix+NACdCCMnFL14zzUcMqzRh0OQOv19KkPbigAPzcE49KjgOIgWHPfPqP/ANVSEk44OM9aCcjgH3oAMgetBNIF6Hj8KX6UhgOuP0oIBYH+LkfhSdsnNOHoBz70ARqd0zjkD6U5jjaT3OKUDBz0J4pGySMf/qpgKMY680mQfXntS8HPNBOCAfpxQIN3Xv7UdRnJpSQBkc+lIeAv0/KgY14VdkkbPyEkDPAJqRhtIA64pNwYcHjJH496Cf5/lQBCflu1I/iQ/oR/jUvXp6dqinJDRP3VxnHoeKkz2HFIBepyPqM0yRmTZtGcsAfpT96ltpPOM4pBJlmCpwOp/wA/55oAXJ9DSAYJOScn8qCRjvz70uRmgAHXpnmjhTuJ9M88UgGD1PNDEFdrD5c9KAHcdzyKOp47UYz065qNQfmySctkH0HpQAkrfvY1XjOSR7Af40/AHGOPSkMaeaH/AIlBUH2oVw+4KfunBoAntoDcXAh3bCwJBPtRdwfZLjymcNkA5xjrVjS8fbxx/Cak1SymubkMkRdQq85HUE1wzxDhieSTtGx2RoKWH50ru5FHYO9p9o8wAbS+3HpmmnTXSza587IYBypHI6cCtNVaPSGRwVYRtkenWmS5/sXof9Uv9K5FjKjlo9Oa3yOl4Wmo6r7N/mY2BjHerF5o7oYCbhdnmAEBTkn/ACKrnOCea3tRPyQcf8t1/rXXiq06dSEYve5zUKUZwk30sYckbwStG4IZTg1XE6tLGoGQ4Y5+ldFqNp58XmIMyp/48PSsKOIPIixrlySAPTNXhsTGtT5uq3IxGHlSny/cTwwGcsF4CqWb2AqYacfsJuPMGNm7bj+taSWq22nSxjljGxc+pxUYJ/sPngiLtXHLHSnK8HpdI6o4NRXv72uUZtPaG1FwZA3Cnbt9ap8Dkda2r3P9kAD0jB+mRWJ75NdeCqyqQbk+rObFUo05JR7F6SwaOzFwZQRtDbQPXH+NT/2K4H/HwOOD8lT3JxomT08tc/pVSxvJ57uNTM7IScgng8VyKriJ05TjLZs6HSownGMlukPOjOelwPX7n/16hh03z2kUTgNG5Vht/WrGp3M0FxGI5WUFOQpxzk1TtblobsTOSwfIck9ff+taUniZ0XU5t1oTUVCNVQt6kDwSJOYNuZNwUD1q1dWAsog73ClidoULyx9v89q1zbxvcLP1dVKjH6H+dZGp3InutqtlI+FPv3P+fSlQxVTEVIxjoluFbDQowblq3sVMA9qtSacUtPtPmgjaG27fXt196q8Y9COelbNwSdF5PPlJ0/CujFVZU3BRe7McPSjNS5uiM2LS57y3LLL5Kt91iMk/hTrnTpbZC+VdO5HBH1Fa0nmPYA2hwSg24OOPQVnHUZ0thDcWrB3Ug7zg/wAq5KWJr1J3jbfbqdNShRhCzve25m7cEnOVPPNXrXTzdW5lEoUZIxt9KpgcH0+tbWlD/iX4/wBs9fwrrx1aVKlzRfU5sJSjUqcsl0M2zsXvAzB9irxkjOTSrYh75rVZskDJcDjPp1rTlddOsFVD8w+Vfc9zWdpWf7R5bcNp71zwxFWcJ1U7RWxtKhThOFN7vcn/ALFbdn7SMf7n/wBeop9OELxK9wMSNjds6frVy8S/a4JtmkEe0DhwBn6ZrLumn8wxzu5ZezNnFLDTrVbP2i9Oo8RClTuuRkl3p72iI+/eCcEgY2mn2mnNcw+YX2AnC/LnNaFpKt/YGOQ5bG1vXPY0zUJVtbMQx8M42qPRe5rNYuu37D7d9/It4akl7b7NtvMw5gE8xYyHwSAemajZhgGhmCgZ4Jra8J6L/bWrjzVzaW3zy8cN/dX8SPyBr12+WN2eY9za8I+FFmSPVtTUGM/PFA/QjszZ7eg/Go/FHjkvusdIlKJyslyvBb1C+g9/yo8c+JPnfRbJ8Iny3LJ3I/gHsO/5dq4M8knr6VjCDm+eYhwJJPX1yaMfXJ6UiqwcDHy46571MFJwO1dFhFcwKZ1l5yBge9P2YIIJIx0x71YC8gbaNmO5oAgKHbkk+gpuCGxg+tWgvbGPrWho2g3GtXZjjBWBOZZccKPQepNKTSV2MxoJ5IJEmgkaORDlXRsEH1r0jwx4zTUnWw1LYt0RhJeiy+xHY/oa4fxBpqaTqstpbzpPgBwu4bkB7N7/AOIrKLMsoAJBC7s5rKcI1I3C53vizwqLLfqenpi3JzLCo/1Z9R/s+3auOypKE5yDxivR/BfiMavZmxvWDXcS4y+P3qf1I6H865fxV4dfRL3zoATZTHMZ67D3T/D/AOtU0qjT5JbgzEeTy42dRu2jOPWm27mWBWOfmyR9Mmk2KRj1z+GRUduxWxUr8xCnGT1xXQBa7jrnHrS/LuHr71Gpzg9ARkVKMcdqBGr4d48Q6Z/19xf+hivd68I8PEf8JFpmOf8ATIv/AEMV7vSYBRRRSAKKKKACvnl+VAxyBxX0Ka+eTnavp/OmgISqqT09elIQOMkj8KewAJ4pmMHoTz/jTGNxzn0/WkIO7qCM8cU4ZzwOvtQPcY60xi8Y49f60pGUwOvQE0hUk8dO2aUcD6e1AhAcYz+Jpwx6U3noPpS9vWgB5XoT1JpMgHg8fWgHge9AAOAaADPHOeKMYx2pcDoRQMccUCE9OaTbxk9eeBS88UDrg/nQAxZFZcoQRnHTuDTm9z6ZoRAnCjjJPI9aGXIween50AHbHcClGCMZHFJngY4P0oGepoGGOpyD3pM7R07dabIpeNlXIJXAPpSpkIpYfNgZ9jQAZwpJ7CmwqRbx8/w5P86dJgxNuO1SCMj3puG80YPybduPegB5xx16UZHXj6UdRn+VG3r0yaAGiMbMZ2luSRUhGcY4z1NBG0j2pT8i59DQAEEnPX2/CkVcPuPbNOYE9KaQcE4460gHHqPXvTccdehpqbjuBxwePcYojfzFJwBhiOv4UAOPuTS4z/hSHPPTg0p5XBHP/wBegBMnH1pBzyaXoAfSkOSCcUALkYHB60c9AelIASvofWlHHXJI/pTAQk7cADNC8qN2M4+b60D0xSsBjsDQAgUKOPXNBHA7c00OWkdem0gA+vApw60ABwy4bB5796XvnvQcHmlHHNAEbsqKXbACjJqGD97bozbgS+8gcZ5PFLdEu0cGOHO5j6KOcVOB7DrSAdjjNIQdpx196AMdRSr8vGB9KAGqrKq7mBI6n3pcKQM8kEfnRggZ5/GgnP0J60AIBlQfXr60HjjPHWnc46ZpvTPFAw79s9KRVVWYgfM5yf5UvBXp3zQx9KAL2k4+3L67Sf0q7e6g9pc+WsaMNobJzmsyymW1uVlYEqFIIA5pb6dbm68xFYDaB834151TD+0xV5q8bHdTr+zw9ouzua5lNxprykBd8bcDt1pqoZtIVYsEmPAHuO36VSjvol0427LIX2MuRjHOff3qOxvmteCN8J5wO3uK5fqdRRlyq1pXRu8VBtcz3VmQwwySTrEIzuzyMdPc1r6jjbbjPJmUj9aa2rwBSQkpbsDgf1rNmunnullkGACMKP4RmteSviKinOPKomfNSowcYyu2bc90lvLAr/L5zFFPvSR2kMNy9wOCwyfRfU1lajdxXsaIiuNrZO4Y4/A02a/lmtVgIwejN/eHasKeAq8itpfR+hvPGU+Z31tsaxmWbT5ZVyFKPj6AGoRzohP/AExqrBfwx6e0DJIX2sMjGOc0n26H+zTbFH37NmcDGfzoWEqRdox05vwE8TCSu3ry/iWbz/kEDv8AKnbr0rGx2/CtaPVreOJFKScKATgdh9af/a8DIRsm+Yeg/wAa1w8q9G8VC92Z11Rq2lz20HXH/IFAPI8tP5is/TiPt0XTv/I1LJfRPpothG4cIq5IGMjHv7VVs5Bb3MUr5IUc46nitaFGcaNSLWruZVasHVhJPRWLWr/8fcZH9z+pqgCpzzxirN9cpdTq6KwAXbhh7n396qYwvFdWEg4UYxkrM58RJSqycdjdgdhpG/cciJsH6ZxWCwOMDPXsea0o76JdP+zsj79jLnjHOff3rO/DtWWDpShKbkrXZpiqkZxhZ7IU5ySTitq4H/ElPGf3Sd/pWJ0JGeBWhJqMLad9nKsrlVXJxjIx7+1GMpznKHKtmGGqRjGd+qHJHe2MRlXYYsZK53fjirj7bvTyZI9mVLAHsR0NUrPVPJhEc6MdowGXrj3ou9S8+NookKq3BZuprjnRrzqq8bNPfyOuFWjCm/eurbeZnY5644rb0r/jwzzw5/pWJgnNaFlfx2tr5bxuW3EjbiuzH0pVKPLFX1OXB1I06l5di5dwpf2SSQnLAEof6VQ0vi/X2Vqbp98bTKuC0Z5wDyDTvttuuoi5jSQAqQy8cn1HNc0aVWnCdG11bT/I2dWnOcKt7PqXLu+lt7ny1jRl2g5IOf0NZU7tcTmV1AZuw6dBWr/bUI4WKX9P8aztS1RbiW3hWOQElmJYjAGKMHCdOSTp27sMVKE02ql/In0clbt1BOChJGPcVDq5Zr+QZ6KoH5U2xultbku6MV2kYHXtUN7OLi5aVFYAgfe+ldKpS+tupbSxg6kfqyhfW5VkIKnPevRdLKeFfAjX5UfaZ180Z7u3CD6AYP5155ZRm+1W3s058+RVJB9Wx/jXbfEm6CRadp0eFT5pSvpjCr/Nq3qe81A5EeemRpbiTeSTwSx6sTzmnhMEU2NGAyfXH1qyF4HFbgNCrgnbuYVOqgikVNpJPfvUvJIGOlMRFHvYNvQKQxC4PUetSFdvTrQxAwSfbmtDR9IudavPIgHyjmSUjhB/ntSbSV2MNF0O51m8EEI2ovMkhGQg/qfQV6lY6bb6baLb20YWNfXkse5PqaxrvUtM8IWcFjbxGWQsCyKRux3Zvf0H9K1tK1m01iOV7QviMhWDrtIz0rgrSlPXoM4zxX4VvLvWWvtPtYmR4f3mHCsXBPY9cjH5VwTxEOSylTjayt1WvXtb8S2Ok3gtJo5pJCoZ/LAwuenUivOfEOoRapqkt3BbeUjYGO7Y/iPv/hW1BztZrQDOsL6bTdRhvLZz5kT5HuO4P1r2O4gtvE3h7YpBiuYw0bEZ2Nj5T+BrxGMOUzJ948/SvS/hxqRm0+4092JNu2+MeitnI/MfrRiI7TXQDgHjeKSSGT5ZFJRh6EcGkWPZAkcblduOfYV0HjayWz8UzMvS4RZh9TkH9QT+NYSk85reL5kmIkHBx296eO3PrxTM9wOM45p65PXp+VUBq+HwR4i0oDHF5F+W4V7vXhHh7/kYtMOMn7XD/wChivd6TEFFFFIAooooADXzy2cD6c19CmvnrIIUhs5GRimgGNkA/Sozk4Pcc1I3XHf2qIDp6VQwOSi9PWkJzggc0HP4YwPyoHv1oAfwe9Gc9s01sk+31pQAFGBjHFIA59D3pdoPfmlI7A8UnXHY0wHbelKFP4CmnJwO9PBwfQdcUCDPHp9KQ53KBjgc0hOFyTx60c5H+NAARnHI4oHb6UdCPzoPJoAM55wfypM46daD2OTx2pCOtACDuAenp2pxxjBxTQAhbCgA8nA60HPrQMMYPAGKXuPf2pP4s45pBkYOO1ADgMAgg4qs7LCY41d8s2QDyDk8jNWD3JFGARz2PWgB4IIz6j0pD34oGeMnFKB2JNACei4q9p+lXuqvKtnCJWiALDeq4B+p56VQzwOpyOK6PwVd/Z/EsSFv9ejRn64yP5VE20m0IzbPR76/tJru2gDww58xi6jbgZPBPPFM/su8bTDqawj7IG2by4yTnHTOevtXoWlQx6SYdOYY+23Ny2090XIH6BfzrNudPX+z/D/h6QsnnO0swXrhQSR/48fyrH2zbGefoR9okX0APT60W6MqsO5Zj+pr0a88PWL2V9F/Z9varChNtOk5Z2IBPzg/TuT1rk/DtmbzVAn2Bb0CMsY3k2Bfcn69uetaRqJpsDJweR2pcZ/Oux8Q6RYpocV/b21rDMsypILWUvGw5GM8c8Dt61P4g07R7S7i0u2sVS8vWRUkB+WIFwMjJ68NSVVMDhxxzSnPPTn3r0c+GdOMz2Z06FLXyxtuvPPm7/cY/r+FcTo1rFJ4itbWdFlQzFHU9GxmnGqpJtAZpU9M00gnJ7Zr0GDS9CvdS1DR4tOEcsS7vP3EnJx09MZFZFlY6dpnhSPWL2yF7NO+1I2chRyR/wCyk9+oo9quwHMJG8jBEQszfdVVyT9KdLDLBMYponjkX7yOpUjv0ruY9P0+w8QaPe2ltthvozsiLH9020MGHfoSMVheMp4ZdbmjjtBFNE2JZQ2fNJVSMjHGKI1OZ2SAwNo6Gkx82ea61bLStE8PWV7d2H265uwCAzlQoIzgdumOxogs9LtNAOuz6cLg3E7CG3aQ7Y1LEBfyB5Oe3Sj2qA5IRhScA5Y5NG369a7aXQ9MbWdEmitsWl+rl7dySoOzcPfv+lWodL0C8m1Sy/s5o/sL7mlDnc3UnHPA4xil7ZAedrE3nM57KFXP6/59qlC/5xXWanZ6XdeHbHV7GyFqzXAjaMMSCMkYPr0HPvWnfWHh+w8RW2mNpAd7kD5hI21MkqMDPqOfSh1V2Cx5+Ado3Bcgc4p6qWICqWYngAck12lj4VtU1XVd8X2mK1ZRBC8m0MWXcAx9sgfrU9xo9pp+oaNf/wBnxwSSXKwy26TFlDtnawPsQDS9tG9h2OMttMu57+Kx8lkuZD8qSDYSCM557VHc2k1ldSW06BZIm2uM55ruNV+yXXjSxs3sz5wYNJN5pBcbGIGB0wQOQagh0jTJbrxDJd2paO0k3rtkYMq7WLYOec470lV0uwOEIl8/BUeXzz+Ax/WnbU8zIGXIGf1xXYajpenX+g2Goafaizee4WAoGLfeYrzn0IBzWhcaV4f0/V7LRm0x5ZJ1D+cZWyOTjPPOSDkdqr2qA4Hb2z680m3HQCtXxBBb6f4juoYIUWCN0IiGcY2qSPxzXVjw5pba1Hci2QaabNXCZbG9mwO+ehFN1EkmI8/CSGQYPykY247/AFrQ1DRL7Tb1LOeAmZ13qkR3kjJHb6Gt2+0az0nQrt7i3V7mS+aG3cscqm7j2+6D+dbot7Sy8dJBFbHdJZ5VzIx2kFs9Sc5AAqZVeqGcLY6FeaxPPZQbIpY1JkEpKkAHaR0PPOKoDAXABAIGPSvQ9FmtpvGGrC2thAY0aOU7t3mOJeW9s8cVk3Fno2oeEZ9Q0+ya1ktXCglyS3Kjn1yGz7GhVdbNAclwSBjGaVlO7nP0rd8JaRDquoT/AGpS0MEYbywcb2JOAfQcVra7oEA0aO7i05LW7WZUMEMu9ZAzYHPrkj9ap1EpcoHF4wfbNL8oI9Qa9DTw5p91FPbTaXbWUgjJi8u6Mkq+7dv1NYdlY6bpnhiDWL+zN7NcyYjiaQqqjJA/RSec1PtUBjWuj3N3pV1qCGLyLY4dWJDHgdBj3qh2I6D1rtNCubObw3rl01p5dmJ2P2ZXPQBfl3e+KpeIrDT/AOw9O1WwthbCc7GjDEjkE9/QqR70Kp71mgOVaPeVDA464qQKWYKBuJOAAMk10ujadYw+HLrW762+1+W+xIS+1eqjJx7t+QrQNhp0cuha1bWYijuZ0ie3DnaHYHaw+hBP4DpTdSzsBy9tpV1c6jDYtE0M8wyomBTAwTzxntUF7aS2N7NbSlTJC21inI/Cu8vp4D45sIFtQLhTua4DZ3Ao3y4xxj602az0jWL7WLP7CFuocsbkudzN6j0APbvUKrs2hHn+3I6dOaZtO4njbt9O9d1omhWy6HaXhsbe8nuTufz5dgRM9F4OTipYPDelp4i1G1aJXtjbLLGC2TFkkHBz7E8+1V7ZajOAIOcdauWGl3mptKLOLzDEod/mAwPxPNGrzafeaik1ham2hWMIIy3U5zuP14rofA3M2p/9cB/OqlJqNwOZFnO1s9ykMpgUjdKEO0ZPTPTvUraVeDTU1NlUWjOY1JYZLfTr2P5V2WnXdnF4AE0unpNBGypJAXwJG3KC2ccev4VlaHd2mqXNlpupLFFZ2sbGKPcVWWQn+I569cDj0qfaN302A5ccA9BRjPJzXQeKrJrOeAHSoLNSG2vBJvWXkewwR6Y71csrfS7Xwbb6rd6clzMsrLgsVL5YgZPoB7dhT9orJgciWJcrg4xnNOxwT2rtNR8OafPr+lR2yeRb3sTySIhx91Q3HpkHFTW9ho2q6jqGix6Yts1sCI7hHJYkEAk/ie+c0vaoDivslz9m+1eRL5AOPN2Hbn0z0qtHGse4ADls+vWu/W7tIfAUE8thHLEpEZhL4BYNtL5x6849657wnpUGsav5N0S0McRkZQcbuQAOPrmnGpo2+gjFPygcdD2FRGEef5x5O3aPau1itdK1/SNUkttMSynsgWjeNj8wAJAPrnac/XrUWo6bZR2fhiSO3jU3JTz2A+/kJ1/M/rQqiA5B+FJx+QqGZSyFQSCa9Hh0XTpPGdzZGzh+zixV1TbwGLgZ+vNcVrl1Y3V4p06y+ywRxiPaTy5BPzH6gj16U41OZ7AL4ShU+LNPUrn94W59lY1o/ESTzPEyLnhLZF/Vj/WqHhFgvi7TySMF2H5owq/8QUI8UBiOGt4yPflh/Sof8VegHLR4cdCMHvVlBjtUcYAJzXWeGdIsprK41jVAWs7c4C9nIHOQOT1GB3JrWUuVXYHOIPYUMpOT/Ku6sJ/DXiCc2A0tbaVgTEyqELcdivfHY5qBvh/cm6wl9CbfP3mU7wPoOD+dR7aK0loKxzmkaLca1d+RCNqr80kp6ID/AF9BXa6lqFl4R0uOysYw9y4yoP8A6Gx7/Sn6jqFl4R0xbGxQNcsuVBIJz/ff/D+ledTzS3E7TTStJIxJdj1Y/wBKizqu72HsLcXEl1M80rtJLI2Wdj1Nanh/XZNEu2bYZLeXAljHB46Ee/JrHyMU04Y85yDnrWzimrMDT8Raous6rJdxxmOMqEVTjJAHU+9Y7jHU5NSk8YxkelQkkhtwxg4+vvQkkrICBhhvQCuk+H8xi8TqmfllidePz/pXOMSG7Gug8BRl/FUB7LG5P02kf1qKvwMa3Nj4koFvdNlxy0UifgCp/wDZjXFpkMAR+Ndr8S2H2jS04yElOB7lf8K4lDjO3k+lFH4EIBa5uVnDNkcle3SrYyDzUQzUikn0rUDQ0Dzf+En0rYqbPtcW5j1++K98rwnw8P8AiotN/wCvyLp/vivdqTEFFFFIAooooAK+eByqg9K+h6+dyxC/55poCJkUyeZ827GOvalIwKUE5BOM1GzADLHAHJJ7VQxTnGfWk5B7896Xr3IpiFizEkMAxxigB4OO9PHPrzTMY7mlUH8DSARTk0oDF2yflJ+XFC8Hp2zTxxjP6UAC8HvkUu09cUHnpwPSk3BR83AxyaYARgAEZ5yKOuM5wD60pJPGOKaenTj3oEL19c+tHHTPQd6TJA5pBzxmgBf4j37ijnoOlAIDHHeg/XBoAbjgnt2FAORz3HelAG7imtkA7QDxxQAvTIPHpRtIGPQUmcnnr3pRzk/SgYdO3NJnORgg5I5p/BGScUgG7+lAgByTS4OeaQgH1+oo7ehzQMUnaAB1xUtpPJaXsNzGfmhkV1GepBzioM56549aUkZBzSauI6K98VXV5q9nf+QiG1ztjDEhsnnP1GBVa/8AEl1f6tBqaCOGWBQIwp3Dgk9/XJrJxzyDSdGAxUKnFdAub114ltNRtZmfQ7EXNwhDXA6gn+LpnPvmqmh61Jol488cSypImx0ZsZHXr2NYtsdsLIf4GK/hn/Cp845/CmoK1hm7e+Ihc6T/AGbDp1va26yB0WIn5cHOOnXOefeodY1ubV9Tiv8Ay1tpYlCpsbOCGJBz+NZGTjpigcD3oUIrYR00/imC6Blu9Dsbi5ChTM3f8MH+dYWnXjadfwXSRiQwtnBOAfxqrySefl7DFG3Bz/ShQS0A37XxPNZ61d6mtsjvcrgoXIC9Pz+7TNN8RPY6YdOurOG9s9xZY5DjHfrz39qxCCOKQOGZgDyvUYo5IsZtXviS8vdWtb3bHH9lYGGFc7V5GQfXOOtRa7rK6zdRz/YorZwMOUbcZOnJOB0x71kng9CTj0pxxjIzihQS2A6Cw8UPBpqade6fBfQR/wCrEvbHTqD0otPExgguLOfTYLixlkaRLdmwI8nOAcdAfauf7gDg+9A3ZOegPBFL2cQOgm8U3M2sWl89vEIrQMIrdDhQCMHn8vy6U228Sy299qdyLVGN+MEByNnB6cc9aw+h4H/1qOvHXmj2cQNaPWXfRbbSDCu1LhZPM3cnk8Y/Gur8S6/HpmuoDp8FzKkW+KZjhoyWYEZweOPbrXnpGeBzS7do4XA9ql002M27PxPeW19eTTRRXUd42Z4JBhT2GOuBjjvxUV9qltPPbSWOlQWLQSeZuRtxY5BGeBwMVkcg9etKM4/PAquRXuB0l14sS51SzvxpcST25JdhLkyfKQBnGQOfeok8TSIdXH2dM6nkHMp+QFSvHHP3qwPmH196vWOk3N/aXdzD5flWi7pNxwcYJ4/I0uWKWoiw2uOvh6HS1hCmGTzVmD853E9Me/rXdW41OS5tri/ttKaONSWvFcllGOi5HGe/OOteXZyeOD6UjLgrgDA65HtSnTUloM0vEF2l9r17cwvvieTCMOhAAXI9uKtv4nnbQItKEYRkCgTBzu2qwYDGPYDr2rGkilihWaSJ1jb7rspAb8e9XdU0a70h4lufL3SruXY2ePfiq5Y6JiLmu+I5tba2MkCxLCS20PuDE45PHHT9TUt14pmuPEVvqwt1jaGPyzEHJDKS2eccfeNc/u5zx9KaNxYADJJ4xRyRsB0sfi1YNYn1CDS4ojNF5bIJerbtxcnaMk/TtWfZ6y1r4eu9IWFWWdtxk3YK/d7d/u1mSwywyeXPFJG5AOHUqcdjg1Nc6dexaCdXVP8ARVkCbtwz97HT07UuWKGWtF1efRbszRKjrImySN+jDP8AOpb3xFZ/abUWWhQWlxFMsyzR/NyO3Qcf4VkA555PvV7S9MvNYuHgs4w7om9gWAwOnU++KbjHdiOgHjUpePcppEAlkQJK/mnc2MY5x046fTms/TfEzWOnf2bc2MN7Zj7iSHG3nPoR+lYe71GOaDzxz7UvZx7AbCa/5VhqdnBYxRQ3shfaj4EQIAwBjnp+tRXmstd6FaaWYlCWzbhJuyW69v8AgVZbbtjEcnGQDxRzglhz3quVIDX0fX5NKtZrWS2iurOY5eKQ98YODz6Dt2pdS8RXGom0EUMdrBasHhij5AIxgk1j4JXv9aTJyBS5I3uB0134rN1qNlfDTYEntiSzB8l+CMZxnAz61XtvEstpql/fLbI7XgIKFyAn0rIigmnDeTFJJsUs2xSdo9TjpUJbcARnpxnijkjsBt2HiM2umJp95p9tf20ZzGsxwV698H1pbTxGLHUbu7ttOt4kuIgghRtqpjuMDn1/GsIA4Oe9LzgmjkiM07XWTa+H7nSRaxSCdgxmY8jp2xz93g54zRoutSaLJcMkCS+fHtO9unvWeLe48gXDQSCFm2iUodpPsenY/lUZztOec0+VNWEbmk+Im0zTJbCSyhu7eR92yVuAeM8YIPIFZ+l3sNhPI81lDeo0ewpN0HIOR1weKfNpFzDo8OqO0Zt5n2KAx3Z57Y/2T3rMkcW8LyHJI5x60kou9gNrWtcl1dbeH7PFb21uMRRR8447n8Kgk1qSTRItDMCeVG3neZuO7O4nGOnc1mo5aNCw5Izj0qUW0/kNcrbyNCuFaXYdoPpnp1p8sUkgNm58S3lxNp06RRwzWC7UYEsGGAOR9B096ty+MZ9kz2un21tdzACS5Tljj2x1+pNcwNxIAHJOB6mtuLwrrk0IkWwZQ3OHkRW/InP51DjBbgJp3iR7HRpNMezguoGJKeacbSfbBzg8j3rO0vUrnSrxLq1ZPMA2sG5DDuD+VVpFMUrQyDEqMwI9MHHamElVz7c/Wr5Vr5gdDc+K5bvT5Le1sLeyS6y05jOWfPXnA61JbeLrm30yC0azt53t8eTLKMlMdDj1A4zWLo2my6rcwWduyLI6FgXJA4GT0BqZdIvnF+VjRlsGZZ33gKMEjjOCenpU8kNgNNPF1zHrsuqi1gMskIhMZY4ADA/nxXLy8jB71KfTvULk1SilsA/S7pdP1azuieIZkc/QEZ/Suy+JNqRc6feBcqyNETn0OR/M1wbE45HB9a9GU/8ACU/DwKPnvbVRgdSXj4/8eX+dZ1PdkpAcAn3Tznjmuz8J3NpfaTd+H7qTyjOxaJvc4/UFQcd64hGJLJsyMcE9D7V2vg6ZLLwvqGueQHuo2aNQewAH6ZOT9Kdb4QRtaD4PfTNUS8uLqObywfLWNSOSCMnPsTxXXeuOc8VwXhvxRqV3rcVpduJ4piR9wAqQM5GAOOKi8a6hqEWtCBZpYbdUVogjFQxI5PHXnP5VyyhOc7SY9it43tJYPET3DcxXKqyH0woUj8MfqK5YmOKNnJwMlmOe9d1qkkl78PYLq+yblXUxuw5b5tufxXP1xXCSxrLG0bZAYckV10neNuwh2cgEHr3FRDJuz6Ko/Mn/AOsKegWKILn5UHUmmRbyuX4ZjnHoK0AkP3s+1Rv3OOtP3ZB47YNRsfr7UAVyFyWUAcnn0Peu5+Gtixlu79hwqiFSR3Jycfp+dcPsLuIo1LM5wFA5JJ/rmvZNJsofDPhpI5WylvEZZ2Hc4y3+A/CufEStHlXUaOE+IV35/iTyQQfs8KoRn+I5Y/owrmY8jg847+tPvbt9R1Ge8mX95NIzkeme39KbHggkY5FbQjaKQicAHBxyOhzT13E56E1EXVFLtwF7iph1H5VQGp4cBHiHTTkn/TIj/wCPivd68J8O/wDIw6Z/19xf+hivdqTEFFFFIAooooAQ187k5IG3sDmvog187YO0Z9uaaAa7EknH61E/zLgjIIx7VK3Tr+NQyq5jPlttccj049aoY8c4z+NB5Y4NMUsQA3B7gdjTwD6n0zSAeF46c0nbnk0AbepP50c8A4545pgJtQnnnIx+FPJBx/KmbemOx9adjpjgCgBePU/40uAVORkHrSKpHOad7e9AAMdsDmg8Lx044xSZJxQ2QvA6kUCD0HXIpCeeMYoOABSLQAHk5NB5IJpBuwAxGe+KUD1NADVBVQNxY+vrStx3GaVT0FH9aBjW5JA/nS+3GTxxS4Oc03qOe3tQA7kDvwO9HcY//VS9OtIRnoeKBDgB0wfUCkY5UcikA4PX0xSFeOffmgB3UdsUjHG00jMERmJAUDOT2oYfKAAOooAeGxjPp3qEOWgYo4Z8EDtkipCuAMY/GmoqoAFGAOwpAVo5fs8pFwwUyAMTjCk4wf5VahkWZN6NleRnHX3pQoJo3BMds9MCmA7OR/X0oPYgU3qDk04YxkfWgA3DPtSc4waCFJA5I9hSHpjrQApIOB3qNiFlDADLnaxx6dKeMnnjNICOSfWgYuQDjPPXpSnn37etAPc4PpSD0J/DNADieB7/AKUpJA/+tTMZ4pxHfJxnHFACEMcopO4nAwOc+1ei2nhvT7ofZrjSIrNjHlCt4Xm9MlRxj8SO1efRSvBPHNGcSRsHXIzyDkV1Q8aBb/7aujw/aTH5by+ccsOoA445+tY1VN/CA3TtP06x8Mvq+pWxvHeQxpFvKgYYr2PqCc/SrepaBps8ugx2MJgS9LM7FiW2bA+OSecZFM8OSale6Zcwx2dneWbTn/R53IKE/N6HK9Pxp3izVvsdzpC280RvLPc8gQZVSQoxjsDhuPTFZ+9z2GXrrwtZS2l7EmmC18pCbe5FwXLsAfvLngZ/T0qitnoVjo2j3t5YNM90EQhXbBLAZYjPbHb1rLv9fsNQinZtBgF3MhVphJ91sfeAx1/Gq17rrXWlafYmBUFmQd/mZ34GOmOP1pqE+ojoV8K2TeMzZBSLNbcXBiDHru27c9cZGf0zU+nXGmXXh/X20yza1VYXV1Zid2I3w3J478VhzeL7h/ESarHaon7nyXhMm4OuS3XAI5P6U+XxhALe6srfSIYI7qNgwSTBJIILHC89elJxm9xl/QdFtbjT7RrzRotsud1xNdMrPk8FEHtj0rnvEWmRaTrM1rCxaEBWTPUAjOD/AI1pReLFS1sVn0yK4ns9oimaUgAAYztx1wB396ytc1UazqLXhgEBZVUqG3ZxnvgVcFPmbewHU+KLmxPhSxY2RIlhxbASH9x8gI+vHHNaOrDSZdY022v7NriW4jKRksQqD6A8kniuQk8Qpc+HU0u4sI5HiTZFOX+56HGOuOOtOvfEz3mrafffZQjWZGE80nfznrjjpUKnLb1EaFrokEXiTUrNdN+3QW+1lMk5jWMMA3zEdeCfXpV2/wBJ03TtR0W/htUCTTiN4o5Sybz91gx9D9M4rJi8WkXuoyTaeksF8F8yDzCMYXb97HII9qg1HxM17aWcEVlHa/ZJhLGUcsBjOBjH0/KqtNsZd8cy2v8Aaawrbf6UArvcbyd64OFx2qu+n203w981wyyNcbS+9sD5sZ25xnHtVXXdei1vyZPsCW86n55RJuLDHA6Dj8aamtkeH10k2wZRKJPM39RuzjGP1zTUZcqQHQazoljY6G0mn6ULiIRgrerOSynP3ivcY7jjnpxWb4Ksra/1SdJ1YhICy7ZGQ/eA/hIJ4J4pk/iWIaddWenaTFZi6UrKRKWBB4OFwMcHFU9A1p9DvJZ1gExkj2bS23HzA56H0pJT5GmBrWVppEPhKDVb2wM8izEEK5Xf8xAB5xgdfwrVm0jw/a65bWZ08ub5SyZc7IgB25zzXJnWSfDS6P5A2iTf5xfn72cYx/WrM3ilrvVNPvxaIptFKhPNPz8EdccUnCbe4Gppui6aH8QJeW7TRWMnyNuIYINxwMHHQCoptO0zWPDv9oaZafYpo51hZC5YEllXuefvqc/WrXh3UTPbeJdR8lMt++8snK/dc4PqO1YupeJDeaalhZ2UdjbKwdljbcSQc+gwM89OwotJyA3203QbTWINCfTnmeWPJumlYMDhscfh/LrVbT9B0u3h1k6hCZksZeJQSHKABscHv/XtVRfGZLx3UulW8moxoUW43EYBz1XHue/c9Kz4PEVwljqNvJCsz3xLPMTjaSMcDFLkmB0/hq6sZbLW2t7Axwr87IW+8mxsIfTo3P8AtVmaNZ2t4tze/wBiW32UzHY9zdmNI1wPlHBzj14rJ0LXG0OSfNuLiGdArxl9ucZ74Pqfzq5B4mjWzmtJdKt5bYzGWGIvhY+cgYxyB+FNwkm7Aa//AAj+mw+NFshbK9tJaGYQszfKdxHHOe36mq8lhomo6Lq/2KyME+nFlEhckvgE5PPQ4I9qpP4ukOuQ6obGPfHAYSnmfeGc5zj3qjaa21nbaxCLdX/tHO4l8eXkMOOOfvfpQoVOojptUu7EeBrJ20/fDINkMZc/un2uA2e/INcEMEZ4Nb0Ovg6GujXNnDKgBWOd2/1ROfm24OSNxPGKj8UanBqN+iWjFrK3iEcZII3HucH8B+FXTTjpYDfjuLO28A6dLfWhuYlkO2LeVBbc/JPpgn9KjvPD2lTazorx2wFnqCOz27E4OE3DvkdfXtWVZ+Jxb6Vb6bNpkF1bRZDiRs7/AJs+hAx+NRX3ie8u9Wtb8JHELX/VQ5yAD1BPGcjA7dKhQnd/MDX0jQ9Pl8Q63ay2itDbtiFCx+QZOMfp1qzY3dinw9jmm08TQKVV4PMI8xtwG7PbnnFUB428u4lmh0mCNpV/ekP8znsSQBwBxj361naT4i/s7SJNNnsIry3Ztyh2xg8deDnkZpOE5b+QE3gmCKbxGplAzHEzxg/3uB/ImrqLc614ivra61i5sZ0nKW8ce4ggE8DBGMAA++a5W0u59Pu4rm3kZJ4z8rAe3OfY10n/AAmqmRLiTRbSS8HAnBwQOB6E/rVzjLmukBJZ6BYWI1vUb6Nr37JI0QjYlA5UA7m577h/9ei60TT9Z0vTNQ0+L7ELydYZUQ7gMsVJGe4I/Ws+18UT291fPLbwz296xaa3bIGTxwecccd6rXnima6S1tbW3i0+GyYPFBE2cEdGzgZ/Klyz5gOw05NH0/xTHpNrpvlzQRcXJkJJ+TJB9flPX17VzzX8bare6TOVisrjU3e4mBIJUPwpPYZAOamPjeUTx3S6XaC527Hmz8zD0HGQM+5rDOoZ1t9Re3jlDzNK0D8qcknB9uaUKcrtyA6DxZpsVnZb7TSreO2Mi7LuGUsdpzwwx3JHOTXGHkcH2zXRXfiUzWkVna6db2lskqytGp3ByCDjoMDIrP13V31vUTePAkPyKgVTnIGeSfx/ICrpqSVmBjOOCO9dH4G1xdJ1U2077ba7wpJ6K4+6foc4/KudkztGPXoe1QOD0PT1q5R5lZgdb4x8PvpWpm9ij/0OdyVI/wCWbnqp/mP/AK1VvCWvLo8M1vcQmaznLb0HJByRwDwcjrXR+FvEVtrth/Yeq4aYpsUsf9co9/7wx+P1rntf8L3Hh1vMjZp7Bm+WUjlcn7rf0PesYu69nPcDette8MaS8kul2ssl4yHbuDYXPbJPA+mTSQeN1khCappkVy68hlwB+TA1xCSp5jKD8wwTU24FRV+xj1A29d8RXGuOisoht4/9XCv5ZJ7msPGOgzk80fxc9aQ8AdcfWtIxUVZABXjnn2PSg/MeuPcU0E72GcqemBS5Awe360wEJK/WopDx2xT3bBzmui8L+E5dXkW7vVaOxByB0M3bj29T+AqJSUVdgW/APh9p5k1q5TCLn7MhHVu7fh29/pTPHvib7U7aPYyjy42/0h+oZh0UY7Dv71reLfFCaRAdL00gXW0KzJ0gXHQf7X8q8x3fKT2796xpxc5c8vkDCFpPNCybQSOCvQnNWEJd2RDtwPToc0xUUurHqpOM1LFklyf72P0ArpAnwHQqRlW4I9akUAMeO2M1CSw2so7jcPapC20FmHv60CNbw4T/AG9peRhvtcWef9sV7vXg/h058Q6Z6fbIun++K94pMAooopAFFFFACMcDNfOxzhRz055r6Jb7pr50dtojXJyxwPyyaaAbngDpSHk8kc05vvUz068cn3qhiMTngDcMcmnN1ODkZ9Kb6j1pQOchjyc4zQA9cFuvajnOeQaOM8fWj9M45oATJxz360iSKS685Q8/zpSMA9cfSol+S9PJw6ZI9+lAFjlePSkGd2KCePXn0o7daQAjB4wQD9MYp3TrTG5UqrbSR8pxnFAwMbjzgUAOz078UhA7YFIep5J9M9KXOe/AoAMAkcn0pD078ml4woPAHWkyCeDTEA4xjnH60Zz9aQHHPPSnDG7qfT2oGN3E880uccE80hxk0m1jIG3HGPu4/WgQuf4hTumAP5U1VC5UDrnp6nmnDp/XFACfxD/GkYElTk4H60vOenQ9abnHAHvzQAYDYBAIPY07OMc9fSmbcOGBxgECnZ56H6UAIGXcVzg4zzTx949CfWmtGpzlRk9eKX15oAXA/wDr01mIkRR35P5f/qpeBkngD16UfKdrLzxwR6UhjVZvmypABwM9/epG75JzTRkbt3TPGO4pwwcjOfxzTAaikKFZixGMk96U9MClOPQ0hHynJ70gAdAPTvRyffpmjgDij3wc0AJnjj+dDP8AvFUnnnHvimxhQxjAPy8n8TmpG9MEj+lAAeCB68daP160EZOTmkbtz3pgHTr3zTgSBxyKiMe64WTJG0EY9c0oymdxGM5HbikA5gCSSB69KU4KjHT0poyR14pSAMe9ACjPBxS4z3/HtRyMUDluT0PpQAA5xzx1qFlf7bFJ/AqNn86k4MmedxH5il+ULgcelIBTkDr+NNbrznrRnAPPvzS8fKV7dqYBgE4PUH1pGZtx+UsvHOe/0pMc7scnvjqKdnA6dqADdz6fSg8E96Dyeee1IQB+JpgKOcdOvpxSj19Oaap5HWgHkCgY/P50m7Az+YoJHtx3pM5Gf1pAGQQfTNRiU+a0f90A5x1/zinK25QeRn161GVP2jeTgbdo9SetDAeAfNLdiuPxzTgTzUckiwQl3JwOC3c1IpB5HPQ5oAFHHP50oAGScAjPPtTQQMc5pwOBnnnjigQyWRIozI5OBUhbvk/hUNxAtwoVjtwwOalJyOKADJByKAcjOCKOoOTQSTx0oAQOCAynOD3o5UnJ4PY9qXaAOBjvxTTwPwpgOPH400kkg5HB5zSt944PWkUDJ680AKByPm98Cge+KQH+7wR6UpJHJ/8A10AIwGRn60xn2uoyNrA/mP8AJoZiJwMkLtOfrkf0p2QyhgcjtxQArD19PSk9B2oLDg496QnB+bvQAufm9hRuO7Pb0qLGXJIYBeBk9c1MeKQCH8vrTScmlznJ6c00bhJj+DHP1oAayjBPSoJAB7c1aK5BqJlHQjNAFXeUBfJGBkdq7jw145H2WOw1395EUCC4K7sjHRx3Hv8An61xMqbkZR1IpjKCAASMEHj61E4KSswPRdR8BW1zm+0K4iAlGRGzZRh/stz+R/OuTv8ATb7S3231rJBk9WHyn6MMg/nUGla7qWjSA2VyyrnLRt8yH6g/zrsbH4kRsgj1KwPoXgbcD/wFv8az/eQ80BxO8EcH60BuOntXoP8AaHgfUjuljtY3P96Foj+agD9aDp/gbhvtFn1zj7Y38t1P23dMLHn7PgdO1WrLRtQ1hwlnaySKGBMmNqD6seK7tb7wRp2GjFm7DkbImlP4Eg/zqjf/ABIhRdunWLsQMb7j5QPooPP5il7WUvhiFixo/giz09BeavMk7p8xQnESY9c/e/HAql4k8er5bWmiMQfutdbcY7YQf1/L1rkNX8QaprJP2q5LLkFYl+WMfgP5nJrPIzxzRGk27zdwELNI5JY7icknkk05Iwrs3POM0qpz/wDXqcKPTINbgIi5x/hUiBsHcBnn+dKi88etPH6GgAAyMds9KeMnoMZpg6DBzT1POOaBGp4d48RaXk/8vcXT/fFe8V4R4eJ/4SHTP+vyL/0MV7vSYBRRRSAKKKKAGvwjH2r5zGHn3jOEQKPqeT/SvoyT/Vtzjg186RBvs0ZfliN35800AyaNZWjLZyp3A0ZBBHp/hUhXIH6c0zLYyuc54zTGJj06dKd2Pt6UnTOR3qOLfht5yQ5Ck+nUUDHs4T1LEbgB3xT88Hr1qGVvLETuq5yAx9M1Nk846UAIOhNJ8pbODnGKQnjuaT24/CgCUsOM5pu4cHvjpTdryOscSszscKByT9K6TT/A+rXqh59lnERkeby//fI6fjiplOMd2BzbMrIQxxkDgdxRvA74yetehW/w7sQh+0Xl1K3cxhUH8mqx/wAIPoS5B844/vT8/wAqyeIgKx5ozkJxkt2FPDfpXoz/AA/0dxlGvF91kBA/Nay734eSrk2V+rnPCTDafzGf5U1XgwscaG+XJ6nikJ2gccVc1DSb/SZcXttJGpOFccox/wB4cVRByRyTWyaewDtwXg56c0AsG5A29vWoRKyXHlupIfJRgf0qVQ4bqCvb1pgBbb8xzyR296cDznnHXNAPPU80D3NAhcgj0FKAMd/oKNu1cjPpQAeuT70DEVQGY45PWg8NjmhvuNjg4J+lNU71BBIBGRmkAbvTIIFKTyTz9fWk2kk9MY/GlIyRigQ7PoP84oz3z2o5UY/TNIwG8cc7cdaBjXjSTG9c4ORnp9aeScnINLjjn+dA755NADeg6+1KPcUoAKcEZ/8A1UAZByPYUAKeBnmkPKjpRyBximTsYo9yoXAPIHXFADgTgE5+tN3qZTGOoXd+FNjljmQ+W+fUd/yqQrg7sc9M96AD/H0px6HgmkJ5/rmmeavneSMllGWIHSgB/cfrik7jnApcEH/69KR0/pQAwjPTPrTSQX2FCeMknp6VIRn6fWkHXH9aBigAYHYc/Wk4YfXrQRgnH4nNHAXj+dAgIwB1pT6jijkH0oGAR15460ABIQE9FH9KOCBjoaCPlpc/LkkY9aQDH4TcoPTgDvSA5xn6nA708568etJggdqYxD94c80A5XPNLwygggg8g/hS4A6ZyOaBCHngA+pphbLlcHgZ9jUncY5/GkYckf1oGJ1Ix60ufmGc496T0z60oHPpQAfwnrR60DmlAO33+tACEBh+OelGRz16U7Axyf1qPBDk8YIx70gCRFkQqRlSMEU5RgdPpRyDUVszSQIWPzEYP1piJf0+lA6HPpRjjA6ikI9Mk4+7mgBk0jAIyk4Vhu9MHipf1proskbI3Q//AK6cf73PrQAjMBwSRnoaQH65x1NKwLKcDJxwCaXIC5/GmAzfk55x70DO4nOVx0PrTVj2AgD5cAg9896dg+YTk4K9M0AOK8ng/jTM5BB6n3qQtjAPOeuaYMA9KAGxypLuAzlW2kH1p+48D2poQc4H1pp3ebkfcH86AHknnrmj+HPelXjPXNNkYIjMQcKuTSARy3yhQcnqfSl3AMvOBjpQpG0EHGRxzTsc9ePrTATjOeaDnpjkUgHLFjkFuKRwdjbPv4+XJ79qABBkY6c54PWj5uTz1PT0pEBIIYEEnBwaeox24pABPynr6mmEDlepHOKkwOf8absG4sOuAD/n8aAImQY461CygevJwKtEE0xlyR/LNAFQLwc00n1z9as+XjgjJ9aY427eOGOOtAEOccDOfak3HIO7CipzGMdD+dRCJmkYtkAHKnPtQAm4+/SlPJJ5pyxkOE3EkDnPfP8A+o1LsIXIDHPpSAhUDPXINSBeCSTwPSpBECMjtTwnAwcc9c0wIwoA3H5QB1xTwBj3pZoi8LovUqQPrSxKyxIG6hfXvQA88f4Gjjp0pWHpSEEBtoB/xoAaAWA6g+lSA9yaaPXkfTvTo024UCgRq+HDjxDpYPX7XF/6EK94rwfw7j/hItMx/wA/kX/oYr3ikwCiiikAUUUUARzf6l/90187OsuYRGQqD7+c5PTivoqbmF/90188YBiUe1NAMbqBkk/0pn3RxyD3p7Y6ZFMOcdR1xVDEYjn6nNIM7hyCpByfQ/5zRjGOBRikMCvmR7JBkHqKOnAFO6t/KmMRnHb1pANY4wwHQVt6B4ZvdckEoJgsgcNOR19lHc/oKm8K+GW124NxchlsImwcdZW/uj29TW/4n8XppSHStIMYmjG15VHyw4/hUevH0FYzqO/JDcDSkuvD3g2Dygdtwy52r88z+5PYfUgVyGpfEHUrp2jsljs4x/dG98fU8D8BXKSSPO7SSO7yMdzMxJJPqT3oAOTxg0RoxWstWFy3c6rqF5uNzfXMx/25mI/nVNssmQAx9DT9nAyen602RSiMcAkDIFbWEOjnmhkzDI6Y6FGK/wAq3NP8aa3p5A+1/aIx1S4G/P4/eH51hbSQMgdKZgrgngE8k0nFPcD1TR/HOmamBb3yi0lfAKyYaJ/x6D8RVbXvAsVwGutHxFLncbct8j/7vp9Dx9K81JGMeneum8M+M59HkSzuyZ7Dpg8tEPVfb2/KsHScNaf3AYc9vKkjQTK0U0T5KsMFSOxpySh1DA8EnH0r0vxJ4dt/FOmJeafKguvLzFMvKyoR90n+R7V5mIzAxhdSjodpU8EEdq1p1FNASDGPx60ZViccimAnPFdDEiX2mj5EDsu3IUDDCs8RiPYJNrRs3oUHVbSeqMJTng+lSdB/OrGk25uWZpkACphl9CR/+v8AKltLYtqIhccRMS3uAaUsVBOSv8KuJUJtRfd2KW4g+x70jEKvzAAdMk4ravHQahZwBB98M2AO/TP6/nVi7ntbVFMyr8wJ/wBXnpXK8wdo2hdy1OhYJe9eVrHP8EBc4HpSdAO3HNat5eWs1m0cWQxIwdmO9ZeOSO1dtCpKpG8o8pzVYRhK0XcTqhUnBzSgjj0x3NdFGYYtPildF2rGpJCg9hUZ1GxJGR3/AOeVcSzCcm1Gm3Y6Xg4xS5ppXMIjJB3c4ppkCSKvO5s4wM9BWlp1gLjMk2fKzhV6ZNaD3VhA5jGwY6hUyB+laVMbyz5IRcn1sTTwrlHmlJJM54uhcoT82MgZ7U4dMqeM9jWzPYW9zEJbfYrH7pXo3t7VnWNi08xjHyKpzJxyDnpV0sbTnByeltyKmFnGSitb7FdjjJzwO2M5oDDAwSMmt5msrFACqA4zjbuY1HMNOurZ5coAvG5BtYH6d6xjmDk0+R8vc1lg7L4lfsc6YU+1iX+MqOnAqZ3CxFjwB1PtW3BGv9jHhc+W/O0Z71gTxu+xAflLhmOewrpoYj2spK1rOxhVo+zUXfdEvHHPbnNMCLG7MuPmOWJ79q3r1FGlEhUBKpyAB6U4RW2mWhklA4GXcrk59BXN/aC5bqOt7JG/1J81r6Wvcw15C4oOc+3862r21intTcwgAqNwZRgMB1rEJ6V04bEKvG9rNGFai6UrN3FHHTJ5zTScHg1esLH7STJJnylOOP4jWg01hbN5Z8sHuqpux9TWVXGqE/Zwi5PyNKWFco88nZGCkiuzhWztOGHvjP8AWlznNbktlaXkTSQbFY9HRcZPuKg0yIJNPHLGCygAhgDjk1Kx8XTlK2sd0N4OSmo30fUyiST1oGVUliPwqe+XF7OAAPmPbpWlo6I8Dbo0Y+ZjlQewrWtifZ0VVt2/Ezp0HUqOncxHyyAB8Ywc/jTjggg8joRWrZ3NnDbCOXAcFs/JnvV6Q20URkdIwgxzsHeuepj5Qly+zeu3mbwwcZx5udHNHIX5SB6Z7U8YGAMnHvWo93am+gMaoUOUb5AOuMHpS6vbqEjmRFXB2tgY+laxxj9pGE425jN4b3JSjK9jHZgpAJPzcD0zg0pwyEHvzWg1iP7JWbAD7t/T+Hp/9erOlW6+Q0rIh3HC7lBwBTqY2EabmtbOwoYWcpqO11cyc8ZxSck4yPwrQhjF7qbOABGp3AAcYHT86r31uLe7ZV4RjvTA/wA981pDExdRU3o7XIlRahz9L2KpwD1+nvRkHnI5rQ0dVa6kLIrfJxke4rQeezjk8qXyw3HBj45/CsK2NdOq6ag2bUsKp01NysYI4Azg4ppcKpZ+gBya09SsUii8+IbV6Mo6c9xV+RbWGBXljiC4AOYwe30qZZhHkjKEb3HHBS5pRk7WOd3g5APQ4NBz1A+nNbjWNpeRF4Ailjncgxz7isNsx3DQuMSKDkD8q6MPio1rq1mujMq2HlSs90+opxtOOCBSKgVdqAAcnrS5yuMflRyeprqOcMcA56j86Q9AfT3pc8Y4zSDOaBBjuc5980uSOnH0oGM8/jUN3cfZrffjdkgD6/5FAExzj2IpqkjcWHAzjnrTIZRPAkuNu7qOuO1SHOMAAnHGfWgAHTngHFM4Zt4zgAjnjNPGdq5wGwMgUZ568UwG7sDg9e9Oxk8U1FKxqnXAAz29KM7VJJ5AJIpAGOnJ4OMe9OyT0/PNRW8gnhWQfxdvSpQcnjkUANY5Jx2psx/cyZ/ukdfanY+RgvXsBxUMzuLfzdpLAH92e+aAFt5Ge3iJIYlckg1Jnk+nvTIIxFbonPAHWlZmLYXjHUt3oAft7g9e4NJn5yM8+lOHoDz9aZtxIz/3gB+VADh1I6Gl9aQYxTtwAJwePSgBAAR9aXtSMGLLtfABy2fTFNXJQFhg85AoAcF4Iz+VNbGc81ICMnp0pGOAeKBEW3A69qrXjFJrbGSC/OPy/rV04HOelNbBIOASOlADADk+nNJtyeeCeMVLhSMd8+lKMY7jnpQMgIwQMHd3+lP2cnv35qQAEZDZHeo5ZRDEznGFIzn6gUAKFx/PBpe/ORSjrxgjGaDuAUHk49KAEBwc57U4HrnofQ0zJ3fSnDDY9aAHEjHGcU08McfnS4PPNRSNICmxQdxAOe3rSAkPBPP5UZJB2nn3prsVjZlXcRzgd6euGwefXpTA1vDox4i0vp/x9xf+hiveO1eDeHSf+Ej0znj7XFx77xXvNJiCiiikAUUUUAMm/wBS/wDumvngEMikEdP1r6Gn/wBRJ/un+VfOtvD5NrFGeSq4poBW/E01j3Bo3I24hh8uc0jsPlz0OB60ygOenQ5pP4s4oPXn86Rs444OKAAnGOOvep9L06bWNUhsYSR5h+duyKOrfgKpsSByTnFd94Aso7PS73WrhtqsCoPpGoyx/P8A9BrOrPljcCbxXr1t4W0m30bTj5dzKm1MdY4+7H/aJz+przJ3ZdvylssAcnpnvV7V799Y1ia/lADyOSo/urjAX8ABVZY8jp1pUocq8xAqggZFShAenH4UhiLmNRnGdxI9u1WVQEDJ6da1Ai2Dd0INLsBGcYHTjFTAfKTk/UUBSASMfSgDUbw5NN4fg1W1DSL8/nJ3XDEAj1GBzWBJCroVI474r1fwiuPC9p1zl+v++1YXijwoIBLqFgvyA7pYVH3Pdfb27Vywr++4SA4JkGelREAHOOccnpV1lH3sVXZM9ua6gOp8D+Jf7Mvhp905FpcEbSx4ifsfoe/4H1rX8faHj/icW64wQtyoH4B/6H8K8629h1r13wvfR+JvCSx3RLNsa2uDnnOMZ+uMH65rmqrkkpoFqeWo2WAA59a2NFnxK8B6MMr9R/8AW/lWTc20tleTWs3+shkMbY9Qcf0/WnwymKVJFzmNs/WqxFJVqTj3NaFT2dRSOoVIoFkbhQ77iT0ycD+f86BDHHLJMAA0gG9vYVkeI7rGmbY2++BICPTjH9fyqzdXpl0qKQN88wAbHb+9/n3rwFhaslGTfxOzPaeIpxckvs6opxTifVklI+9KMZ7DtWvdW1tcbDP/AA5xl8VztmSNdgUFtrAHHYEH/wCvW/e2H2sxky7NmRyueuPf2rrxyjCtBX5Uluc2EblSm7XdzL1CGGGZFg5Upk4bdzk1TOM+49K0LrTPs1q0wnLYwMbMdT9az2HJ7/WvSws4zprlle3U8/EQlGb5lbyOijRJdNjSXGwxLu5x2HeqV9aWsFoXiI8zI4D5+vFWLgZ0Trn90px+VYMcZRcE7jzkn3Oa87BUZSlKak0k9juxVWMYqLje63Og3GLRQ0ZIYQggj36n9axO1aumXStD9mlIDDIXPRh6UsmjRmQmOZkX+6V3Y/GnRrRwtScKul3e4qtOWIhGVPWytYj0d2JlT+AYP41oQIqy3OBjMvPHsP8AE1Dtt9Mt8c5POP4nNULG/MV04lGVmJYvjhT/AJNYVKcsS6lWmtPzsbQnGgoU5vX8inK5ed2f7zEk0hxjOAK27jTIrh/MRyjNySBuB96hbSoI7di85B6+YeAv4V3U8wo8qXXscc8FV5m+nclg50Yn1if+tYALgMWIPPGB0HFbWlzo8H2ZsBhkAH+IUDR41m3NKxjzkJtwfpn/AOtWNKvHDVaiqaXd0b1KMq9ODp9FYffkjSCQMsEXgHr0pv2uz1G3NrckK7Ll1J2/iDUWs3UaQGAdvmfB6Ac4/SpBYWd7Z+dbxiIzKGLDJI9jk1zqMY0VKomrttNdDZuTquMLOySa7kF3p3kR+bExZAMkNyQP6is88kcc962p1Sw0lYCxYLH5S5HLcYrE6nOOnpXo4CrOpB8+uuj7nFjKcYTSibtuxi0hWj5YRsR9eawxjd0981paPc7Ivs08gLbiUbp1PSpptHjaTdFIY1J+7tzj6VzU6scLWmqvV3TNqlN4ilB0+mliDSWZbl0DfKUya0I1A1GYjvGpP6/4U2OKDToWdnJz95j1b6CqNpfj7fLJKdqSjH+76VhUUsTKpVprS33msGqEYU5vW/3FK4b/AE+63DpM2Pp1rW0UYtpCR1mzn8BTrrTEuJvNEhQnGfl3A1ITFptp1zgkjPV2/wAOKdbEwrUI0YfFoKnQlSrSqy21MByAcY5LEfz/AMK2tRwdM78bM1hggswByRya3NSXOmYIznYK6sWrVaPr/kc+Gf7up6GGc8cc10ELLqNgQ45YbWx1BHf+Rrngh3FwTz27CtLSJfLuWhz8sg+X6itMwoudLmjvHUnB1OWpyvZmwVRlMXB+XG32xiqd9Itnp/lrkZAjU/zP8/zqrHe51dmJBjY+UB7Dv+dOu83eqx26jMcYyxz0Pf8AwrzKeGlTqR9p8NuZnfOvGcHyb3sixp6LbWXnPwWBds+g6f596ZqcQuLFZYvvLhx3+XvU9zdW0G2OcZDDO3bkYzRb3NtcFo4uAo5XbgYrPmq8/wBZ5XvfysXy0+X2F1t87mboo23UvupP6irdxpouLppfNCq2Mjbk8ACo7CA2+pzxY4CZX3GRip0udmpS27H5WwUPvtHH410YidR15VKL+yn8jGjCCoqFXuM1WZIrTyf4nIwPQDuadqR/4lwGO6jmqeq2nluZ1+65w3sa0ri2+12yxl9n3TnbmpThThRmnpdtlPnnKrG2tlYztKc/aioPylDmotTjUaiWA+Z0Xca1ILe30+JpGbrwXI5PsK54332+eSXlWJzjH3R2/TFdmHl7bEutBe7a3qctZeyoKnLe9x2Bn3Hek3DcQOuM4o4xkHgUiFipJAznsOwNeqeeIWAKg9+nenY6HHFIVUlSecZP04p2MY+vakAA8gHFRyxLNEY3BwR/k089hnOT+VBI6Hn0piI4o/KOxWyuBgemBUgIB9felC5OetIRhiAelAAzAc8AcdaCRmkIx9aZIWWNtnLY4GO9MAkuIo5FjZgGb7op3BycVTutPM03mpLhj1yKucKuDnOPWkAyPy0BRMYU8gdu9O4PahUAJIABPJpQMMOh9AKAA4ORx/jSHkEEDBHrUNu0jiRnUrluAe3GKnAymKAGH92I0CnZnafb0peSTwfagHJ4z6j3pTndj160AIODnJ45607HJz1pBng96UjBoEKDxQDyDjp60i/e9qXGduPxFAwOOc4pcggUmM9OtKMnnNACZwD14oJB7U3cdzdMdiDTuO+SaAGE7duQck8Yp7AflSY+bvxSlT0NMQmfX7o96gnnxCTGy7yBt/Qf1qcY9eOnTpVO4UfbrZcgAZ4HtyKQE8MYihjjZhuQ8kd6kbbg7hxkdvehdrqrDkHBFKVB4OcUDDv9fSgnIx17c00YOSMGlxzzQA1QEZtzEgnPI6e1OGRn2pVGT/OgYJwTyOozzQAE4boR3qOUFkZBkbuMjqKd1P40pGTSARSevX6U5CMgdKYFPRuf8KVAqYUcAcAUwNfw7/yMWmEf8/kXGf8AbFe814N4dB/4SHSyf+fyLp/viveaTEFFFFIAooooAjuP+PeX/cP8q+eORGvptH419DXP/HrL/uH+VfPR5jHXgc00BCyKQwwMHqPX1pp2jkk8dgKec5bcowOmD1GKguS6rKQwy+FjHue/+fSmUTAD8frUZz+HTilzgdye59aj8wsuduMkjH40AMlJ4YEYr0fxP/xJPh/a6fH8ryiO3IB9iz/ng/nXntkn2jUbSE7gJJ40P0LAf1rvPibIPL0uM5Cs8r498KB/M1hU1nFCR54qjOMCpol+YcfrUYXLKQ3GOgFd74BtoLi1vjNBFJiRMeYgYjg+taTlyRuBxqdB0p4x3I4969hGn2ZH/Hnb5z/zxX/CgWFnx/olvn/rkv8AhXN9bXYdjyDjv1pCBnr9a9hOn2RGPsdsO3+pXp+VIbC0yP8ARLcYH/PJf8KPra7CsZnhBd3hm0I6fP8A+htW2fT9KI0SONVjRUUdFUYA/Cl4I61xylzSbKOF8T+FjEXv9OizHjdLCo+77gentXCyozSKVbC85GOvHFe5kYOAP1rg/FXhcw+bqNghKHLSwr/CfVfb27V14ev9mQmjhGHbvXW/DK88nVruwJ+WaMsoz/Epz/In8q5V+OecmtPwc5h8X2JGfnkZT+KkV01VeDQjR8fWgtfE5mUbVuYlkJ/2hlT/ACB/GueUnaOM9K7b4mxDzNMkK9VlX6gbT/U1x+l2jahqENkkiI8rbVZycDr6ClRl+7TYEF65azYMTgYXnsMipoWL28QYnAXj8etaw8M3U2szaKXhZ1Tcz5OzbgHPTPcdqfZeGr2TVJNG8yETW6AvJzsI+XGOM85HanzQQ7syB8rpIBhlOVYdR9KsfarkD/j4l/77P+NMmTyppE3K2xyu9ehweoqEZCAE5OOvTNNwjLVq4KclsyZ55pFKvNIynkhmJBphxnPrSbjtx16801txuFbJCKO3c+9OMUlZIHJvVk7TzOvlmZynTaWOPyqtBG0ceHfe2SS341rvpYXQItT+2Qku+zyM/OOcfieM4960rnwm1vrNpp5vg32hHbzPJwF2j0zz+dQpQjsDbe5zaj14BqZLi4UYW4kx0A3kUupWRsNQntWcP5LkBsYzjvjtWjr2if2GbYG487z0LcJt24x7n1py5JWTGpNbMx3f5gzsSzHqxzmlB4ppG7+HPOfWnAgYzVpJbE3JI5pYvuSunH3VbApsjvLzJIze7HNN43btvbHvQT2/Sp5I3vbUrnla1xrZxgcZ7g4NPieaKLYLq4YEYw0pNRySpDFvfhcgVo6XpY1SG9kF3BALZd22T+Lr/h+opTUbXkEZNbMyrz/j0cA43YB+hNWIpZYv9TIyn/ZPWqd5JtiTj7xH4AEGrbHAzjP41TimrME2tUOd5ZFDyklvVmyabjBGCKGJ/SmnpwenehJJWQm29x2OmP1qRLmeMBUnkVfQNVjSrD+09QS0E0cO7J3ueBgZqvcQm2upoDIr+XIU3IeGwcZpNRloxqTWwxpHf5pGLN6sc0zn2xg0oxyOKkgQz3EUSnl3Cg+mTjNOyS0Bu71CO5njGI5XVc9AeKRpHkbdIzM57ls1b1rR20O+W2kuhOTHv3BNvViBwSfSohYXQ0835gYWu7aJCRgn0HOeoqIqHxLqDlJ6XKqqOnqc8VM1xcSR7HlZl44LHFW9Q0lrDwzBrfmiVZGA8oJgrknnOf8AZ9KzwQwBA689aa5Za9hKTQHHQDihSUIdDhgc5zQx/L3NKA0jKFUlidqgc5/+vVgNAKgY7VIk00Ts6O6M3LEHBJPPatG48Pala6a19cQiKJMZVnG/kgdPxqpZWN1qM/k2sDSvjJwcAD3J4FReEl5DTaIJWaVt0jFm/vMc0RyPE26NtrDPKnFW9Y0S/wBIaBbgxDzlLBVYk8EdT0qOysZ9Ru1trSMvIecdAAO5PQCn7vL5Bd3uRi5nLhzPJuxtB3c464qNi7uWZ2Lk5LMcmtLUtA1HSIVluURo2ON6NkAnsamsPDGq6hai5iiRYmGU8x9pf6D/ABxUp00uZWG5Se7Mt7ieSPa87sp6gsSDTvtVyAP9JlwOnzmnppl/cXwsI7d/tSt88Z4wAec9sVc1Hw9qGkwrPcxK0RIBaNt20+/pScaW1kPnlvcynleSfa+5m25LHkY+tNZFEnyIFHPAHQen+fSnE9fX0NNQ7iQ3Udge1aJJbEt33F28evNNVSgAJLZyST65pwI5xj60mCTyevSqJEOOSeF9adggjikXOPalyACxwAMn8KQDC2GUbcqTjOc9s0/5QQD16gVa02zbUdQgs1fy/NYjft3Y4z0p2q2B03VJbLzPM8ojL7cZyoPv60uZXsBUCjPY9uahRiIkZhyQPrk1L1OQT9K0NL0kanFdyG7hg+zJvxIfv9T/AE6+4pt2WoGe2NwGOMYpmBuP5/Wn7uenHGKQEBck5qgEAOenUUcA9efpSM2yNmIY7RnA60Z4zjFAB04HGTRgE5IGcUnbjpmlU9ScY7UrgNx6ld+O1O7H/OKCeM8c+lIG+X3FADZH2lcIXLEDj+dPIBbI/SgnHBzk0nQ5GKAAEElQQSvUClI9evPajHUjn6UuCDjHWgBq9SoBHOOaCNwK4PPFGAMkDGTQGBYjv6UAOJwD2zSYAx0/wpCMduAe1OIwOT70AIOrc4NGeeAPxqKJNs8zA8tgEdsj/wCsRUxOFHFMQDPIz29aax2gEnG5sfjS/hmjAYqxHK9KABlGO+TnpVfbnUGz0EOMemTVgkKAAMNk9qgjJa8mJBAAVf5nP60gJgoUBVAAGMA9qf3P0pD0z+tM5HPfpQMcFxkqoGeTx1pvYHge9OHTilzwOD0oAaPYmgD+dIGByOv40pAZeeaAF4yOenakI7Yo3A7TkHPTHegnOeOtIA4OCenWlCDI6f4U0E5I7fzpyknJxkYoA1vDox4h0wel5F/6GK94rwfw7/yMOmY7XkQ/8fFe8UMQUUUUgCiiigCK4/49pf8AcP8AKvnscqnrj+lfQd1/x6Tf7jfyr58H3Fx0IGMU0BG3WoioaReM7RkN6GpXHGT1+tV0b9/Pk8KwH0+UVRQLvO4ycfMccds8VG7KG2DIJ+bI71OcHr1zmonGeABikAtjIItVspSRhLiNs/Rga7j4oRtjTG6f65cjp/ARXnz5HI4wa9L8af8AE18GWWpx/MEaOVj2AdcHn/eI/KsKmk4sDzqJQowCSffqa9C+Ho/0O/H/AE1T+Rrz2PjkHNdJ4d8Rf2FDNGLXz/NYNkSbcYz7H1p1ouUGkJHqQI6HFLkY7dDXEf8ACenk/wBm/wDkf/7GlHjxuv8AZo/7/wD/ANjXD9XqdhnbgjJ55+tHGevFcUPHnHGmjIH/AD8f/Y0Hx6w/5hq5x/z3/wDsaPq9TsFztenHrS4HBz3rP0jURqmlwXnlCIyZym7djBI6/hV84P0rJpp2YxuMjgkGqGq6pbaRaNcXDeoRF6yEdh/nin6nqlvpNoZ7h8ddiDq59B/j2ry3V9UudWvjcTn1CIDxGPQf41tQoubu9gZQv51uryWYRJEHYt5cYwq+wq74STf4u08KM4kLfkrGsuTkkg4x2H4V0/w5sjN4hmuj923hIz/tMcAflur0KnuwZJpfE5xu0qLPKiVvz2D+lcTZ3BtbuG4U/NE6uM+xB/pXQfES7S58SiAHi2hVDg9GJLH+YrmkXdippL92kwPVdSCWVzqWuJyBp6LG2OrFjj/2SpL0LYy6prMZwGs08tvVvmx/7JXF3PiK6u9Cj0poY1RFRGkBJLBenH4ClvPElzeaJHpjwxqiqimTccsF9e3YVh7GWn9aDudHp2n29hoVhLHHpjTzqskst8cbgRnCn8QK53xVa2Vtq2dPeEwyRhysLAqrZIIGOnQHHvTrDxO8WnLY3Nnb31vH8qCUcrgnjoR6jpWbqN2uoXT3CW8NspUDy4RtUY/rWlOElO8hHZW9hbatBoF6sEKqu4z7UUBsL/EB/tJ39amFhYQ6neaubeFrM2KTKhjBTJz0HTOFH51y2n+Ibqw0ibT40Rlk34dicpuGOMfn+NLL4huZtBTSPLQRhVQyBiSVBzj+X5VLpzv5foBo3UELfD21uTBEJml+aRYwGOZG74ziug1AZ8b6PnvDMP8Ax01xMutzSaFDo4hi8mNt/mZO77xP071dn8UXE+r2uom1hDW6OoUEkHd1J/Ok6U3+IzP8SH/if6j3xMw/SvQ7vTYLq7t72WITtbwP5cBAIZjjsePb8a8z1C5N/eTXLqEaZixVc8fnWxN4supdRtbwQRI1ujIUBOHDYyD+VVUpyaVugjT0G2jvYtQ1ae3sluRJ5cccyhYYcAdQBx16+1Sarp9jqCabul09LyS4SKb7DICGU5yQPwH51iw+KrmDUrucWtusNwQZIWyVdsct7E96g1DWVufszWun21i0D+YrwKAxPbJwPT0pKnPmuM7V7TT4rp7OeLRorDbt2M4Ewb1Of/11k2NvY2Xha8upbWC8+zXD7GZQd+GAXnuKz28WCcrLdaRY3Fwq4Erpn9Of51o6Ndix8DXE4SKTZK37pxlWBZQQR6YJqOSUVr5AZ3iS1tdW8FQanDZxW1x5irtiAUH5tuPcd6f4RtIG0vV/Mgjk8uMFWkQMRkOSQSODVDV/EE2q28VqtvFbWsZyIou5A459OvAFRaTrkmlwXtvHDHJ9oUBtxPy8EcY+prVQlyWA3IWtLHwLZ6hJp1tdzox2CVByxZhk8c8Zqr4ttrY22mX9vAkH2qHc6IuB0Uj274rLbWJpPD8ekNDGIonysgJyeSeR06ml1TWH1W0s7aSCONbVNgKkncMKOc/7tKNOSlfzYja0JLSLwhfXk9pDctBMzgSICTtVSBnrjP8AWr17d6bb6XYa0NKtmluCI9pUALnJPGME8EAkd65iz1mS20S50wQoyXBJMhJyuQB/7LTL/V5rvQrTTBEkf2dlZXBOWwCOn0JpOlJyv5/gO510ul2UXjmFBbw+XNas7RGMFdwLDO3GOwqHTrWwCeIXns4ZY4LmRgnljhVydoOOBx2rIk8VXEmtRambWIPFE0QTccEEnn9aqweJpVOpxLaxMl8zl23n92zAgj360vZza+4DX1VbTVPB6anHZwWs6SBf3SgDG7aR0GRzn2q7fHT9AvNP05NNgmEzLvmcDdnIGQeuc89a5cavKPDp0cwoULB/Myc/ez0rQHi+4NpCJrK1nuYf9XPKMleOuMdenIIodOfy1AXx1/yHYt3/AD7L/wChPWsmpxw+B7e7On28iZEZiZRt4JXd068Zz6muW1rVH1q+S5eJYiIxGFU56En+tW9M8Qmx0p9NlsobqAklRJ25zyMHODzVOnLkiuwG6t1BY+BNOmubNLtAwCxS/d3Evycg54zSapothe67pAjhWGG7jd5UjAUMFAbt0Jzg4rmrjWZLjQbfRzAojgIYS7uWIz2/4FU934kuLibTpoo1hlsQQhBLbsgA5HHYfrSVOS1XmB1U+nWNwt3ZzwaRbwBdls8TASxtjGW4GOe355rziNmCxsflkGCeehrorvxNa3nnCTQ7NrmRCGnOMjjGfu5yM56+lYBIxnPvV0YyV+YDrjdT3fw8vJrmZppmuBlmJ/vpxU+hS2uneC5LyTzMSSN5hhOHPzbQAe317Zrm01mRfDsukeQux23+YWORyD0x/s07SvEEumWctvJbR3NrKNzwTEgA9+eR2HY9KmVN8rS7gaPiDSrJNLtNV0/zUjuG2skjljyCRzz6EHk9qseDPlXVnRT56wrsJHru6fiB+lVrfxCuoatp320QWWn2jeYscQZhkD5eg+g6etVj4muY/EVxqkQ3CU7PLkzzGOAPY8D8aLTcOVgX9LzN8PtVWZiUDtsJ7HCnj/gX86ueIw8Ov+HBbErFGwCAdDyg/lx+NYWq+JWvbBbOCzhs7YuGZIjnc2fYAAZ56VYsvF7w2cEU9jBdSW3ywSsSCmOB2PQccYqXTlfmsM6yJY08S6pJGMzraxEYHOfm/wAErn9FYzeBtXMzFlBdlJ5+bap/nj86xLbxBfW+tS6o2x5ZTh0x8rLxx7YwMfSrOqeI2v7A2NvZw2UDvvkWM5LnIPoO/PTsKFSktPT8AJvAltBd6jOlxDHKohbAkUMAd4Gea19OXS9dg1CyGmQWyW/+qkRRvA5AJPXPHvms/wABqP7YuBkDMBH/AI+tMufFMogube2sbe1lmZhLNGOWPQnGOvuSaJxk5u3kBpaRp8Vn4dtbqKPTmurnDu98fl2nPyrwecYqVdB0m58Vp5PkNALcytDGwKbwwXt25zj2rn9P8RNa6ethd2MF9bIcoso5X8wfftUX9vSxawmoWVpbWhVdjQxr8jL3zjHPTp6Cj2dS7EdBYiy8R2mo276bbWzW/wDqXiQKwzuxkj3XntUJe007wTp+onTLW7lJCgSIOdzNknjnAFZ914skktp4LSyt7Mzk+c8fLPnr2H581sJfpYeBtNla2huVZgjQy8qwy5/mB2pOMl94D5ra1bU/D2p2tskJuW+eNAFGCmQcAY46Usem2134t1i5uEjlFqsexJR8m4p1b2GP1rn7rxPc3ep2l40MapanMcK9ORg5NMj8T3MOtXGoxxRD7QFEsJyVIAA/Pin7Opb5fqBr6/Day+HjcyNpi38TL/x5OMMpOOnU9c/hVfwlbwTWGsPNDHKUjXYXQMV+V+Rnp0FZepaxBfwC3h0i0tRu8wywgbifTgDg5NM0rWptIt7yJIUk+0gKSxOQACO3+9+lackuSwjftHtLHwRZ6hLYW9zMjHbvUdS7DJOMnj+lVPF8Ft9n0y+t4I4WuoyWVAADwpHTjPJGax7nxD5XhyPSXjjWJSMSZJY/MW/rSXuvNrWnWMARES0XYrLnLfKBzn/dpRpyUr+oza0G2tLXw1e6zLbRXM0bMiJIAVGMdj7t19BU97b2up+HLPWBaQ29z5yq4iUKHG/aRjv+PNYmk69caVHLB5Uc9tNzJFKOCcYPP5U7VNfuNUto7VYIrW1jIKQw9Bjpn/8AUKHCTncR0Gq21vH470iFLWIRvEcosShSfn5I6HoKn06xtJfFWuQPbRGILEAvlrhQV5x6fUVj/wDCa3JEbtZWpuY8AzHJJHfHpn61WtvFVza6re34toWe6ChkJOF2jHH1qPZ1LW8hlHWNSg1KeOWC0S1ijjCKiY5GSc8Ac8/pXW6La/ZLPT4L230iCOVVRY5I9803uT0zyPWuAJRSExztz+FdGnjKcJbRy2NvLcQr8kzrkgDGcehI9K0qQlypRA29L0uyi8Sa3Z+SjQKqFVZc7AwyQvp1qDRvsOu38+oGxt4Y7OBY4oWI2ZyxDNx6D3rHh8WXEOrXl8tvAXuQiuuWwu0Yz/8ArqjpOr3GizmS32sHUK6OOGFQ6c2m+oHSa5Ba3mhBnm0t9USRQn2GQfvAWAxjqeufw+tbFpaxidLG/g0hWki3C0ihy4/2ienr2+hrjr/XheQokGm2doySLKJYU+bcM+w9aut42uDKlwthZeaE2tLgksvoDnIGecZNJ058tkBz97ElvqFzAh+SKZ41yeoDEVW4LZJ59anurj7XezXDKEaaRpCF6Ak54/OoQPXpXUthCsSBwO350DjIox09DxTe3T86YEUO77TKCBtyCDnnOBxUx/EU1Y9js27hjnH4CnHABB4HtTEA9cnOKXOOcn8TSBTjsPfFKwPUc8+tAARnp61CgH2idQT1H8qnOMVApAu5QSPmVcZ/H/CkMfM223kOei0CRWkdQPunGfX6UTqv2eRSeCp/lQFDBTgY680AOH16Ucd80ADkn8MGggY559jQAyKMJuwTlmLHPrTlyMfX86haVzfogUFNnzn09P5VPkZ46igBSilgSBkHI/LFL1JGfypDzx0+vFIPyoAa6B4yhJAPHFOUiMqhOCegA9KByeeo/SkRdgO5y3JJJ7UAbHh4KviLTDjGbyI/+PiveK8I8PH/AIqPTO3+lxD/AMfFe70mDCiiikIKKKKAIbv/AI9Jv+ubfyr58QfIgx2HFfQd3/x5zf8AXNv5V89ZwqjP8I/lTQDWCksWDHaB8vY/5xVSM4kl24z5nP0GB/SrZ/pz7VQiJDo3PzvIh+u7I/lTGXduTzxUJHbIHan5z0NMZs//AFqBlWWMMuw9CeoODXpHgq5h1zwteaFcON0WVxwSEflT+DZ/SvO3BBHrV7w9q3/CP62L8ZMLfLMgPVO+Pfv9RWdWPNHTcRQZJ7C/k0+6QxzQkqc+oOD/AIiri/U464rrvG+hR6hFB4lsP3q+WDLsGd6EcP8AgMA/h71xiMOo4z6GinPnjcCwudvX9adnkAZ/KogTvHzYUAjAH5VJuBAx1NWA49ODjNDHg9vwpM8YPOPSgkBaYj03wjkeGLP/AIH/AOhmr+qapb6TZtcXDj0SPIBkbsBWDo2r22keDrS4nJJPmBIwfmc7zwP8a43VdSn1a6ae6bPPyIPuoM9BXnxoudRt7XKuLqmqXGq3ZuLhhnnYg6IPQe1Zz8ZHX0p7N83pmq7kjPX0rvSSVkIjkbg8cV6j4PsY9B8Kve3WEMym6lJHIQA7R+XP/Aq4rwhoh8Qas7yxsLG1ceae0jdkH9fYV0XxB8QIiDQrc/vHCyXDjoFzwn1PB+mPWsKz52qaGjgby6k1HUJ7uX/WTyM5H15x+FKpUAncBtPOTUS46571o6TBaPqtuLzf5DSqW8vqWH3f1x+Fb7IQtvDJPPFDEN0krBUBOASTgdT61YvbG402f7NcxiOXaG27lbg9OQT712Gv/Ym8T6Z/rvt4mgHby/L3n9c1PqenaTqXiL7Ndy3H2ySAFRHwqgZ7469T9Kw9vs2tLAcAAmCMY/xppHy1vafpFqNVvrK5t725eCQqq2oGDyRlieB271e1Hw/YabcadeNHdJbzSiOSFyC6EgkAEe455NW6sU7ActgAKSMd+e/0ppIyccV1/jn7EtxEHE32/Yu3n5PLy365rH0Gys7xpvtFpf3MiEBEtgMd87icY6etEal4czAyGYnB44659KUHrzjPFdRrHh22sr3SzD56wXc6xyRSMNyZI6Ee2fXp1p2raDpNnKLK3lkOoXDRiBGOVUEgHJx7MaPbRdrdQOVOMjpSZx09MGu4HhPTTI1iY78TCPP2wqBEWx09Pw/WuTsbIS65BYXAYg3Ihl2nGfmwcGiFWMr2AqD5O59PrR1HFdQvh+xbxc+mES/ZliD/AH/mztB649TT9O8PaddHVzO80cdlOyo6tyEXdyRjk4FDrRA5TB9sDpUU334QuMlhk45wOTXWano+lt4eXVdLabaGClZTywzt6Y65qS60PQtFjtxqz3Ut1IpyISML0zgcd+OT+FL2sWBgNpd6NLGoGEfZQ2PM3r1zt6Zz19qphQSSQOTXb2YsT4Dj+2tIloJSzbAC3+s4HT1wKo6loNjBfaObV5Wsr+RVILcgHbyDj0PelGsrtMLHK4BQUFcuvJGO31rqB4fsf+ExOl4k+zeTvP7z5s7c9aksPDum3P8AaxmkliS0uHRX3/dReSTxycU3WikByncdB9Ks6fY3OpXZt7WIySBSxBIUY+pPuK6Cy0PSr2a91BZpl0i2AC9QzEIC3UZx+HOe1WvDp0s+JAdKSdY/sr7xMed25enPTFKVWydug7HDTW17DcSxtOisrlXXaDswex7mks7dreHYz5YsTkdzXcT6LpOoxaq1pPM17bu7yFjhS2WOAMdOCPwqppPh+3bR49RvILy5Mx/dw2i5YL/eP5Z/LvR7aNrsDmSue56VbsNMvdUkkjsoDMyDJ+ZV68dzW/N4SQ+IorOOZxaSwmbLAb1AOCvTrkrz71s+G4dIi1G8XTJZy8WEkEhypweq/jmlOukrxCx54GDlgCODS4yMbevBogjjNwituEbuN5UZbBIyR74rsm8HabqVpIkEep20qcxyXGFDHtwOf5dauVRR3EcX3xg9O9KPvbeMgc10uh+HLOXQEv7hby53EqsNtgsoBx35J7/TFYMq20V+yR+cbRJMDzD+8KA459/wpxmm2l0AruoZG3LkY5GOtLw4UhSBxgHjFdjJ4Us/+EhW1Vp/sRtvOLbxuzuK4zjHcdqqJ4ftYG1w3hm8rTz+7KsFL5XcM5HPBUfWp9tEZzBOQOx9aT7wBBBBrsbbwrZwQWkd/FqEtxcgbmtk+SHIH3jjjr/9aub1jT20rUprTdvCYKPjqpGQaqNSMnZAUcgtjHvntVu0s57+6FvaxGSZgSF3AZx1OTiujuNC0LT7Wxur64ukWeNcohByxAJPTgDNW7DRk0fxjbLBIzwTQyNGWwWGByDx7j86h11bQDjJ4Wt5ZLeZNsqMUZcg4IPI4qEKCoTPA6fhXTpZWd74j1ZbqC+mZbltiWiA/wARyWJ4HbuKk1XwzbWdzpjwmZYbqdIpI5SN65x3Htn8qpVY3Se4HKAZOO3rmmsuZUkJygXAA9T3ruj4Z0FNV/s957o3Eqb413D5Rj1xyeCa4ma2ksbu5sXYObWZ4g398A8H24ohUjPYBOD26UqkcYI612WmeG9Kv4UC22qKWXJuJAqpnHQZ5I/D8aqaV4cs5odUF7LKhsZmTzUPACg5OMHPSl7aOoHMZ4ywwfQU6OI3E8cSrudnCqM4yxPFdDq2jab/AGDHqulPMULhWWQ9cnb6cHNaCaLo+i32n295POdQkdGV0xsDbuOPTPH+FHto2A5W90+6065FvdRCOXaG27g3B9wfaqwUAk4GTXQ+Nv8AkP8ATH7hP5tVsaNotpodjqN690BKq7kjIO5iM8DHA4NCqe6m+oHKlTtBz3+lNKhlOePx611tx4Zs49c02ON5Hsb1XIG7DDC7hg46HIqvqOmaJZ39vYo91NcG42zrGCWCEEgDjBI4pqrF7COZbOBjA69aarbi4xgq2Onb1rtL3wxZ/wBi3N5bW17aTQIXCXLKd4AyeAT2z/hVafw9Z3NtpFzpxl8q7lEcuX3FM9efbawoVaLA5SSFZVAkVXHoaVURFCqoA9BWv4hsrPT9Wa0sg+2NF3l23Hcefw4xWSCMcY61pF3VwGq5YEldpJPFKQB71HOJHiKxPtbPXFSA+tMBNoJzk8DA54xmj+M5Ax65qvZyPNG7SYwHIGB2FWMgfKepoAjkB3oRzjIP4088qaQgk4GPfNL2PvQBGsCJM8q5DuMN9akGOOcmjGBQTg5P86AADB68eopchVIOMD2pMZAoJJYegHOaYCK6yIsinIYZBFKAQ2AaUDaCMYx0FJjd+HakAZPSgEg89+1Jle3FL9BQAHJ4I696OpzjrSnOOeaCfypiEUdOmakxzyeaYBgH1/nTd3zleQQM57GgAVwzOMfdO056etR4Bu5Bj+BOo9zUx6e9QEZu2wxB2qevXBPFAyaQDyZM9NpP6UiL8g68YHWllOY5M91I9e1CMTDHnHIFIBw9z+dN4Iz3FKW55/SjmgBFBPH6kUuMYOP0pquD05wcZpwA5459RQA12IYgDOFzx1pByM+o4p4GT05qC3Uqh3EnJIGT6cf0oAkJCAuSABySRSgrIGXIIGVIPf8AzmmTDzoXj6FlIzTkARRgAnH50AbHhzB8QaZ0/wCPuLGP98V7zXg3h3/kYtMz0+1xf+hiveaTEFFFFIAooooAhu/+POf/AK5t/KvnxeY0zxgCvoK9/wCPGf8A65t/Kvn0DEagYwBjH4U0BFIXHKgZx3NV0jDAKVI2yb+n+0f8/jVlwCQW6dRTeBgdxxTGNxzx19/Wmkc8fXrQrOzgFGUHOSccc8fnTypJP16UAQSgDkdMDpULruHqMc1ZYZxjggelMZe2ecdxQB0/gbxMumRro2ouDZsSsbt0QseVP+yc/hU3ifwg+ns97pkbPZEZeJeTF9PVf5VxLA7xg465rrvDXjWfSgtpf77iz4CsDl4vpnqPb8qwlBxfND7gOfDjao68c0u9Aod/lwO46dK9AvfC+k+Ioft+j3McLuckouYyfdeqn/OK5C/8N6rpW43Fq8kOc+bGN6fp0/GqhVjLTqBTBGOvak4JA9D0z7VGrAk4IJo3hs8ng4571qIsSzSSRxKzFhECEUnhQTnj8TmoWcB0GOTnH4U1mwvJ7VLaaZe6nKps7OadxkAoPlGT3J4H50tEMjZx9Qa0tD8P3mv3OI1aK1Q4knI4A7gep9q6TSvh9grNqtxnaM/Z4Tx/wJv8PzqzrXjLT9EgNhpEcU00a7V2D91D/wDFH6fnWMqt/dhqwLOqalp/grREs7CJfOZSYY+uServ6/16Dpx5bNJLd3MlxPIXlkYszt/ET3pbm5nvLqS4uZWllkOWdjyf8KRKqlT5VruAIpB4wR71bhdoZ4pFHKMGA9xz/SoUX369qmUZGc+3PetQOt1PW9G1C/stQjFytzDNEXDJgCMEscdicn1pj+ILFvGEOqgTfZkiKn5BuztI6Z965WJ/Nj3gbecc/Wn9cnPpWSoxtYVzrrHxFp6yavHMbiKG8neRJYxhwCOnsR269TVbWtc0+60WztLMXHmW0yuDOAcgAjJOeScg1za/r0ozk4Jo9jG9wudH4l1XStYjiuYVnW+ACEEYATkkH1OTwRTtA1qxtNIutOvDcQea5YTQfe5AGM9jxXMjOACeR196U/lT9lHl5QudRqPiHTZ4tJSBLkLZ3COwkUElRx1zy1VNa1uK48RQanZq+IQm0SDGSpJwfbmucyXuAONqf+hH/wCt/Opcgnrn6UlSihnbzeJNJu5PPe91e0bABghlIXPt2/lmuQtbtodQivuXkSUSnceWw2efr/Wq4bpzgY9KFyueSe9ONNRVkFztz4k0OPWF1JIbprmRfLfjhFx1wTgngCqFtr9lFb64jiYm9kkaH5R0YN1546iuYB5zjHGaQkHHt0OKlUIpWC5vjV7ZPCD6X8/2kyBwQBtHzg9c+1aV3rOg67DDJqsd1FcRDB8kZz6gH9a47ccf0pDIqbAxA3HAz3NP2Ub3A6GTWLT/AIRAaUol+0eZuBK/Ljfu659Kff67byWeiC3VzNYbGcOMAkBehz7VzmSO4pwx3HHFHsogdqfEOgjVV1MR3ZuSnltxgIuDz1wT2qhD4gs4rTXYmExa+llaHCcYYEDdzx2rmDyCOxHajnJ44H50lQiO50Gga3a2VldabqMTvaz5JMfJUkYPp6Dp6VY0/UND0jWluLRrt7cwMjFxk7iwPGccYFcxyKCwJHIPfFN0k7+YHR6VrdnaSa20vm4vGYx7U9S/Xnj7wqbSfEVmNGj028nu7aSDhZrVsMRzjP8A+oiuWB7E59c0AbWwDQ6UXuB0SeILfT/EyXsVzqF5bGEW5Fy+5l3Nklfb5VPboa1LDXfDmmXtxNai6JnOXbbwpznaAeR1J/AVwc8UkkkbLNswTnjnkU9IxEiomOuSWGc+ufek6MWBoaVcpYapbXUqF44nDEDkn3+tdjD4m0aDUZrr7ReymZQCpUlI8YGFHY964LdlcUoOfmx3pzpRk9RI6Xw/qGl6bbRSSXl9FOm7zYUXMcvJxxg9sc5FY2r3keoapc3USGNJWyFPXGAOfc4zVHB3Z3YHIwKMkYweacYJS5gOrl8TQt4aW3Uyf2j5QhLbeNobrn6D9aXxF4istR0loLMSCa4dWn3LjgDpnvyBXJM4ztzzzjj0owcY5/KpVGF7jOzi8S2OoWUAurzULCeIbXNucCTgc8A8cegxzXKa1ci5u7ma2lnuAeI2uTlyPc1XHHcflQMFfmPOcVUaai7oDv8AWBpTaTo6asZgvlAo0Xsq5Bxnrn9KzX8UWsviW3uykiWdvC0a/L8xLdTjsOn5Vzt3qF5exwxXFw0scAxGpUDaMAdh7CqmeSRyaiNBW1C51th4g09H1eCaWeBLu4eRJ4x84DcD1wRUd/4i0uW20yOH7TtsrqN3Mq5JRc5Oc8npXKg4bPX+VDEDLE8DOar2Mb3A6qXX7J/GEGpr5n2aOIqSU+bO1h0z7isPUrmK51i5u41LRSTGQBhgsM96oqwdVcEEEZFGMNu74qo01HYDu5PFWjtfW960t6HRSnkAYRcg8kdCe3X0rPi1+xjt9eT98TetI0R2f3lI5545NcrxwaTqOQKhUIoDe/te3Hg8acpcXQl3g4+UfPu65rSudf0K/uLS+vYbn7fB92NPusQc/QjPPY81yBJK8VG65CqgwQwOT9ef5mm6UWBr+JNVtdX1ky22/wAsIqYkXBJGT78ciuouP7MPg7Sk1QSiBgmGi6q20/oRmuC2L5gc/eI6+1XJtRurizhtZrgvbw48tCBheD7e9KVLRJdBHRy+J7KXWtMkhSVbCyVgDj5myu3gZ7YHf1qlDrdrF4xk1Mxu9s5I+78wyuM4/wDr9K5/OABwKUcDGcimqUUB2E3iXSfJ1aCKS/le7jY75BlQWDAKoJ4Aqx4Xlk07w7c3F9B5dtCxmhLcFsg5wPr0PctXEZyvXnHpU82o3k9pFaS3DtbxD5I+APx9fxqXRVrDuaVrfabPa6i+pW7SX87FonAPBI4xzxgn8qwyT26elLnGB3pACTktmtoxS2EIe5wPzpu0AAk+2TSkfNjjmkwOuM46ccVQEdvD5SGPOeSenqaey7ipKglTlc0oGOB+NLzu5AxjrQAnJH4elKR8vA+ntRyMDikZRg5x/wDXoAiuHcRMIh+8PAz0HNKjgzeXyzKoye3/AOuiWVUIT70jfdUcE/8A1qbCkiNJ5jbmLA5Ax2/+tSAlJbemANv8Wf0p2QuT6UH2NNk+eJl9RigQ2QMWQqcYb5h6jBpwwCeDx1qO2kL28bs2SVGenWpBwM5FADU2uokGfmUYqXA2596YoCgAYAH8qf8Ae46UANPOSO/SjnaOORThkk4NV7edpVZ22rGfujqR25oAsDIx3ycClPHQ/UU0A5+lJzjB4FMBc4OQPxNQ4BupT2CKPock1MBg8evfrUUKsjyFyDubIx6YpAOl/wBVJ/un+VLsDxIOmNrDHtUboywz5b5SGI9sjp/OpkOEzx0oGL0U9qFGFGfTpikZsIxGT7DqaDnI+nWgBqhucjvwPQU8YHUUn8ROOT0pR0wTz9KAAZAHGDUEe4NIrdnO33HH+NLFKssz4VgU+XLDGff9KZHHIt1LJIck/cweFH+RSAmHzEgZODyPQ04ADg9ajUr5rBW+Y4JH6VIOWH170wNbw7x4h0vr/wAfcWP++xXvFeD+Hf8AkYtMz1+2Rf8AoYr3ikxBRRRSAKKKKAK99/x4XPGf3TfyNfPcTNJBE7AqWUHB7V9CX3Fhcf8AXJv5V8/s2FX5QBgU0BCR6njtTWAAPPbual+lMOM9OKYxAMN7DsaMBnOCetAJ6D6dKBjg0ADAgdPrUZTGeSe//wBapjgnkfnSHOMA0wKjoN3FRbSCfSrjqdoxjp3qLy8Lg9+9IBbG/u9NmE9ncSQSYwTG2Nw9D6j6112m/Ee8gwt/aJPjjzIj5bfiOQfwxXGFcAY/TtSFQMDvUSpxluhJnpg8VeEtSIe7t1SQ8E3FqGP5rmkDeA5GJBsgeuP3i4/CvMz04ODUbBvNDDjcCCR1Bx1zUexXRsLnqY1bwTYAGNLRmXpttWc/mRVe9+JFoiFLCxmkI+60xCKPwGTj8q84bqAec9MUu0c89+1HsI9dR3NjVPFOrawGS4utkJGPJgGxPxxyfxzWKBkjBBBp6jHcDNOWI8569q1jFRVkA1UHGMA1Mo59qcF45JHFPxkHNMBMAKf8KfwMgGkAKqTgn29akIJIwevvTERrIChPT59vT3p4A6kgn+dQWpHkng4JY5/Gp+c80AAJAHGaD0yMZ7UDrj6c1FJzLEAMjcTj8DSAm+uD34pksgjQueg5pscqyBsSKzL94jtTQ6Nu2/Mqkc9jnnigQ6BCkYLffOWb61JzgjP0pvQ9jyeKd0GDQMTqe+KXHv60AZJ9fTFL1GcUDE5LZFOQA8bgDjI3VE77HjXqWbH4U/Hy8AelAhsUqyxiQdCOnc0kiLIVLD7rbh7GnoojjVF6AAUEZHA70hiHkcEj0PcU7A5FJjjGev6U5RgcknAxz3pgRsHMkbK+FGdw9aezKBycDNL25OPQGm53Z4PBxyPSgBQSSBnFLknr370xQ3mHO0LtGPXPenkYOPQ0AJ0JOKR2CKDwcsBx2pT19/SkdQ6lckZ6kcYpDFzt4B/OlJHbGe1Qy4liZVJ+cffB+6fWnRb/ACh5hDOOCQOp9aYhIfNWL96VL5zwOAOuKlzgduvFJjoaXqAfxpAKOe/BpgJI54xn3pysu0EYwec0MyqpJOASBmgBueuOPbFHAHHH40vv0PWkPHFACbwASeB16UDlAemRQACu0DIHBJ7U2aTyoWc7jjsO9MCTuCc/QUg7Y9RSIcgEggY6HsaeevsO2KAGAZ6Y5ps6kwsFI3EYGcHPtUmMEUikEAggjpmgYkSLGiIBhQOB6U4nOB19aZFMkwbZ2JWnjjk/zoEIxxx29e1Gc/8A1qDjB4P0xQx2jpn2HXrQAZ5JBxR0Xg/l60du9KDtHzfSgBMn16UZxySCfpSgdOe3FBHGCO3egAzhh2o4OeaXBIBGTjtRt5waAEAyevPvSkgDPtSY4570HB4OKAEz7mmxfKuGYsyjBJ70449sH9ab/EOBg9c0wAtg9CMDO40Yx19O9LODJEVXOWxn2p2QRx+H5UARnv7e1JjEgCg5P3uenWn4y3UZ681GZY1kZC4VhzzxnP8AOgBsayCWQyOCM/IBxgVLnggdM1H5qLOIsjzCM4I7VIQCD+lADMLvzg7xxn0FOUEfxFjjqetKR39qQjnpyO9AC8MQPxpGB9xQVHqc9KAuP4zwMf8A16BENorCFlYbSGIx2x1/rUkYxGASTjjJ6mlCgF2XqxyfypwPBxjt1pABz6daXI45zz60uCc8DPtSDBHbAPagBc4HY5pgXC4BG3PAxingdzS5AO0EZ60wGgcZ3dKDg+uaEUKp9OT0ozk4BwRQAEc5pF2liQQcEgn/AApAxLHKgL2I707AHT60gI2IkhcgnaARSow2K3bYCTj2p4PmLnbjPXdUVt/x6xHI+4BQMejK8YcZwRkZFQWkjy2wMww2eCRgkVZ6YpGAxg96AG8s2OmMc07r369KT+LnqfelBHbGenNAC8d+3AqKIuYgZQBJj5ulSngg9OKhilEoYgY2sVPPoaQD8AOG6HFOHXJP04qC5Wdoh9nI3gg8+lTqcnnGaYGr4dP/ABUOl+v2uL/0MV7zXg/h7/kYtMP/AE9xf+hiveKTEFFFFIAooooAr35xp9yfSJv5Gvn1lDooIyODj3r6B1AZ026HrC/8jXz5EBHCkaH7gweaaAGprkj1FJMSkTMqM+ADtB5PIpcllGKoYxn2gknAAyfYUo5x1/CkYKw2OQQ3GDTup9utADsjjAo28k9/500OcY4HPfnjNPzxjPFADSpHA6CkKZI6Z9c04EbvYUHnvjNICHy/aopUk8omMjfjK5q316HORSbBgH1oEZ8CTSRAzKVccdMVNtIbG049c1a24/8A10jLkdO9AFUQ4Y8nJ5+lP2AHHp1qcg5A69eaVVAz1596YEAQDANSBeMd80/AIyfwxQeM56UAIq/L+FLjdjHf1p+CBn0FBwD1JoAMcnjoe1JyM45pyn5TxyTjmkbnBzmgCGCFo4VjOCwHJFRwvK15ICu2JBge59f51Y655xS5yM55oAACMLnqMcVE+ftEf+6x/lTpGCx48zYWIAPfP+NN/wCXokHPyE9e5I/wpALHBFHjagBIxk9/rTkQIeB1OacSQCM9O9IG64P3Tz/n8aBCjg4xnPalAx0ozz1xgk0uec5NAxufl469qUdOTSHgZB55pcYPp3oAr5L3zZ6Rrj8T/wDWqfJ781WsUZImdlKs7FgParIB3E54IGB/n8KADaA5bqW680DgDnn2NKT0Pb2o3biB/WgBe3vSnJ6Dge9N5AznrS7sdcZ7YoGIQCykrnByPanEcAfrSAk96Cee47UAHPHH50y4DfZn8tsOFJH1p/OR/jQT8w/HIoAZG2+JH6bgDxSj0H1oRBGiquQoHAJoyAPxoAhtyQZIucxuQc9OckfzqVcSpkDg5HTFAG0nByWOT+X/ANan9yCcc0gExnAzjFMnnW3iLnJwcVJjkDtTJgrW8wI6qTTAfnoARj1oydgFIpBQc4yOtNlbaPlHzucAe+OtADuuf50DBGQCM0N/s5xSjkbc0AIoHPv1prdDingHk5zQcAEAAYpgMG4uc/d4pTw2BkgcUE7ck9ueKX86QCc8HPPPekUBRgKAKVQTJnJAx0z1pc5HHWgYigD+HAJzxSkk8+vHJpMmnH1/WgQmeenekx0/n607OR1PPekBxnn6YNAwU4xikx8px1pTnBpVHHJoENHbAOBS4yB3pWwCOSaTccnIx15xQAoypGeg5604tkHp/hTWLblxgDvmklCsULZwCDigAZd2Mjoc0m35iCO1Oyc4zj3pM5JGaAEzzgHn2peRzzSd8f5NOyMcHAH60wG8sc4yPamsmcgj0NPzjoTSbsHqfegBAM5AzTHiVnUlQ23kEjkfSpAeARk/SkYY+vtQBW2Br9n25IjAH45qxnimhdsryZ5YAf5/OnEnBPT1oADnbzSbTuJByD0ofIXPJNGcN196AFxk8Z+tDD8/ahX+YjnpnPalJ+b6UCEHJp3OcYGaRSB1z9KN4DYyM46ZpAL69aaqBVwB3zzTsgLk49KYZNrov99sZpgPIOe+BzUFxmO4gkzwSUP49P1qxxtOSenX0qvOyy2TlWP3dyn6cj+VICfHBxQFUZYDG48n1pkUoeJXHAYA08sOefoaAInJFzGT/ErDHbsf8akx9BxUNy4UxOThVkHI98j+tSE47455oGPHJ4579KigBEWxuCpIHHoad3PP608NjueKAAZ3U05ZduSD7UuSS3OO31pGQGQEscLyB7+tABj5gMdMYp2Dt96jcsgyi7m9CakVm29vpnpQAdCAPrUEIGH68OwOfrmph1I5qGI/vJ1B/iyMH1A/wNIBTGzTQkEhVJLYPXjFOPzymNeAu1sg89Tx+lPByRTIjvAkK4Y9fcA8UwNjw7/yMWl4/wCfuL/0MV7xXg/h4t/wkeljt9ri/wDQxXvFJiCiiikAUUUUAV7/AP5B9z/1yb+Rr5+6gfSvoG//AOQfc/8AXJv5GvACPu49KaAi/HtTAixrhBgcnAPvUjKc8dqa3LAfnTGMbk4IP0FNmx5TDzBGD/ETTmyR1wfXvTUAOG24zzg9qYD0dZEDqSQe9PwMGonj8xVU5ADBhg9xUhGTyeMYxSAXgNjIzQB6EfSkGQM8H3pT0Jx+dACDGOeuKUjJz044pAMYbvgZ7U4ZI59qAFI4yCM49aTbhupx/KgnrwM0dh60xCMBkHP40gX5hyAuORinEjI5GcZ49KUe/pQA3Gc8n60h69Afang8cc9KYSBgk96AEVlZQV6dOnpT88c8j2qGH5fMTH3XP68/1qVcgdBn0oAaB+fannB7npTDnLbumeMU4kg59eKAEI6nOOxpNpCnHXHGacMkHIpCelACAZ6jIBGOKYeLkD+8h7+hH+NSZwAOajkAM8Jx/eX8x/8AWoESZIzUbzorNk7SDgnGf89afk54IJxzUM8SNE5JONwc/hxSAnwc4oxwOaXODzzzS4K4FAxgy27g5HA/Kn8Y9qXHH8qCDz/PFAxvGM5GPpSYyeTUmD+VNZCysBw3Y0AAGPXmm7fSn4456ijBA7jigQm3/Ip2PUUmDjPWlA7d+nSgY0qTgZOc88UHp64z07U48c4H5Uh4Xpg0AIeoGCRRgHtTsc9OcY5pcE8Y6UgIzwBg+/FJwOMYNPJJPrxSD+dAAQAOKCM9/wAKOc+1LyBgA0AIensKH+ZSB3BFLyfQ4oBIPoaAIRIsf2dGyS4wPy61LkeucVWkthJMiNkqImXP4jFS2zM9vGz/AHtuD79qAHh92cHIBwaMdMcfWkZMRlV4znn3pxyAM4z3pgBGeevFNPqOcU8jigkEn1HBoAavzYLDBPakdFcFG+6eOODT8ALjrR93IFAxoRV3EHq2TmlIzgjP4U2VSbeTGSSp+vSliG1I0P3goODQIACD2wfak4LluScYJNOdxHGWYHHXgdKSMFYgpJ9yetAwJJbr8v070uORn8u4oY4cAgndSjoBjv2oATrgfzpcgAjv7UcenPtVW2WWOaYSMSjEFTmgRYJ2tlmG0DP0pSVA3E8dyaQnKnC59j3p2MjGB05oATO3nFNcKRtJ5Jp7rldvOM9qQqC4OO3BxQAgHGc0mwFs57YzipMEdBxTTg8jJ9s0AIcdW7dKMZPPbtR+lLz2xTATA7dvSjg8E9RilIPI744xRjHGaSAiTeS4bGdxxjuKeQCwH40dM8frQSRkY74oATjkdutNkISN29ATTjnBI7imSK0kEigjLKQKABTuODwQASe3P/6qd1xx+FKCdoO3GRnpRz9fpTACfXH4ClK49u9HXnrQeSOen50AIOAQRgegpSOPpQBihjjcWIH9KQhJF3ovPRgT+FNaMOuGJPUj2p7EgFVAJ7+1NyVAGMYHr0oABwMYpgXA2YGwDpT2bAyegGM1r6H4ZvtbcyKvkWgwPtDjO7/dHf8AQe9KUlFXYzChULHtXoCQuK2bLw3rF8qtDYyqhwQ8v7sH6E4z+FdpFbeHPBlqqyOv2kDIZxvmfnsP4R+QrK1D4jsXK6fYLjs9w2f/AB1f8aw9rKXwICl/wrzUp4dsl1ZxHIJ5ZiMH6f1q1/wr28J/5CEHtmNhWJc+N9fmVtl6sPHSOFePzBNQR+MNfCq/9pOSQDgxof6UWrd0GhqXXgLWY1BiNrNhgcJLtJAP+0B/OsW9sL3T2CXltLA38O9cA/Q9DWzafELVoiFnjtrlAedybCfxXj9K6aw8daPqMYgvVNsz8FZwHiP1PT8wKXPVj8SuM82jlDyOuMFMfrTyccZz9a9A1TwLY3jNd6W4tpXUYQHML+hHp+HHtXC39hd6ZeNa3kLRSD16EeoPcfStIVYz2ERZOQaFAwBnoOcimDoMngdaky3FagGOMnt1xUEaZl8xQQjIMDGOn/66nUMqZJye56UzzBvcHouBn3P+RSACcFBg88fTin98Z60gHt+dPX5eOpxzimI0/DgI8Q6Zz/y9xcf8DFe8V4P4ez/wkWmE45vIscf7Yr3ikwCiiikAUUUUAV7/AI0+5/65N/I189zSiJ4V+8ZGx9OM19B6h/yDrr/rk/8AI14AwBCnbkjpmmgGk8jHpUeTuHynGevpSswDAA8gE9KZLuKhR1JH8+aoYmBnn0pw5Oc80DGRz14pc8nikA12YMgUZBbDewqQHJP54poBOB0NOA+bpimALx1FJu6c+/pSkdh7HFIoKjkk+56nmkAjOqIW+nFO5O3GMHn60eUrKMgHnP4+tHygDcQoPH40wDeCzd8HBxThjHNJwM8HHtUUYlDyeYRjd8o9BSAkZA0m5eGxjOPekO4ghSFOMAkU4EnPy8joT34oOAeOw9aYhOnPU4FKPfIFA5YHHNNIOTkD3oAiRv8ASZh7Kf0/+tU3THpUecTs3qg/Q/8A16kJwAccjvQA3IAxjNIx4YdPWjIPIzg9DijHPGcmgBwz2PIGKMHn+WKTPHelOeM8E+tAAM7QO5/wqO5JERcclDuH4f8A1s1KuS2Rg88UEZyMUCGgg8jGPzpx61HGNsaJz8oxk1IRxjByRgfWgCWKCWZv3UbORyQOaZKkkchSQFSOqnrVmxuPIvEP8LfKTVrWrd90MkaZZ3ER/Pj+tcVTEOnXVOWzR1QoKdFzjujLAwAcYBziporeeZS0MbOBxketaOoWgjsIyn/LEYOO4PX9amVhp2mZwNyrnHqx/wA/pWEsfemnTV23Y2jg7TanslcyY7S6feywuedp+o6042N0u5xauWx2746CtXSz/wAS/cf7zHrVYa0+Afs6Y/3qX1rESqShCKdh+woxhGU29TLZXR8SKVccEHscU+KGWbIijL4647UssnnTvKVC7jkgevSo49Rj026ikfo5CsP9k9T+Fd0pTVO6XvWOSKg52b0EEbQExyBtwOSGGDjr/Wpoo5JWKxIXIGSoq9rMBISdQD/Ax/lS6Rb/AGOwNxOWMjrlyfQdPz5P41yPG/7OqiXvPS3mdKwn7503suvkZ7xtEfLkXa46qaY4KTmJ1wVH4gg8ir9ihu7955BkD5z9ew/z6UurQ7J1mHRxhvr/APqrVYpKqqUt7fiZvDv2bqra5nxxPNKPKUs4BG0fhzTpEe3lKyKUYDJDVa0oqdTC/wAQjJx7ZFGq4OoEnP3Vp+3f1j2XS1xexXsfadblKNWudqwguXGQB1IpBDNBHGk6FH2jg1Y0kMNYwehXI/IjH6VPrHN1GOuY+n4miVeSxCpdGrgqKdF1OtypHBJMSsKFyBnApVtrglolicsn3l7jPSrmjKBPJgf8s8fTkVctcnU77IwBsx7jbXPiMZOlOUUtlc2o4WM4xk3u7GT9iuski2kzgDOKZJDJA4EyMpIyAe9ac2qmK5kiEKtsYjlsZqhc3bXhjd4whCYIDZ7/AP160oVcRNpzikiK1OjBNQk7kAOe/fr3FRSpM88QgQvhuUUHJJ4zx6c1YiiaWVIl+85wDW4zW+mW4AHBPAA+ZzV4nE+yahFXkyaFD2icpOyRiPbXEaEvBIo652ngf0pmcqDnIrWj1qNnw8RQZxuDZqjfzx3M29Iwo6E929zSoVq7ly1YW8x1aVJRvTlcjS0ujlhDIyNypxxzTZYZYlzJC656FgRW6J/s+lpNt3BIlOM4z0plpdreK6eXgjqpOQRXKsdWs58q5U7HR9UpaR5tWYWTkjjGaciNJJhRlj2A61JdwiG8kjB+VSMfTr/WrmkW+Xa4I4X5VHv3/T+dd1XERhR9qctOi51fZmcOcHrzxUM4/dyMvDBCAw61fv4BBdsAMI3zLRY2a3czK/8AqVHzD1z2/wA+lV9ZgqXteliVRk6ns+pRME908cMUTun3pGC8AdgT/SpmSaOMGSGSPOQN64rYutSis2FvGiySgA+WDtCioxqsLW7+ZEQcfdJyrfjXHDFYmVpKn7r+86ZYejG8XPUzUt7iUeZHE7LnGQKcLO73geQ/rnFammtjT8gc7mOM1XGtMQP3C9P7/wD9al9axE6ko04rQf1ejGEZTk9TOdWjZkZcMpwQe1Oiglm3LFEzYOSRziieQzTSTFdpZicA5qWxvfsis6orhwOScYrum6ip3iveOSKhz2k9CJ9NumlikEEu5QcAd80k0NxAU82FlRsjcex9P51vW9wZ7PzygH3uAc9KxNR1KS6FtbCAAyTAghsn/PNcNHFYipNppWW511aFGEE03d7DFVnISNCzdgBk1I9rdxpuNtJwM8LWuRb6RZNI2TgZYjq59P0NV11pdwLwFUPcNkj9Kf1utUbdGF4oX1alBJVZWZlYBY88ikxyMc9q2tSt45oPtUeCwXcSP4lo063S1tvtE20OV3E/3R7VX9oR9lz212t5k/U5e05b6b38jKSyvPLBMD+pwv8AjURBQlXBDdwRgitV9aUPxD8n+02Cag1C/hu4Y1SMg9SX6r7CqpVsS5pVIWT/AAJqUqKi3CV2VooLidC8cbOvTIpTY3Qzm3c46YFamjgfZHA6eZ/QVX/tlskeTGCP9us3iq8qsoU4p2NFh6KpxnNvUofZLs+YqQPvUDI9CemacLC9PWB/0qz/AGq8cssnkqfMx8oJOMcVpR3BksvP2AHazbQe4z/hSr4nE0rNxVn+Y6OHoVLpSZz9xb3MEO57ZyGdVUDqSafLbTQY82FkycAmrbag11JDGYlUCVW3A/p+tT6ycRQ9Pvn+VaLE1o1IQqJK9zN0KbhKcHdKxmxW806kxRFwOCQOlMNrdvC7QQM7KSv0Na2i4ME2B1cfyqfTtvkSn/ps9ZV8dOEpqKWlvxNKWEhNRbe9zJFje5INs2BjkEUyK2uJXkjEB8yLHmKD0JGRVyLXJHjR/IjBYZI3mrOmN5813cMApkZMj0wCKc8TiadNznFCjQoTmoxbM02N2Pma3fHXgZ/lVc4bIIHpitpNTzeGF4gBv2BgffFUvEQ+zLHdIgJY7WAPXpg/z/Sro4ur7RU6sbX2Jq4anyOdN3tuZatzKxBX5j19AKXzgVBGAGHGe9RQvuhy/wB7c2QT71v+FNCXWtWWSdAbS1+aTP8AET91fxxz7V3Skoq7OE1vCvhIXsceo6iuYW+aKEj7/u3+z7d6s+I/G6Woax0YoWX5WnABVeMYTt+PStXxDBq+rRNp2lJHDa42zTyvs3/7KgDOPU456VyZ+HetY/1tkB/vt/8AE1zRlGb5pv5DOVlnkmmeWWRpJXOWdiSWPqTSY6V1Y+HusZyXsuD/AM9G5/8AHaF+H2sg/wCstDnJ/wBaeP8Ax2t/aw7iOUA6fyqOMHygP9nFdl/wr/WeQXtMf9dW5/8AHaT/AIQHWPW1/wC/h/wp+1h3GcgEKIAcnjHPWkyRxiuvbwDrOBg2uP8Arqf8KwtU0i80m4EN5AYnYZUg5VvoR1pqcZOyYFjQ/FGoaI5WFxLbE5aCQ/L+Hofp+VeiRT6R420p0zuCEblyBJAx/wA/Q15GeB0qzpWpT6NqaahakCUfKwzw691PtWVSlf3o6MZoaxo9xoeoG2nO5CN0coHEg/ofUVTXlSCRmvU3jsfGPh4MnCuCUYj5oZB2P9fUV5bNDPZ3MlrcLsliJVwR3p0qnMrPdCHBsYGcimIigFVB25zn3pI84yxzgnpTtw3uozkAH2/zxWwCsTnLdOlB3EEA8449qQfMx74OKcvOAeKYGt4d48Q6YP8Ap7i/9DFe7V4R4dIbxBpbA5Bu4sY7/OK93pMQUUUUgCiiigCtqH/INuv+uL/yNeBkcDAPSvfNQ/5Bt1/1xf8Aka8CJyoJHQU0BGTg4NMIxx1NPbv3prZ7Nzj0pjI1OXOONvBzRuAl8vvtzmlOD0JGe470qjnOOT6CgBTnb1PHvS+h7/Sge2Rye9GQeMccdulAACO+aFwCCRkZ596O9Ryq0kRQNsPGGHUYpgS9VOfwNJ6HPA5pJJRGm5gcA9QM0qsHTcvQjjigB2cnI9aODgHNMZwpAYgE8LnvT85z696BCYxj6Ug6n24NOBG4jOSPzpp2lunUUAA5OQc00HqOD647UrbgU245POfSmysImTIzvbbx9KABwRIjKSFGd34//XAp+ORimkY5JGBRv3PtxtJyQBzketAAcd//AK1L1P8ALikYnA/zmhR8uTQAoXGcU3ABC5G4jNSYwOM0gUenPrQAiAIMBiTjHXmlI5xyMelIzqg+YkA4AIHqcU1JBKu5SCMkceooAeOSD39KQMxAYgg+maXt05+lOAIOTSAZI6qFyfvHaK6W0nW5tI5DhmHXI/iHeubI7Vo6ddC3Eyt90ruA9SO341wZhQdWleO6OzBVVTqe9szVWWOd5oRz5ZAYHvkf/rrP1eYlkh/4EcfkP6/nUGnXHl3uZHGJchj79c/n/Oq1xKZ7l5uzHIHt2/pXNhsD7PEXeyV/mb18Xz0bdW/wNjSuLAZJOGPamS6jayQOqhtzKQvyY6ijTZIVsdjyIp3EEMwH9ad9m0wABWh/7/f/AF655KCrzdRPfSxunJ0YqDW3UxFYPyDkZIz9KytTtJXnMiIzgqP/ANVbNyiR3TpBt8sN0ByMH3/z1qJs9MfSvdhLmin3PHkrOxuWLLeab5cgPACN/T+n5UzVJwkCwLxuxn2Uf5/SqWmTLb3WGO1ZBtOTgex/z604Mt7qYeRgsQOeSANo7fj/AFryvq3JiHJ/CtT0vrCnQUV8T0NGyhNrY7ihZyN5AHJ9B/n1pNsl9paiVCkxUZBGMMP6Z/nSXWpLAwEQSUkZJDZA9uKitNWFwyrKscYK/eB4z3HNcjpV5fv+XW9/P7jpVSiv3N/IraUP9OJxz5bD36io9XV2vwEIGApOe4x0q7GsMOrO6SRBJIy2Q4+9xkf1qeaGxnl8yR4ixwM+d6fjXS6/LiFVadmjnVHmo+zTV0zM0vP9oQ5wDg/yNS6uMXUZ/wCmfH5mluxbWskL2bx+YrZIV9xx2zz061aW7sNSQo7JuU/MrnBU+xq6lV+1jiVF2tbzJhBezlQbV9yto4P2iY4wNuM59TVy3wdRvPon8qa09rYxFY9hY87EOST7mqukTMHne5mTzGOSxYAdT0rnqqdZVK3LZWSX4G1NxpclK93e5ZbUbISyoytujco37vvWFdylZd6rkPLxx2JNbf2fSmkdhJCZJGMjYn65PXrVHUIYY5oxblcFcttbdzmujASpxlyxTu11McZGbV5NWXYTTWH2+LkdSo+uDVjWFbzoXwCu3Gffr/hWeCyEMvBHIOehraivYLqLy59gY/eVvun6GtcVGdOtGvFXS0Znh5RnSdFuz6FezurWG0WOQfOCT9zPer0oiFrI7RgLsJ5XBAxUaQWEB3hogRzzJnH4Zqnf6gJ1EMOdmcsx/i/+tXD7P6xWTpppXu2zrU/Y0mptN9LF6NI5NOiSQgqY1B5x6UBLawiZyCqk8k5JNV53jOihfMVj5aDG4ZzxT7W5S6s9lw6B/uvlgM+4rJ0qnK5a8vNqjVVYXSVua2jMuaRri4Z9uGc8D+VbW02dltjVpGUcBQTk96z7S3SO+YvJGVi+628YJ7Yqxcan5U5jjRJAo5bPf2xXZilKtKNKkrpanLh+WnGVSo7N6C6rb/abLdGSjp83TnHf8f8ACoNBhSGKcAuWLKx3HJ6VJY6ol68qSIkW0DAZsbgcg9fpVNZBp16yxMrIAQMMDuU+/wCVRTpVJUp4aSs1qi6lSCqRrxej3K13bbNTllfO/ccc++c/lUM28eWU5AYZHtiugE1hqMKSbl5HAY7WWmONOtomU7CD1Cncx/wrop42SSg4O5hPCptyU1YdpZH2AE9NzGmS31pJBIig7mQgfu++OKfp0kIstrSIp3NwzAHFJ9l01cktHx6zf/Xriagq85VIvfSx1LmdKKg1t1MJJBI8owRtbYfrTlVU4BO0cCpbiNEuJli2iPd8uDkVEPlXjoo/GvfjLmSZ47VnY3LDI0nHor/jWRZttuoC3QOK0dNmT+yNzyKpcOQjMAQD0GKygCVGeoNefhoNzqp9WdteaUabXRGvrEZaKJzyoJU+gz/+qscHk7iME8flWxaanDNEYbggOPlJYfK1TCDTomEgMI7gmTP6ZrGjiJ4WPspwbttbqaVaMa8vaRktQgVotIIk4xExOffNNvFaXS8x8/KrY9uM1Vv74Tr5MOfLJ+ZiMbv/AK1LYaisA8iY/IPutjp7Vl9WrKPtre9e9jT29Ny9lfS1rlfT7iK2ldps7SuBgZxWzBPFcoWjRtoOAzIBn6VCYNOlO/8Ac88/6zAP4ZqpqmrJawCGyCvKylUKD5V47epqa/8AtU/3cWpdeyHSf1ePvyTX4l60Ksbkr0MzY49hUB1KzYMACOCP9XUOjXUJt50aWNCkuCGcDsP65qY2umHJLQ9P+ex/xqJQhCtL2ib7WKU5SpR5GvmYoICqCeTwBjrW1b/8gbg5/dyf1rKvkjjuHW3Csq7SuDntzzWlBNF/ZOwyRhvLf5SwB71341upSg4rqjkwtoVJJvozLt8C4hzz86/zrfuLmK2QNKDgnAwM1z8J2zxsTgbgeeB1rR1eSN1hKSxvtZsgEHsPSpxlH2tenF7Dw1X2dGcluaFtcw3SFogflOD8uKh04/uZOv8ArnqrpVxDb28pmmjiXcOXYL296n0+eFIZd0qLmZyNzAcVwVqDp+0jFO10dlKtz8km1ezEfUrV4XAD/MpA+Qen1puj/wCrlA9V/rUnk6UCBug54A87/wCvRaSW0E1yEliSMMuzLjB45+vNaNw9hOFOL6b+pEeb2sZzkuuxPHa2gkEyxfPknOSeee1Y+o30V5LsiOUiPPGOasWd4IruaJ3XymdmVieAc/yNVNSSETGWGSNvM5YK2SD61thqTp4j95d6aMyr1FKh+7stdUZzbVUgA9cnFet+GtPTRdEsrVuLi4O5/VnK7iPwAx+FeaeH7T7f4msrZlJjMgd/Qhckj8hXod7emX4gaVZAnEMEsjf7zqf6D9a9DENv3fmeWjj/ABX4k1C41W5s4bmSC1glMQSJipYg4JYjrzWEt9e5GLy568Ymb/GptbBPiHUjxzdS/wDoRqomAua2hFKKsguWlvr4Dm9usdf9c3+NbuhafqWuxzumq3EXkso+aR2znPvx0qnpPhybX7OdormOHy2CHepOc+n4Zrt/DehyaJHcLJMknnMrAqCMYB/xrKtVjFNLcFc4vVW1HS9SltJNSuZDGFO9ZnGcjPTPvVFdS1AD/kIXeOv+vbv+Ndj4g8KXuq6jLd2t3bxeYF4kVjjCgHp9K5bV9Kl0a7W3mljkdkDhkBAwSR3+lVSnGSS6gQR6lqcRL/2neE7sjM7ce3WuoubtvEnga4muQPtdi4feABnpz+Kk59wK484wevpXU6Dx4L15cds/+OmnUilZoDimU4OaiK9D+ZzVrZjI68k81BLhSODjBOfpWoHSeBtZbTtYWylfFteEIQTwr9FP9Pxre8e6KGjTWIUO9MRz47r0VvwJx+XpXnJyrAqcHjBB6e9e1WEsXiHwzEZDiO6g2Sexxg/qDXLVXJNTQdDyBGzQWC8g53ED8zSPE9tcSQSDEkTGNh6EEg0iEAbAR8m0ZI4rqAlwSGww6555omTfAwD7D1z6Uo4bgZp+Awww4IwaANPw2qx+INLUdBdxf+hiveK8F8OsW1/SxyrC9iGG9nFe9UMQUUUUgCiiigCtqP8AyDbr/ri/8jXgRGAvOB/KvfdR/wCQbdf9cX/ka+frgjyQxLAId5x3xzimgBvrkU3GBgYxkgjNKjiVFdQMMAcUhAHbjrVDG4wf8DSheeT3po3bRuGWHcUZ+cAq3TJOaAHjAYAnFHuOeKTPzdOaUcg9CP50gDA6kn0zTCXyNoz6/wA/54qQ4x0NRhmVjuG5SeMD7vagBGWVoWUMFbqD+NSA8UmCBgtkk9T2oONwx6UCIpYDLPG4fb5ZPbIOan569Kikk2KDjOSFwPepT0wFJzTAYkMascfxnccnJJp3A7mgqMgkZ7/SjHAGcHHrQAmBk84x6mgjIwSSfWg4xk4GOvPagEHp0J9aADG888juKYkKxgBcnaMAnk4pxweeopfTH5mgCNZFIZVbOwhSPw71Ic/TnHNVrezMN1NMWyHPAH1zVnjpycUAOHB6/KB60mCeATnv7UinK7gMZHQjFAwVyRz/ADpAAPByfxphTy5fMBARvvD39afj0HbikIDIVOOeuKAHE47/AJetSrbyyIXWOVkU53KhI6VAfkj6FsDsOTXqGjodMttK0xoWdbiF5Jm2nAJGcE++SPwrOpU5APMgCWUh8DHenAAkZxW/pnhkXfiC7024maOO13ZK43OMgDH1BBqlrVpZWN5HDZi8UlfnS7QKyn8AOwoU03ZDMoAnv2pxAGc4HH510sPhu3urPRbi2lnb7a+ycsQdmAS2OP8AZbr6VNJ4WtILrVTPPcLaWkCyxsCuXypPPHqpHSl7WIHI4JmOAcEZznjr/wDXp4wp5PeuxtPCFsILVL1743Nymd1vHmOHjgMcH+n9a527sl0/WGsrxmMccoV3Tg7fUdexzTU4vRAUgcn2ppGT9OtdcfB0I8SCyWab7I1uZjLldwOcemOuO1VdJ0XStQMpB1N185o4zBEGCoD8rM2Mc9aXtI7gYVtZXF/N5NrbyTSYztRckAd8VA42ttbKkHGPf0rudC0gaP42ltRL5iG1LozAA7Sy9fxBrBbRLe58OX+ryNJ50N0VSMEbfvKMnjP8XrSVRXAw13ZffgLn5SDz/nNCoEUqPUkfjzXSTeGYzbaKLaWUzahgsHIKoNu4kcDpyat3nhK1FpffZHvvtVrGX3TRBYpiAThTj265P40/axGcdCWMCFjztHf2FSDAA68D1q94f0s69fx28bGOMpvZscheOg9eQK3h4c0W4stQuLG+uZBZxtlTt+8FY9dvKnH86bqRTswORCgSM2DkgAnPpn/GqNjzPdenmH+tdwnh3S49EtNTvb6aBJo8lODucjIC4HA4P/1qi0DwrpmoRbll1XzZgHaX7PthDdSoJHOD3BwaXtI2uBzX8W1cepGelO5J56Y4rf07wwsk2py6hd+RaWUhid1GSxXrj0H59RUtnoOnapqbx6dd3DWUMIeaSRPn3En5QMDsM5o9pFCOZaMeZG4HIyCfY1MlvK8TzJDI0UeDIyoSqZ9SOlbev6HDY6RDqVn9r8ozCKWO6TY65OA2MDjOB+NTaHDO/hTWZEupYlCktGoUh8LzyRkenGKOdWuhnI2tz50e8qVTk57cVaByN2RzXUxeGdHTTtNuLy+mgW8Vf3agHLsBwOOByc5FZGvaV/Y2pvaCQumwOjEYJB9R9aanFuyAzXHykZxkYqeXT7u1t4ZLi3miikx5buhAbjPB78V1Wv22jW/ge3m8xoV4aCaOEb5pNrYVzt6H19q1tXsbK80rRY7+7e2j2RhNoyXcoOOhwPeo9quwzzCMsqt5jZ+Y5YdMVMzLHjc2MnAz610p8HsfEp01Lki3SLzi+0Z2HjGPXOai1vwxANG/tCwe7VLecCWO8j2EjI5XgcZYf5FX7SN0hGB6YqaK1nvHaO0gluJAu8JEpYnHt/nrWnoOhjVVuLi4uBb2tsuZHxk9M8fgM5rb8MxaZF4mH9l3E88ZtXLmZdpB3L04GeOaUppXt0GcOV2XhByrlANuOmCf8aeUDSo4PK8H3H+cV1F/oFi+k3+o6devcT2jMZVK4U45IHGR9ckVBeaDDa2WjTpJKzXzKHBxhc46ce9CqJgc5AmIgoPQkc/U07pjB6V1ieELQeJJNIW5ufLFt9oDkruDFsY6YxUUHhq0vNS+y22oGSK2i3Xc5GAHyRhRxxx6np1o9pERzttbT3dwIbeGSaVskLGu4nHtTJI3jkZHVldDtYEYIPpXY6Db6RF4otP7Kup7jKSiQyrgDC8Y+UZzzTL7w9YXker3dnfSSXdvJI8qFQEByWKjjPqM5I4pOolKzA5DuTkUgAz96jgjIUit2HQ4rvw3DqEEkhuDcrA8ZI2gswUds/xL371o5JbgYhHPrTcnkZIOPSuzbwbbjXo7QXE4s2tmlaUldwYNgjpjuO1VbDw1azadHqF01+0Nw5EMVrEGYLk4Zzg+noKj2sbXEcwBkjtzSEY6mtPXdL/sbVGtg5liKh0boSp/kcgj8K3X8JWr65bwxzzGyktTOZCV3dcccY7r2pucUrgcgQcDPHpirSaXfyXYtVsrj7QF3+WYyG2+uD2rXn8Pw2WlXt5cSyrNDdm3gUEANggAnIz0yfwrp4oZIfHcSSXUlw39nk7pdoI+c8fKAO360nUS2A8+Wwu2tpLkW0nkQttlkC8IR6/mKz5ZB9rVSeI//Qj0ruLfH/CD678vS8f/ANCSsr4fWVld6xPdXCCW5KFoo3UMgXcMnkdR8v5mj2louT6AczYgkTS8YlfK49OasNtBOScLyDXVWXh/StVvtQS1urlYoVDb3AGHYtuyMD5RgUlp4d07ULi6uLW5uZtNtlHMaZllfGSFGB/LvR7SIHMbe+786q39y1rCNg+cnAJ7V1mq+HLWxaxuY3u0srmQRyLKn72M/QDngHt2qTVvBNncaLPd27alDLbKzhbpFUOByeMAjgf/AFqPaRtcDlY28xFYY+ZQcU7acE5OfUV3Oo2ejweC7Tb5kceAYHSMBpJNrYDnHI61z2gaIdavJUd2jhhXfIyLlj6AD1PP5U1UTTb6AYrorqFbkZB5PepDkgHP/wBeuh1rw7Ba6VDqNmL6KMShJYbxArgHIyBgd8fnWlH4R0+8tZvsv9pwyopMcl1GqpJ9BgHH5UvaRtcZxf6irMdjdS2k13FA8kMH+tcchfrWvYaFYroUesavdTQwStiKO3A3NyR3B9D26c1raLHp7+H9bjjnlWw8w/vXGX2bRk49etKVRJaCOGBDpvyeR34IqOQn5snnPYe9dDrmgWOnafaarp11NNb3RAInYE5wSCMAehz9K5uUgZJOB1ye1XGSkroDpvh5D5viaSQn/U2zMPYkgf1NaVpMZ/ixM/ZS8Y5/uxY/oaofDhh/b90CcFrVsZ/31qxpisPitPnj99OePTY1YT+OXoBzmusE1/UOCR9rlxj/AHjVP5YoyfuqK0NayfEGp46/apMf99GqUmxYWMmNi8muiOyEXLLxVe+HSbe0ht5BMwZjMrEg9BjDCvQPDGuT63FcyTpEnlMoXywRnOfUn0ryaMPJbtO4zulUqD1Az/n8q9H8BKFtr8dBvj6fRq58RCPI5W1GmSa74ovdM1eazgitmjQLgyKxPKg84b3rlNX1OXWLtbi4SNJFQRgRg4wCT3J9au+Lv+RmugPu7Izk/wC4KxMkj2/nV0YRUVJLUGMnkWGIyHOMjoK6vQMf8Ibr4Bx8v/stcux5xj36V1vha4W28LazK0KSeWQ2yTlX+Xofbiqq/CCOPIwTz0PNROgbg8jpXT/8JNBn/kX9K+nlDH8qafEtk2En8PaY0TfeEcYVsexxRzS7Acky44xgYr074c3Hm+HnhzzDOw69iAf55rjPEemW+n3kEtkWNldwrPBuOSAeoP0NdT8NUI06/JB2mZefw/8A1VnXadO40ct4qgW18Waii52tKJP++lDf1rMHIw315rZ8akN4vvOAQBHyD/sLWKuAecnj1raHwoRMrcAbselKHQSCNj82M4PpUYP8WM0bP3yuUGChU8578D+dWBseH1b/AISPSsMABdxZHr84r3mvCPD3PiHS+c/6XF/6GK93pMQUUUUgCiiigCrqX/IMu/8Ari//AKCa8DkwMDA/LivfNS/5Bd3/ANcX/wDQTXgbgNwefXFNAQgbSFUADtxSHI49qkOBywH41EWUsVBywGcd6YwPD9toHT3pN3r075pzAnBBxz6UpHPTPNADVO7BxjPYjmnHsCBjtxQvDHAzTgN3Hf27UgGKOOT070q9AGxkUhUMADnrmlHODQAhAZdpHBGDikCgKFwBgDFOIOD1xS4GR/OgQEYIGBgDk5pOnJApwxnG7Jx39Ka5ZWXagKk85OCB60wBs5wKQjBOR1qO4DfLLFksvVc/eB6j606Uts+T74x19KAGkAyFGckuMhT0xjBqUjHJHHc4pMDqQM0hYBlB/i6UALgUYBHX86QY6dKGAyOSOfzpjHrgjnH0p3Gc59qjB6cUv+9QIXHXPHJPHp/kU0jaBnoKSZDIhYM6t2KnGKIg6xgSkM46sBxSBjyOCMjp3pCAB0z9KUYPagqGB4GQaAJ7V4VvYGuQxtw6mRUGSVB5wK6a/wDGdzJrEctlLJHYrtBidEy/PzZ6n9a5Mc+1IXHJ6ZqJQUndhc6q61fRrvxC+oeZqNuGiVRJCFVw4OCTyeNoAqn4n1uDWJLcW8chW3Rl8yQANITj0+n6msLcBQ3JqVTSafYZ02g+JINO0KS3lR2nRne2IAwpZcDPPqT69TSal4it7nwvHYRpILpo445nIGCqehzk9u3c1zZwAe5pCRgbjx7Ueyje4HZW/iuyvNPt/tk2pWVxHGA4tHAD8D/PT8a5W/nW5vppUlnlV3O152y5XoNx9cYqsV5+8aAeTnkg9M9qcaajsB1x8Vw/8Iz9l2S/2j5HkebtG3bnBOc56frTNM8Q6bFoMenTteQy2z78Wp2mTJLAE+nPP0rls4z2pODk456ZPWl7KNrAdn/wlOnDxUNT8u58n7L5JAQbt27PTdjH41R0vWdOTSL7TNRSb7PPIZAYhk8449jlQa5tmwM9v5UhcKVU9TnFHso2sB1l54ntN+kPYW8y/YWIMcmBlNu3AOTzj2o1jxLp8+n3UltfaxFcyRlUiVwI1c8Dv0yex/CuVBH0xUkdrPdWUlzFDLJbKPnkVSVUe57UvZRVgNTwteS2GtxGC3ecuhjMScMV4PHuNua6tIbSy8Pa1JBY3NnHLE5xdDazMVIAA5wMnA9zXAwTSWsyywSyRSIMKyMVI49RU97qeoX8ey5vbiVBghWc4z9OlE6fM7jNDU9Wtr3w7pthEJfOtvvllwOhHBz/AErcXxZpXm2V0xvo3hTYbePHljjGSM/NjtXDkEHPIozgZPT37UOlF6COrtvEenifVba6glewvpWlVgBuG4DORn2HftTNP1nSdD1KT7Et1LZzRBZWkxvVwTyOnGD7VzDMe2aekcs8ojijeRznCIpYn8BR7KIG9rup2d3YLDa6hqdwTIrMtyRswMn25Bx61DperW1n4d1OxmMhmuQRHtXIGVI554rDIHOdwOMHj61YW0uDZfavIl+z52+dtO3OcdemafIkrAa+oazaXulaJFD5vmWYXzCUwOg6c+1Q+J9UttX1cXNqJPL8lUzIuDkEn196xgPkC7iSOp705h0O45B6Ypqmk7jOgn1PS9S8IR6Xei4Fzb5aIJ91nG7bz6c807XfEFjeWGkxwtIrWu3zDIuBwoBwc88iudIwOc46VHNDHLHsdcrS9mkB2L+LrP8A4ST+0Yo5ns5bVYmG3Dj5i2cZ5/OqmuazZT2JgtdR1SaSdgfLlI8sKOSDwD2461ygAtgEQMYhnqeh/wAMVIxaMs7kbcjaMdP8mhUo3TA6Hw/rlrpkN1YX8Tva3nB2dQcEHjI6j+VW9N1LQ9H19bm0a7eDyGRzIoJ3FgRjpxgVyVxAJ2RssGRsgVKTnoCOKbgm35gblhq9rbaPrdq/mrLehxEwTIGVIGefcVdh1/R7nStNg1CO5N1pxBRIlwrsBxz6dM9K5FWdZkV8YcHp6+n+fSplBwT2+lJ00wOtTxTp6eNpNTxcC3axEQGwbtwcnpnpgis3Qddh0i9uvtEZktbrhgOo5OOM88E8VhOPmxg55JYf41YNhdLa/ajazC3J4lKHbzx16UezjawG/YX/AIf0vWLW9sDemLZJ5gdQcbh8u3p79ar6brdraSeIjK0zrfl/JVYx8ud/3uePvD1rAjwYkx90KBRgBicYz2o9muoG7rdtY2Gm6baRRJ9uMQluZASTyPu9cdc/kKl8Ma7a6VHcQ3yPJBI6SIEXOHU5zyfYflXPEAr0wAPwpbaCWUpDCkkshHCqpZjj2FPkTjZgdV/wlcR8OzwSLJ/aEiyRq4A2hXbJ5znofTsKbYeJLRdCi0+8lvrVoAdk9mwDMOTjn8uh/CuU27XJJbrwPTtikeRUjZm4RRml7KNrCNHWbyK+1BpYp7qaJVCo10wLgdx9M5/Otc+Jo18Lx2kaSDUEQRrJgbdgcHrnPQAdK5jcCobPB5yagR3N/Kpzs2AjPT/PWm4JpJgdZ4k8Q22rRW0VokkaLIZpd4AyxwBjn0z+dXn8WaefFa6ntuPIFoYSNg3bi5bpuxjBrjTy2R/Kk7nr70vZRtYDdOu2sXhbV7LbKJrqV5EIUbcEqeTn/Z9Kz/CGpxaJfpcyq7QvFsbbywyAeh9xWY4drN/NADbDnHSktARaQkjHy0+RWa7gdfba3pNhdaqbdbryLuILHlQTv+bOeRgfMKq+HNej0q3ubS5SfyZ+fMtzh0bGOOR6D8u9c+OvP5Uo/DpS9lGzXcDqpfEFlFqenTw3GpXkVu7GQXT56rtBX3GTVm48T6SYdTijbUJTeIwDSYKoSpAVRngc1xgwSwFIOFUEkkdSBjNL2UQOj/tnTrzwvFpV4lyLm1UvEYwNpbDBSTnpg8jFVfDmsrot7K0sTPDMgVwhwwweCP1796yY4nu2WCFGkeX5UVBknPpSyW01pO8E6NHImAVcYK8d6rkjZruB0d/r9jm2e1udVuSlwkskd3LmNgpztxnrnH5VpDxho6ajLdBdSczRgMrbdiY/urnqepNcOxBHTHrUYz5hyOO361Loxe4HR2Ot6afDiaRrME7ww5ZJYOSOSehIxjJHcYqO21iwtNC1WwtIrlo7ls2vmbdyrtA+c5+vTNYTDKFeTnNRwHNvETn7g5/Cn7OIG5f6xb3XhTTtMCSrPbybnJUbDw3Q5z39K52ZQykE5B4NTtgKOCADUUh6/WqjFR2A1vA9ytn4rt0ZiUud0X0JGQPzUV0kiCx+KscjkBLldyn3ZCv/AKEK4O2nezv4btM5hkSRR7qc13vjuEXem6drdox2JgGReoVsFT+B/U1hUX7z1VgOZ16BoPEWoI6lf37uBjHBJIP5GsyWATugdvkU5K/3vrXXReJdJ1W2SPxBp5kmjAUXEXU/XBBH06VcsYPBt/ex20UU4kkO1NzSAZ+pNWqjirSQHF7Vf5SAe+K6Lw3r1roqXCXKTOZ2Ur5SggYDdckVkX1o9hqM1q4+aNymPUdvzGK6K08O6fp+mLfeICyM5HlQhiCvHovJPt2p1HFxs+ojA1m+j1XWry7iSVInKBRKADwig9CR1BNUsYrrmPgokHbcf+RKsXtn4S028e2uFuElVVJAMhHIyOR7UlUUUo2Y7HEPgoxbIAHOOuK3/Dc0ieBdeu51KwyvsiIGM5G3j16/oavlfBa/MRcOO6HzOfbtWJrXiMXix2FvZCx023I8mNRgH3OOB3496G3OySAzWwTURI7jBp+ep/LnrUbABf05rYDa8Tgf2Z4fz2sB/Oux8BWZg8NRPjBuJHk/D7o/9BrktZhk1Gy8LwWylnms1VB65IrudYvYPC/hV5IyFEEQhhB/ibGF/wAfwNcdV3iorqB5dr90L7xDqE6tlXmYKwPVR8o/QVVTH/6qhDDd34OM+tSgKSBj5uoHrXWlZWAlQk//AKqkA574HpTBgAD8P0qRRzzTA1fD3/IwaXj/AJ+4s/8AfYr3evBvDigeINM4AJvIiQP98V7yOlDEFFFFIAooooAq6l/yDLv/AK4v/wCgmvAyMgc/rXveqf8AIKvMf88H/wDQTXgb4ZeM9PTmmgIWRduD0BB/XNJhclsAN0J+n+TTiOducn6daGHTmgYg6H34pSeemeKQAe1J0JAIoAcQCepBBpTwO/50nTGcdaSR9gTJJ3MAKYCjAzn86BjqelIpznk8Z7UuD0oATdgjPrinqRw2cg9xzTFTbjrjnAJozyRt4GMHsaAFYKGyOuMZxzTRln3MpG0kLTs5bGcUpABwFz60CE6EHqKQucFgCfQA0OwVlUnluB/OkyQQNpx656f5/pRcBGdd20HBGM/jTZJPKjLspIXtQoIZiVAJOPXIHT+tOZFIG7nnIGetMBcdvcUuR9e9JjA9TSlSMduPwpDEJKlQASS2Pp70oOcHoPakPXHQUuMAkDtQIXcMEEZ49aVQQMYGaReecd/xoxuAIzQBXmc/bIlD7V53AdycgD+dWOoH64qt5BlunZiQAVII9gasnI5570ALuyBwOlRzuYondF3FRkD1p46L6UpxkUgE7daQMepJ/GnEY/KmyKx2FX2gHJAHUelAxwKnORjmlIALc/QUjKR0PB701uevegB33icNijbxkY570YBTcADQR/jQAe38qXGMe386Q4HI4z0NBPPJ60AIx7Hv2xXX/wDCJ6fbzWdrqOoTJqFwv7tI0BVCeOfXnjqK5EE5HPOeP0rtG1/Rr67stTv1ukvrZR+7jUFWIOc/nz2rOo5aWAseG9FtrO/1K3vFjnubfAG+IFfLIyHGRwTn8Kg0Kx09PDOtWcF6w0/OFuXU7guwEkjHY5H4Cq+m+KYF8Q3t7eRukF1GEwg3FAAAM+vH61VttT02y0jWNOga5eO5ci2Z1BONo+8eMcg9qycZvfyGSar4bhigsLnTLl5472VYVEgwdzdOcD0PGKvHwbbO8lnFdXRvY493mNBiFjxwDj39aotrtumgaRbRKzXVlcrMVZcKcFjjP/AhWnL4p0y6Jnj1HVLaQDHkRBSA3TuD3x3FNuoBQsPDthPodvqd/fSW0TMRLwDjDFQF465+tZOh6da6tqq2M0rxxupKMoBJI5HX2BqzdaxBL4PttOzK11HP5jkjjkuTzn/aFZNhcmx1C3ul+9FKrnHcZ5/TirXNZ3A3h4YYaPqF4ZJBNbSSBI8cMEOCT+v5Vp6fog0zxBYQwXcsd1LbPJL8qsF4AwAR65/Kkm8Vac2qw+WJPsBhlSYbMFmc56Z9h+ZqnF4jtm8ZSapOXFp5ZjQbPmxjA4z3OT+NZ/vGncDQ02x02TSdZmvJA8okmFxO8WXiGTyOOuOeO5otLeyfwVNHJeGKyW5Y+eUJJUPxxjqeKzdG1/Tv+J3a3rSrb3c0m2RVycNkEd8HBHrUMuq2I8Kz6VCZTJ9oLR7l4Kb8gk+uBScZN/NAQeItDj0aS1e3uHmt51JQsBngDP1HzDFWdJ8OWl/of9pXV81rGsjLIxUEBRxx78ioNd1i11LTNKgtmcvaRlJdyY5CqvH4qadHqdsvg2bStz/anmDgbcjG5T1/CtLzcV3AtWnhu0ksXvrm5ufsjzNHbi3hLu6gkBjgcDgnpSt4Oddfj077WDA8bSibZztBwRjPXJHfofwqXR/EttHosWn3Nxc2ckOds0ChsqST0wfX07Cqsuo2MviGOZtc1ZraKL91NtUOkuecYUfKRjtUpzuwI7nQbCXWrXS7e6u8yOyziWLayADIxkDIPNX18J6ZLc3Onxaqxv41LBDHhVHYH1PTODxnpVpdas9V8QaLBbtJM0DPvuJECFsoew+mT0p1zqWiaTr19ehbptQGUMOPlzgcg9s4GefXipcp7LcDG0zw2sthLe6g88cSymJY7ePfIzA4JwM8ZBHTsafP4Sk/t6KxhnJgliMwmZMFVBwQV45yR+Y6VY0jxNAmmSWd9NcW0hleRJ7cA/eYkjBB7k9qaniaCz8QxXEV1eXlsITE5mADAlgSVAA/ur196q9S7sBWOl+H11Wxto9TkmZbpVkUxkrkZ4zjkEgL361J40ttPtr+NbdhFdbRuto4tiKgB+YEDGcnpVW+l0K3uILzSZbmScXCyNHIuFCjnAyPUDua1bkaN4l8R2M8TSsFVmu1kBRRGqHHPruK9DRdpqWoHJWwhkuY1upTHbkjzHVdxC+uOc133ie1N7NZaTBeNFLKRiDaQmxckueO20cZrg717eW9ne1iEVsXPlKCeF7dc9etdJq/ii0PiCx1S0EksdvEyujLtJBLZA/A1U0200AqeE7CZrix0/U3kv7RRvRo8KxHGB6c8dTyai03w7YS6Fa6nf6i9ujFhKdo/vEAL3zx71bXX9D065vNTsTcy3l0P9U6YVGJyc/jg8Z/Csq61m0k8G22nDzDcxTl3+TC43P3z/tCpXtGBYh8O6fFpEF5qeotbNdHEIVeAD0J/DntjNaNjoX9keLEtLW9mR2szIZCqk/exjBGMcUmnzR6vommwXumX0r252wyWyfu5APlwzZ4HGDn04qzq+q2uneOIrm5ZysdnsbYMnJYn+RqXKd2vUDBudDSbRL3VYriWW5huHSaMgc/PjPHfBB/OrcvhGL+1LTTo7l/OeAzXLOoIjHA4A65bI61BoWu21jeagLkO1pcsXAC7jncccZ9D+gpYPEyxeLLnU3R3t5gYto+8EGNv48A49zV/vNbAJqnhy3ttGkv7J7opC4WaO5i2kjIGV4HHI9f0rQbwdpMGpJZy6jcCecF4otoJOByScYxx046GqeuavaXOlzQ2mp6jLJKR+7mxsC5yQeAf50678R2F14rsdRiMwhtkKS5TDZ+Y8DPI+YUv3lhFfT/AA15txqJupZFt7JzGxgTc8jf7I+mPzFSXfhRf7Q05baeQW97kbp02yR4GSCOMkgHHTkVYsvE1nDfaoshuFtbuYyxzRDDocemfYf4VWv9V0+6vrJX1PVZraNmeSQgBlbHylMAY59qd6lwItY8P2UFxBp1rPdi8nmEOblMJtPG8HAyM46U3WvD+n6DZJDHcXr3K7VUyR4jkHcg47fU1c1fXtNvNNtbB7i8uYo5FknuWRRJtGc7enzc9f5099ZsNQ0WDRrO6vr17qRFSa8A3Iu4ck8ZPHX60KU9LgcjwDnA44rptG8PadqVrCzS6l5jj5nSDESEZyNxHP51neJP7PTV5bfTIkjhh/dsVJbc4JzyT26fhW/b+J9LFlppkkvYpLRQpghOEfgDLc/MOM4z3qpyk4pxAz7DwvHcXur2tzdNG9lgLIoG0ggkFh9AD+dRapoFmmiw6rpN3LcRF/LZZF27snbkcDHPY+tXY/Edimo67Ni42X0arD8gzkIRzzxyazItZgTwedOAlW7FwHXK/Lw4PXOe1SvaXA3NO8P6fpGqabDc30n9pHEgiRf3ZxkbenseSe1c94tdl8UXu0ZzIg/8cXNbz+I9Duby01W4guhfQgLsQDaDk8++MnHSuX8Q3sWo+IHu7XzBFIwYbxgjCAcgE96KalzXYG3deH9K0mCNNXv50u5E3COBRhfrwe/GeKTRPD+n6nZwtI+pGaQHe0UOIozk8FiDnp2Pep73WdC1yKGbU4ryO7jTb+5wQ3tnuM5PapLXxLpq6dpaSm+ilswoaGDAWQgAZJzyO+OKlupy9bgU9P8ACcc+pavZT3UivaFWSQY2ncCQSD7YOM0lh4d027e5ls7q5n020VV3Rx7pZXxyqjA6fTv+NWE8T6dFqetXbJc+XexokY2DIO3bzzwM/Wqfh7XYdLgubO6WfyJiD5kBw6HGDj9P/r037SzYEev6EmlwWt3atP8AZ7jI2XK7ZI2HOCMDtnt2rnXIXI/yK6y71XSZ72xSW41O9so2ZpkunyCcYXABB45JrnNSa1k1G4NlG0dsXJjRuoX8/rWlNytZgZrA8/rXf+Cr6HV9EutAvSCVQ7Bnkxn091OD+IrgnHzc0+xvZ9MvYbu2O2aJtw9D7H2PIoqQ5o6AW7+xm0rUprKf/WRHAOOGHYj2IpsTlHWVHIdSCpB6Ecg/nXoNza2HjfRY7u1ZY7xFwDnlG/uN7en5+tef3NtPYXjW11C0cqdUb09R6j3pU6nMrPcDvZ7jSTHbeKLrDTyxBUtxjDSrkZ/D16DArktS1S61W6NzcuCeioPuoPQCskyFn2qSSvBGeADz/hUueRyfYDnNONNRdxDyQTg4znjHWuj8SW0+o3MOq2cUk9rcQoMxIW2OBgq2OhrmzyOfyqzaaheafuNrdSQbuoVsA1Uk73QB9hvckfYrrj/pi3+FNksrtAzNa3CoByTCwA+vFXD4j1gDnUp/++qdF4r1iCdJWvXlCn5o5OVYY5B4pe/2GZH3iMZOewGc1INO1GeVY47C6d2OAvkt1/KuntLHTJ71dftmRNNt1M9xbE/NFIOi47gtjFO8PNr2v3Tz3F/cw6eGJco5Xec/cUjnHv2qJVbK4HRaNof2dtMkuMPLYWYt1CnI3n7x/Dp+Jrz74g642saxFYQMTY2rFfk/jfozfQdB+J711vi/xImiWg0nTyq3LJtYpjECen+8R+XWvLpITIy7X2svT3rKjBt88gZIT5MIIBZVxnnn3q5GcjJznFQopZlIbAByR6jHSpmfbEXVd2FyAO9dYEoHzY/rTuSR6Y6mkXgHPWlB57Z/pQBreHv+Rh0v/r7i/wDQxXu1eE+HhjxDpY/6e4uv++K92oYgooopAFFFFAFPVv8AkD3v/XvJ/wCgmvBH5PfpnmvetX/5A19/17yf+gmvBWIABPWhDRDvHnMn90AsfrQWB5H6UKojzkl2LZLEUvBHHamMjYt5bbCAcEA+hqKa4K26SgEMSvykfTNWOhOPyqML868BvmOMn7opiJjjI96jBEh3E5C8r65GQaA4PKkMOvFOUAIuBtz29KQCgjGcmhfXJpPXOOB1zSg89fxFADgeOp9aQEbvXPQUKMcevU0hx+HtTAXC4/rSMwG0Fsc8e9HGABSZVuoBwe/agQxgplQ/xBeB/OldVJRiD8pz+n/16Vtp5wfrQOgP40AIWC9TjOB+dO7ng4J6mq85w8CjI3SD9Bn/AAqyeAR1NADegp3B4x0ABpM8e4pMgZGf1oAUcdBnnNAx6daPlyeaRiMUAOBxxj3pRwowOvFIAMc8cUpOV56duaAEzkDj6e/FIwxgYpAwxkd+elObbtzmgAB470hHPfFKGAH44pBn+LoT2/SgB2enBwDg0p+96CmkjIAxnPWhjzgdjxmkAv3VwfvEenWmnrgjjtSg5Bz+VNVt27IxhiAP0oGQJcOL54JB8p+aM9OKuDHB9Ouag3IAJWT5gduQM+35VIxGCMYOaAAd25pWPP3fc5prHpwTz0pDnA2nHPPsPagB452kjkdKF3AEH8OPypPT3NLkZ6UANA/eK+48LgDtT84HOfWm7gRjFRlSbhXJ+6pAH4igCaTJKBeBu5+mKSOUSF8DG1tp9+n+NIcevbkUvA545PI/z+FADmAYEHlTxSKPQfLjpiq7zyR3AUQl4zjDKeQferPYn04oAXPTj8KaAwUbiWIyc4xSnHB61HccQStjnYen0oAZZKVtY8j5jkn8TmrOTyO1RRHbAmRtwoz7U5GVwrochsEGkAnllSpBIAYkj1zmnIwZQ20884IoXsaXf84B6Y5oAAAMYpQScEjjpUEaNGH3nJdi2R6VHLJNEUVFYopAZ8bifoKYy5FdTWs4ltZjFOvKuByueP5Zp1xcS3U8s0zl5HO5mPUmqsDblOI2VQ3yhhgnj0p5Geh/zmgAlL7CEYKx+6xFQRNI8xS4RS0eCrDoTzzU8kavjcT8rBuD6UEDOcnmgB3PQ8fUUjey7j6GmrIu8x85HzZOcGnhiCc8/SgBu3ci7s5HzcDANOKq3ynoePzpuBv345xgfSnnHHPT0oAht5hKsny4KOVx/KpABxmmQR+UrA4yXJ47ipMjgkc/WgRZ/wCEi1XTYoLa0upViZtoUfwjOeM9PwqGSWSaVpZXd5WOWdiSW+pqPjnuc0yWTy4wQpY7gv4HikkkA/PJzmjfyeCOP5015EjALMADwCT1NHQ9fyNMB5bA54A7+gqDcq3hAONyAkHv2BqTPT196aygzbigPy/ezz16UAPBxkgA47etI2/zlxwnJNKeDgdcc4NIWG8L3xnHtQAjyBg49MrzxnjNR2zAWkI6nYOKdOypEz4ztXK/lTYU2RIp5ZUA5oAkVFRSq5Ayfw/zmkjY7SCuMHAz3HrS4yOvbjtSgjp/k0wDOSODj60qkMuQcg8gikGAOaghlJDlovLUNwM9fekBY3cE1C3Nx3+VCfzP/wBapvu/T9ajyhZkAG8Abv1xQA/OB70gPzkEfLjr70yR1Rd54UHk+gpwI4I9+9ADj80h6kdh6e9LnBxzmot3zMxOBjH0p557cZzQAx5HMBZU/eFeB6GmruBYsfmJPPt2qQY3D196YFZSNzbgFwSfX1oEQypxuQfPwDnuM1E4wp4OQKlncR7GJwmdrH0z0pGUEZGPegCXRtXvtFvYrq3cBtv7xG+649CK9EgvNF8cWi2848i/jUlVz+8T1Kn+JfUfy615dLkISFJ7YqGya4jdLkS7XHKlOCvuCOh4rKdJS1WjC51Wq+FNS0eSSV4jc224sJ4RkAYwNw6jj8KylfJ6A59K6TSfiBe2ypFqEX2uMdJFO2T8ezfp9a3PtPgzXB5kptopm5Jk/cNn6jAJ/E1PtJx+JfcBwQYHt3oZhjBz+Vd43gXSbkb7O+nCnPIdZF/Qf1qMfDq28zcNQnPGP9SP8aft4dxnCEnIwB1yfpTo45LidYIInllfgIili34CvQl8H6Bp2Gvrh27/AOkTiNf0x/OmTeKfDWgRtHp0aSseq2qYB+rnr+tJ1r/ArgU9C8DTf63VZSiP1tEb7wByAxBxgEdBn61J4o8a22kWkllo3lvcImzzEH7uHtgdif0H6VzOseMdV1YPGji2tm48mI9R/tN1P8vauXvRi22YPzMMVKpSk+af3ATo7S/PK7SORl2Y5LE8kn3pyqpKtsySOvcUqRAHOOSMGrCoPqO+a6EgHIBnuRTlVVAGDgACkUZHSnjjPFMCOe7jtmjEmQXPUdqlAJc/L+NV57dZ5Y3Y4CdB2NWl5OR3oA1fDxx4h0vOcfa4h/4+K92rwfw8SfEWlnt9si5z33iveKBBRRRSAKKKKAKWscaJf5/595P/AEE14KRnoenWvedZ40O/P/TtJ/6Ca8FLA5weRwR74poBhznPamltqntjmnn3HNMPB65/rTKGlCPLCuTgjJPcUuct3+lMJYZ2nDdielPHLAY/+tQIgFxi4kgKgBF3ZHGRgY4qcElVxzn36cVSIZ9R3NnacqpHbAyc+xz+lXcgD0AHQ0gEy5Y84BHH+fypVPPzHBpByAM456ZoBBbBODj9KYDySQMEg5z+FBOMYU4pMgYOetJuy+ME5Gcj8KBDgDuGSQPpSjDZPI9ahiEoB8zBIY4I6ketPVPLUhehO480AOzkj3/GjnJJOB600ht2dxGARj+tOByoHvQBGYxKYpAxyp3D3GKczDdtJ5AzxSkkfKO1MLAscFd6dOc4oEEgcRtsPzgcZ9abFKJo1dOhHI9DTwRnkY6VWghlju5lAPksdynPegZazn+LpwaXODmq9wp+yyAA5xu/Ln+lTAc80ALk9s0m75TjOAM5pR1OBjp9aBgK3PI4oAP4snOcUA5BxnA45FHX27ZFIWbzNu07cHn0pAAyAckH0A9KA2RzkYxkUhzyOcYzk01wxAaIjOR17j0oAmBOAM0pz2J/GoYpElB2ZyDgg9QalAXBPTmgBs0nkxs+C2OijqeelEcm+NWYEMVyc9qhvVDQxrzzIg9KlILKVDEEjG6gCQMQetDFiOODnqelVoJHkiC8F0fbITx064qXD+cSSPL2gAf7WaYD845GeaCecUnY9fbmg8CkA4n0z1prPhlBBwx2/pn+lKTyc9elNdfMRkJZc/xKeQKBi5HufXFHUZ5piKFIxnOApJ5zUc4bzIAv3Wf5vf6/kKAJhuyw6jPFODfXrR7EHFNDFplhRXknIyIYkMkhHsqgk/lQBIOuQeKTaSw6gDkYOOa07fw54iulDQeHb9l9ZPLh/SR1P6Uv/CN67FNsu9Ju7ZQu4tsE2O3SEuf0oAzeVHrj1NQvulSTaQUIG0+v+eK6O18L3GoOyW9/p8kirueIyuJEB7shQMv4gVY/4QPVlMSLJZbMYOJH+XA/3azdWC3YHJxyefEHAKgkgqefUYqZFWONUB4UYH5V0lv8P9WjRs3Flkuzf6x+5/3aLfwTq0yuS9on7xlG53GcHGfu9KXtodwOdByxwD144600MWIJ3AnnGOn1rqB4E1UE4ls+Oh8x/wD4mmXPgvU7ZUZ3tSpcJ8rsduTjJ+XpR7WHcDnCMj3prIHXBb6H0PrXTnwJq4YBprLB6fvWznv/AA/SmDwRqm5gJ7EkjIAlYkj1+768Ue1h3GczGrqhDtkjOGAxkU8Z4xwB6V0v/CA6sySZmsw5OF+d/T/d9aa3gjU4IgZ7mxAAAZzIwGen92j2sO4WOeI+brx2pgHfJ/GuhvvBetW8QeMW0xzghGYkE9D93pT/APhBtYhgy01q7qOR5jZY/wDfNP20O4HKK7i9aNjmIruU8jB7/WqltcO2pupZirFhgnp3/pXbN4D1SRkPm2fmx4YJ5j45/wCA/WsKHwfqaeIfs5ltmk8wrkMwHI/3aXtYdwIxgjHamsAeDk8+tdOPAmq5/wBfZY9pX/8AiacvgTVG5NxZ9cfff/4in7aHcDlgw3cZ/Cgc9z611P8AwgeqD/lvY/8Afx//AImm/wDCCapgjzrL/v4//wATR7aHcDmMZ/Go1kSRnRWyyH5hXWf8IFqYH+vs/T/WP/8AEUxPAGqKS/n2Iduvzvzj/gNHtodxHE6uxEEWP739KuId0anoSPX2p2s6Y8dzJaTyqJIJCrMv3eODjOKaF+UKQCuAMVadwHDOOc5FL0xz+tGBxycUyRgiFyOlMByOJAe2CVNNZcTh887duCabCD58wJON4J/IUrEfaUyTwrH+VACbjtfzcld2BjuOKkztY80Hr/OkOQMc4zQAu4j2NGQFz15xRkDn2pjEqCT0HXFAEhbI9fwqJijqyMdoJ2jnGeKXeCzBTnFIdkkmwg5BD/5/KgCXnHfNNGeQW6n8qXAPrx3qN1Zom2nB7HHSgBWQMpVskEHj1pewA6U0nHQnp0pokUqhPBYA7T1GaBEnY9cZpd2CP5Gq80/ltHn7rPtJIPHpUvc4BxmgBsMTxZDMXBJJY+vpUhJHrmkXJGM4P0qOR3W6jiCZRgST6UAOkUSRuh5Vhgio8HaqHtwPccVK33CwGeO1RZ2ybeTvyevAxjgUARyoQC3IUcmoFXJUqGUMM8/oKukEqQP51GyjHT8aYFaZikZOOowPcmnA4wNxqQpu64wBSMmMc0gGqzJgg4PQkVKbm4ZSrTzFD28w81HsK8c0ojwMEGiwxgJzzR83ncNxjp605fmCnaQD29KeEJIHSgBu0gZ5P4U2WBpDGOwfcfoAaspGOp6UoKou5uBnA470ANQYPORzgd/xqReAOv0qFJPMkh25EbIWP9BU46jAwMUAKBzgn9aU+2fxpr5ZGCnBI4Poaiw8a7wGdtoXbnAz1JoAkZ28xEBPQsfcf5NSDHX1/GoYzvduQXGFbAOB7Cphnp+IoA1/DxP/AAkOmAf8/cR/8fFe7V4P4e/5GHSz63cX/oYr3ikIKKKKACiiigCjrOP7Dv8APT7NJ/6Ca8EcpGruVIHLH64/+tXvetc6FqH/AF7Sf+gmvBGG75SMg8EGmgI0cSKrhCCRkhuopuWySemePyqQ8MT070wndz1HtwfxplEaoUlkdiTvxx2HFS5wTgHB70wAg8cDGKeB7f8A6qBFSFgrcDG6Z8/kf8KuZAOMd+uappxKq9/OY4/An+tW2GeAc0gI/NjMnlgjzAPu55p/8Ocnn3ppiHmbtqkgY3Yp5TJAIPynigBkjrFGXxkLz16+lPOffOKralE5td8ZI2HcQO9TxszRoxByVBOPpQA8Y9OvWlGMDsMUxQVG1juPPY8CnlSc+3HWmICBnoc44o4GDimgEE4HbilBOD9aAAjngcY9aaVQSb9vzYAz3p4xgHuaTaccGgCOMvtbeP4iFwe3anMVQZx36k4pzfKDnOO+ajnj3KuRkAgsPbp/WkAuQV3dR1+tL8udvGT70YwcDjHtTAwPmEKdy8EY64pjJMY4wQfrQcEdzjBzTUYOgYchgDTwQ4IX1Ix70ACgcfKQevXrSdQMLzSkEDOKOFO3PPUikIQBSOBxQcZ5HT3pR8x7/wB3kYyaQjuBk49KAGDaGfC4PcjvUgPGOfrTduHzz83GPxpxDHg96AK9+T9jYqDuBUrjrnNT565+tKRj86jdWeRVBIXO4kDr7UAOC8Hjr7YpwPXjj+dIVIP8qQyIG2E5bGQo64zimAuQBkrzQOv/ANel5I7n3xSkDGKQABgdMj2NMOM4xyfXk0ryJCu6R1RQerMAP1qtBcreSSPaRTTxxlVllihdlTOcZIGOcGgCWB97S5GCHwBjoMDFPZVLoQw4BJGaSEwszeTIjMx5CsDjHHStXRNLtr6/uLvUww0jTofNu9vWVifkiHqWI6d+B/FQMm03RI7jTk1bVrp7HSWOIvLGbi8PZYl64PPPUjkYHNTa74pvvDegM3hzT7PRbcuq4EYluHz/ABOx+XP13n3q7eTXeo3J1K6RBdldkMRPyW0fZFx3/vHufYADmvGazS+HBG0f75pQdiZYkKCSR3wACT6V5rxjnVUIbXO9YNRouc97Evw18U69rPxFsItQ1e+uIWSUvE8x8tsI2PkGF6+1es+OJ7jT/D897aTyQXLSQRLLGASo80Z6gjoT1FfPHg7Wm8J+IrTW5bRrhBHL5cauF3kgr15wM+1bPiX4oa94ihmtgsNpaSOjiKPLsCpBHzH3APAHSvQd2edc7X/hLxLFH/wk1pFfW8Z+S8ixDcQnuQwIH/fJU8dDS3PxO0XSJWtkvptah2ZimhiKyDphZCwVT/vL6cjPJ8VmmnuXMk8ryN6yMWx+damhaOt75moX4kj0i0HmXMq8eZ6RIe7seB6ck9KzdNSXvahc988K+IT4m0can9jktUZnRY2bcCqkfNnA9/yNbFrf2l9v+x3MNwIX2P5UgfY3XBx0PPSvmzUNY1PX7pLf94IGYR2unwsxiiHRUROnoM4yete5+BvDh8LeGxBcEC5kcz3HzfKpxjr6AAVyVKahqUnc6fGTkdAPzpHUYLbdxUZAB68VgQ+NvDdxqcenwavBLcSOI0RAzBm7AMBtPPvUureLdD0Oc2+oalBDcbciLlm9shQcfjWNne1ijayAAW4OO56Vn6np0t4kawtEm0cF159eD6dPypsuu6XHpdrqM95AlpOyrHLu3IXboMjPPB/Krd/fWul2Ut5fTLb28eN8j9BkgD36nFIAtLf7LaRwO5dlXls8knOao6+N1ikOQGknUBc9Rkf/AFqrXvjDw9p1x5N3qsEMuFkKyBs4YAg9PQ5qWTxFoa29hfTX8IjugwtWOf3mCAQPxwKdn2A2Q6MXKENtJU4PQiop0Z3g2DpIrMc9hyf6VTv7uGweNFkjjvL9vLhR84dwOT+A/lTLjU7TQ4oF1fU41kncrEzgLuPGQMD3HWjUDVONvPQ8AZrnhbY8Zt7p5g/75x/OtXU7+y0qz+16hOtvBG6je+cBjkDpTL2+02wtxql1NFHCwQC4IyCG+7gjPBzQBeRAq7QvfPX1yTSKdy7mUjkgAg84OP6VhXvjPw7p17NZ3WrQxXELbZIyGJU+nANaGkazp2u27T6bdpdRo3luYwcBsA45A7EUWdtgL5xuwfp16Ug78c1UsNQtdTeeWzuxNFBI0EiovCSKfmGTznke1Ry6xYx3F/arcobmxh8+ePBzGm3cCTjpjnilZgXsjB/SlKgDGPzrnrXxt4bv76GzttYhkuJnCRxhHBYn6rTbrx34ZsrqW3udZhjmido3Uo+QQcEcL2IpqL7COF8SKr+INSVxuBuHBHqM1m4AIGMccetaWvMsuvXsiMGjedmVh0IPIrNOQozkGvVjsgFI4/D161G43KO3IwevpTgDt4PpTZiyQvImMqCwH0qhEcDZaZgD/rCOPYCl4+1464j59uRS28RSCMHqRub3J5NFvyGJGDuIyO/JxQA5082JlOQGGDzTse2D70gDb2HG3jB70uRvx3xnFAC4BJHIpDjpinYPGPrmk2k54/SgBgUDoveq8rvHdJtVf3g25JPYg/41ZzkUyaBJ12upIHP0NAEmeTtA/OoyqlAnOBg5z1x0p+No4GB6Uh6EjIoAjDKyggHBoIBbcB83rimhPLkZhko5+7/dPc1Ix5xjAz3oEMniWWBojkZ4+lSjjbnk+tJzhcDvRgYHGfpQAoGcjFKcEE/ypM4Xn17CnDuQf0oAQD2B+lQsP3yYXqD/AE5/SplwOqkfhTGZPOGdw+VsnH0/pQA/aGGBxk00oq549yakxxn+fFMkUsuFPUYzj86AIooxgscEkkn8aXaMdDUuDnge1BXP4UDIWXoAMknH0o2DoF59alwR2H096UJhaAIgo5wvSlIGcgVLwG24OSPem7SWKg8Dg+uf8mgBvG8cewzRvV9+1SSpK4HenKp3ncBtGMYoQYOWAzuJ4oAaq7pWYEFdoAxTYZUmVtnIU7c561KFAIAXC+gFQW6LHNOin+IOB9R/jQBMCD27/wBKD1zjFCHeW44DYz70joHGDnGc/rQAb9uTgkYzgCiSVYozIynAx/OgDGAT9KVctGNy4JHIAzQBreHv+Ri0sMAD9riOM/7Yr3ivBtBX/iotKJHIu4sH6yCveaQgooooAKKKKAKOs/8AIDv/APr2k/8AQTXgvkqhJUctya951wkaBqJHUWsv/oJrwhj6ccd6aArlfnK7ThQMMe9BXBHOOKeSC2RnNRtkxsEba2ODjOKYxFiwxIY7Tnj3qTADDGaiiZxGpkKlgPm2jinRTrModDwwzz1oAj8hftKsCQzKc+x4FSJCI1CgkqoCgVCZt15sHBVWHIxk8GrKncoIzz+dABtGB6jNIecemOTR7gmlyc8dqAEKgrz0I9KQJjoeAMYxTie3NQRzCRx5SExjOXI4Y+1ICwRnPtTfLBZSc/Kcg07cc5BpM5AwaAF29OvTrTERgvztnknOOxzilLMcZPTp+fFITg7M4JH6UCFCdRk880Ffl+oozzmkJAPH4UANc+Wpdhn5gB7AkCnsMjp9RSA8YIz7U4nJBGPrigBuf3hHPGMmjacjIz9aXAJ60bjkccdqYEMGPni2ldh4+h6YqcDAAPpTACJsgfLt546/5/rTs/Lz39aAFXPK84H6iqv2VnvzOZCFUbQo9v8A9dWScexqKEsXl3HIDnoPYUATFTtAxn3z3pSDuyfamlj0weeBSKTgBiCTjOKBDh6c0nUgikz0HPrzQziNHduijPSgY7qePzxRtwMjoDTUkDRqy9CM460u7IpAG0MAoGagNrm9SfzDwNpUjrVjoOuCfUUuce/oKYDcbh0IyPTmjacnnjqfypCc4BzxzSnlCCOD1BpAc/4qt5JRbTAZiXKlhzycH+ldn8EtZtbLVb3RrgBXvtksUucZZMnZ+RJH0NZUsMdxC0Ui7o2G1h7VxmLvRdUV4pXSaBw8My8cg5DD8qBPR3Pq/UfD2j6vzqGmWd039+WFWYfRsZFc/cfDvS0tjBYXl9p8JmWfykm8yMyDgMVkDeg6Y6Cuf0X42aJLZwJqsF7BchFEsiRh4y2OSMHOM9sV1lj8QfCeoY8nXbRSegnbyT+T4qWr6MafVHJaz4A8UuBFpmvWPKk4aBonb8fn9R0xXnOpfDvxbaXLy31leSja2biA/aCflPGFO7B6dOhr6SiuLa7UPBKkoxw8bAj8x+FWKmFKEPhVi51Jz+J3PkWy0C5v7+HTraFo75lJkS4dYx14xnB6Y469a7TU/hPP4d8O3Wta1qCOluq5tbL7zlmCgeYwwOW/umu9+NXkp4OtZJYElxfxAqw+8uGJXI5AOO1eR+FL+4uNZ07SzeajHBc39uvlxXbrGqb8kbe5ztIPbaeueNDHrYn0zRtavE8zQ/C8cMfa7uohKf8Av5P+7/FVFaMvgu+vXSTxB4ttyU6RxvJeNH7ADCr+BxXp+pfDm5uZPNt/ENzI3XGoRibn2ZdhH61z134K8R2Y/wCPGG8Ud7ScZ/75fb+hNZycuiKsiLwroHhvRU1PVdOW8utQ0yISlrwqB5RzuZFXodquOc8/Wtn4mSOvhKK3WVo4Lm9iguJF4xEdxP6qKr+CbW7TxFf2t7ZXcEE1g6v58DoOGUYBIwfvN0Jrahs4PEXgeztryAypcWluXVvlJJVDuB7EdQfUVzVdHGTKXY17SwtLKKO0trWKKGIgJEqAAY6H6+9cj8NYIp/D1xqcqLLqF9dzNdyMoLMc/dPtjBx71f03w1qum3FtjxVfTWMDKRby28ZZlH8Jk64qObwbcw391d6Lrd1pMd3J5s0EcCSxlv7y7vun3FYJqzVxnI2ejx6npXjvRLJCLKOZbmzjA4jkG5io9Pu7atXeqjxvpHhHSFyWu5vM1Dn+GAYfP+9yR+Fd34d0Gz8N6ebaz3uzOZJZpW3PK57sayPDfgaz8N61d39vdSTmQMsMLpgQK7biAc89AM+lX7SIrMw55dRi+KGvnT9Gh1NntIFeOWdYgi7F5ywOfTFHiywm17WvCmn6paxWiXKXaNFHJ5nlMYlOcgAcEAjHpWxqHha7n8VXmqad4guNOuLmGNJEjs1kG1QAOW45K59asJ4eu5dT0O4v9QluptKNw/nGJV8/fgAMBgKQPT0oc1owscvDqVze6n4U0/UCf7T0nUpLW65zvIj+V/cMB19j61V8c3um6n4m1Sy1C6WFbLTTBafu2bNyxVyflBxwAvNdle+F7W/8bW+u72huLIIWVUyJ+DjcexHIz6Y9Kt6HoI0W6u7lLuWeW6uZLmd2TbuLYwOD0GD+dCqRTuFmcvrWorrvwu0m7mxIZbm2WcE8MyvtfP1IP51h+IGn0fw7qfhC7Jb7HPDPYzE/6y2MowPqpOPzHauyHgqCLRptJS9kW0e/+3J8ozFhgRGPUcdateLPCNr4rS1MkzW09u5ZZUQMSh6qQSOMgH2/GiM4rToFmZnxKjhl0bTZkVCX1aDLheWGJO9dqkcaZRUCKSchRisbxPoSa9pttblzAttdx3K+WgbdtyNvUf3jW0zY5IJy2MY96zlJNJDOL8ATR29nrKyMB5uu3Krx1OF4/SqNwmfG3jvGPm0Zf/RK1eTwLe2t1cSWHie7tEmupLny1to2Cu/Xlu+MD8K1G8MK+r6zqBupi+qWYtHUxjCAIE3A55PfFXzRTbuFjB+H95qy6Do9r/YCfYQrD+0Ptsecbm+by8buvGM1l+H5Nch1DxIuk6Nb3qHWJXeWW7WIqQ/3cEHII/nXoWg6Smh6La6asrzJbptEjrtLck9Pxrmk8G31pe3suneKLuyF7cvdNElrG3zMcn72emcU1UTbFY5fxEhk1/UMgqTM3TseOhrNIDZUgkY79DWhrSNDrF3HJK0zrKVeVhguRgFiB0yecVRyDz3HWu+HwoY3Hy5GevpUN2oFrKP9mpA5LNkYAxg1DduBayAAklcgevSqETBNm7uDzzSRpsDY4yxbp60RvviViu0kA7T1FOzjPY0AAHoc5/lSYw+R2HXFB64PQdKD1GRx3pgO6jmkPQ5yeOgpNx3Y+YAe3B4pQQecn8aAEHtkigg5ycgfSjd2oPc80AMcbuMH6/Sl55/wpHIQZwxwegFKTgntQA1U2rjk8k80AcL60kT7olcd+RTmJJoEIRx3x6UAEs2W4OOPSkkKgEu3yEY596bChiyu87eNoPakBKE6Hn8qUDr1pCMNkZ9qF44A6UAOK/Kc03G7t06YpgmQv5atuOSGwOnFPDDHT25oAUj9aUKN3A6imOxVk2rkE4b2605mA5684/OgBcYGcnrSqCQDSK2VBYYPp6Up4BIH1oAjxHEe/wAz/Xk05sKm4nCgc/SlIUnO3r1NJwylSuQeCD6UwGQSedGzAHAYj0pwTb5jE4yc569h/hVXT2Yy3Kk8K5IH1P8A9arEMpntxIVwGzx7Uhix5dQxXaSOB6DtTgoPWmReYg/e4ZjzkduKl3DOPSgBBwepzUJUC5VguGKkMT6AipA+WcLwwHp60ijO1364/I96AHKMjgFee9NdgpI6YBPSoI5neaVizeXE4wAOvGKsFQxbPIx09qAEA5DE8elSAHIyeOlVAwbUEZcEPFkkfXirYIIxjP4UAaGgRmXxLpoYAIt3AykdyHB/nXvfavCfDvHiDSxg4+1RAf8AfYr3ahiCiiikAUUUUAUNb/5AOo/9e0n/AKCa8IcZwMHpXu+tnGg6ifS1l/8AQTXhDeopoCMqBjkn8Ki27V5YnHfFSntjr71E7BU3HjA/pTGNZlVSzA4APAFRWjpnERJQopGRzjmpV2sqt8rd159qpHZPqDglgiDGAcBsdfyzQAlsEmluH3EGRyqnHTgk/wBK0lwEVVBAwAMdPwqjYpl5CygeZiQDHTOatyIWVAvG1gRjp1oEhS4RdzbsZx+uKeD354HekOcZUc9hmk3KVJzlfUUDIbpgYY0DHExC7gO3WpFTy1RM4CgDjvxTFV47dF2gsny88cA4qWRFdVDHjcD6Zx0pAOJGeOo9KaQnDEkbMtz9Kd2PakI3KQeRjGD0pgNVvkU5O0qTn/PtShldWwc4O3j19KRQyqodgx9cYpluFCOQQfnPT1zQBMBgdPemuu5SATk9xSk+v5U1skgnOM80CHEDfx/+qk3DG4N8uOv8qQjemDwCMEinFRt27RjHApDDtjr2oGc85NB70Z5OADkYpiD147Ug+6Bk/gKXqvGefUVBBKJWlXAyj7QR3FAE6/dyOvpUUYw8wJ6vkfTApxGSDzx0H4U7IyeBz1oENZWaQFXIBXGP6ikjUgYJOAxI57elJFEsZZgGJb7xLE5p6L5bN1IJJxQA7AHGTUN5HJJbbIx3G4eoqbHIOOfrS9eh/I9aABUVFCqMKvAA7Chg2F2L3weahzi82b2YuMhSOFx3qbGMdhQMQ5B56njimTBsoy54kGR2weD+lOzxgg9ulOH3sEUgAYxnmkx0PNDkKNxIC8cml9iAKBjXZvL+XIbjGakJLAg5waQAd81FDMXLKybSrFfX0oAr6hZ20lnMfs8Zm2EqQgDZxXTXXgbw9d6zcRW0dzawSW0Nzb+TKWBV93QuGz0U/jWId8lwy5xEsYI9z9fwrqtBvxceFbK6cn7RoZNvcAcn7HJgq/0Xav0CNWVdS9m+TcTRgv8ADaW1l83TdaaGU5C7oyhP/AkOe3pTb3UfHnhKyF23iJpbcSCPmXz+SDwRIue1ehNGr3EUpJJjzgA/KSRjNch8TCo8KR4wCbxM4/3X6+9edRxNRzUW73IuZ+n+Jda+JWpaZ4b1Ke1hC3BukuY7bLB443IDKW2sOemBV6b4eXPgi7h8QXN7Z3dhY3sE80ixOkyqHwQqAledwJHsMY7858JOfiPp/sk3/otq958URLL4eljnVHRp4QysuQR5ycEHrxXqofS5R0/4j+EtRC+XrUELH+G5zD/6GAK6S3ure7iEtvNHNGejxsGB/EV5Pe+FNAuSPM0mJXckAwExdAT0UgdvSsmfwJp2no95aarfae0aFnlRs4x3GNrfrV8jJVRHs2q3JsNNnvdwEdvE8rjHUKpP+FZOmWgtNKsbZgd1tAkJPuqBT/KsW0hv7PwvpGj6nc3V7e3TrNdtOxZkiDg7Tk56lEIyereldLu+YAg44ya8/FS1SNUc14+1G90bwdd3dgzRzZRPOUZMSk4LD36DPbNU9K8FaIBZapZahqFxKGSUXiXrH7QQcnd2we4HPauumjSeJ4JYkkilUrIjjIYEdCD1rzfxLo6+BVt9c8O3Eloj3Cxz2LSl4p89gp79e/HbFYwd1yrcb7nomwhpwEyHIOScA8YP8hWdrvh+211rVbh7xFjdubWcxfeHJbHXlR+ZrXcbS3G75uB36/5NLkcemahOzA8s0Lwvbal4r8R6fNfap9n06WJIQl4wPzBs59egr0nTrOKw0+G0gaV4ol2o0r72PJzk964vwO8svjPxm8wAkNzCGA4x/rB0rtrbaokiRNqRSbRkk5yA3/s1XUeoIlcrHGzvwFBLNjqBXlnijVL6XxLqGu2Msv2Pw5LbwvGrELKSx8zI+p2n2r0nVdQTSNIvtRkHy20DS4z1IHA/E8fjXnOgeH/F8/hWSGObQhbawHuJvtQlMzGUA5JUYzjBHpTppbsGemwTRXFvHNC4eKRQ6MD1UjIP5GpQRnkH3zXIfD28mu/CqWMr+XdabK9lMMZKlDx/47x+Fdd0GSCB61nJWdhnnk2lRa/8U9asru4vBBBZRSokE7R4bbGO31Nddovh2z0Fpjay3khm2hvtE5kxjOMZ6da46fRrfWvi3rkVzLcoqWUMgNtOYmJ2xjkjqOeldpouh2+iRultNdyK7Fj9onaUjoMDP0rWo9EhI0winqM4OR7GvPdT02PXPiu+nXU90tsuliUJBOyfMHx2+pr0IHjB/OvOdW0iHWfi81rcPPHGulK58iUxscNjGR2+appOzbBnT6H4ctdGnu3tGvV8xhGDcTNJwvU4PTJyM+lbhiXzDIFO8qAT7DP+JrN0bRbTQhLHbSXT+cQSbi4aUkgHgZ6d61MjI9umaiTuxnkniH/kYdQxn/Xt/OswdK0/EXPiLUTgcztnFZZBJ/xr1YfChCFgOcHA6kVA0qNLEwbKlCQcZ7ipXQMjIxOCMHBqmq+RqKLjMbg7fQHv/L9aoRdBEiggnkZB/WgkeYFwc4zgexoYfIQu0MF+XI46UhG51dWHQ8Dnrj/CgBJZI4l3SHavcmmTSEWjyI+Pl3KRzTbhUdFRh8xyq/U9z9BVWR5Cn2Vgkfy/K+eGHpzTAuQS+bGkvA3DJFSKRjocdetNjVUjVBghRj8qXHTFABnI5HHp6UN90Y4yKUBcYNVruKWbYkZ2pnLHuMdKAJoy2AsmSwAJOOKZcMPJZUzkjGR2zx/WpRwDyT9epqKcZhZlHOQf1FADUH2aLDEsu/C8dF96k2t5md+F6KAOvHenEAZ543dTQcYwP1pAQ3MfmW0qZzkZXjpim2lx58aA5DbeSe5zj/P1pJiPtsHJwysCPwqK3iRLyeEgkKQy80CLuDuRVxgfe9QP/wBdPYYU7TzTGdwFKRhzkZGccU2F2cvuUKAcYDA/nQBLn5gvJO3JP0//AF0FQeSCecnjuKVT370yRkgiJIwiigBwQLvYAgscnHc04qpGCO4P40EL2pvTJzgd+aAHAdeeCeBijsOvPtRnsO3egtuAGAMDFAgBB4xmgc9vzFIQc5qOSQRFXYqI+QTjp1pjKsG2LV5kB+Rlzj36/wCNXjhfUDgCs+6Cx3lvPGOJDyfX/INaLEZxxnmkAh9OTn2pDwxBUjBxnFAIZjjHHBB65qNkY3CyBsIFOV9zigZJgKWIzknP8hSg574/CjAyDyMj1o5xwPzoArmbdJlCdsbENgfeOOBVgYOQMnPFV55FgCkjALZwB+P58U6RpDAWiU7zghT2oAcIts+5AAFTaBj3qfgHABxTD3OfwzRIzBDsALdhQBq+H8nxJpf937XH2/2xXu9eF+H8f8JBpnIybuL/ANDFe6UCCiiikAUUUUAUNc/5AGpf9esv/oJrwhjgnr0r3bXTjw/qX/XrL/6Ca8H3kqu4EEjp6U0Awnac4471GxDxHZ/EvB+tP+Yt/wDWqohaKVrZvusCY29Pb8KYyZAqQooH3APeoRaH7L5IPzDJ3dOp5/SrKAhQM5wMZ9aUE5z2HSgBNvzoVJCqMEY49qUNn+DAzg56/wD6qcWPK45xyKaDk4x7UgEdQcNkjb83HWkjz5YBUBiOgpskvkxBiAFHU/rxTI7xbiJ2iB3KPunrTAsHOcH9Ka4BdM9F+bB7+lPB9fypPm+mOMUgEwOuOnrTWizIrEn5R0B65p/fk8dKceVx3/nTAjLZI4yO+DjApQFXoO/bvTsc4B9KTJyenSgBpA4z+FO79OehpMkKM4zj0pPNw4U8ZOB7nGaBATwuB1OODSsW+XaAect9KMgcDHSl5z16c0AJ/ET17UcgnIGP170dMDIxQc8DP5UAN5B7EGmpEkbu4BBkwWp2M4J5IH0pxAzmgQHGRj+dI2CuQoUn1HSmhcTM+eCMY9xmn8BcjBoAQ9M4z9PrSscKcDJA6CkOWHOcUp+93x60AIuDtYjB7ilHHQfhTuAcn6896T7xNA7CYXduwN3r9f8AIoHORyeO9OyeM5zUckqwRmRztGMcZNAACfMwFyhBJbPTpinkjd6ZqJZY5lUA5WQZzn061KoJOG6+oFIBCocMrDcCMEGooIHgzGZC65+UN1A9Km4B9DRk5JK445oGG7cCVx161C0LPIQpKR5ydpwWb/OKd8kflxhAqkHHHepR+HWgBIN3lRh/vbRuB65q3oepy6Ld2t/bospjUxTQk8TRnhk578Aj3HpmqqNvPHY46Y6VCjYnktmX5cFgfY/5NAHc5gtoLLULGdpfD28sk5yWtDgjyZR1VVPRjwOh7E4fxLUHwzCyYEb3ilgB94lWwc/QH9KraRqd9oVwZtOlEe9QJYZF3xSgDA3r6+4IP1HFXr5fC3iLTls7m6u/Dbb/ADBHgS2YcZGVOPkHJ4yg9q5JYVe0VSJDRzHwojEvj+zj3FN0M43LwRmMjivdfESNB4eeMA7EuLYJzkkCWP8ArmuA8AfD+40bxXbatDrWl6hZRxuCbaUl/mUgcDI/WvRfEr2cmkvb3Gq2mntvjkEtyy7VKOrcgsM/dx1rqC2hyVxeQwbPNEaqEMrNI20IowCT+BqaCBCkWr6kkkOnROptbUg+beTZ+T5TzjPKr1J5OAKLaCwe5W5soZ9dvI+Yrq6URWkB9UwoDdOqhzx1FbMFi7XQvr+c3d6AVVyu1IgeojTnaD3JJY9zjiorYiMVYUadtxmliSW4vLu92m/kdRMoOViUDKRqe4G488ZYk+lagIP3hxx+FRRkByQuDu+Y4+9x+tOzweDxXmSk5O7NShrei2PiCxFpfI5jVxIrJIyMjDOCCPr34rIsfAmkWV9DeTSX+oTQHMJvrlpRGfUDgZ/OumBx16ijdkgc+maFKS0QASrNwASDyM9OKR5fLgd9pJVScDvWffk2qXM5AaBhum45IwFCqc8HrzVi237myJPLdUdS5BxkY2j0xgfnSGVbDRbLS9W1C+t1k8/UWV5stlcrkDA7feNaKKEllYIcOQxO7vgDp9AKR32RPJg/IpYj1wM0wSF3gaJVaJsszE9OOMfjTd2BW1zSrbXNKn0+7E3kS4LrE+0ttOQM+mQKsLG32VFiXyvlUBeoQDGR+A4qZ2+RsDJx0zjNIWwOTjJ9aV3awGdYaLZ6fqeo6hbCVZtQcSTqXym4Z5AxweTWpk5HH0qILhVC/KoOcD65pwcEZ4x69aG29wM+HRbSDxDda2glF5cxLFLl/kKgDGBjj7o71fSQPIwVOABh+oOc8fhio45FaacHAKuF57/KMfzqXIAIx70Nt7gI6lUkePLOTuCluCcYxnsKz00W0/4SA664dr82wtmYN8m3OeF+orTHHt71BvaWEvESCCRhxjoecj8DRqgKlxa3J1qOcMTat8xGfuEKR098/rWnkc8VDhn8wEAZ4GPTH/66WKRZI1dTuUgEN7Y4oQHlHiUbvEGpBTt/0hsH05rLyvHGQPStXxFtHiPUT0PntWLPG7zRsr7Ux8+D1wcivWh8KESOQi5xngnr0pkbb0RiM7gDTWTYkjAnleB2GBTo8iJAf7oqhEh4yMdaThV/Slz8pxz9O1MVNgCg5GO/emApxv5A3Y71AYxJGoIH7uQsOM9DmpXLLGXQbm/umo42PkgtkEsT+Z4oAk3Dd9zBI3c//WoHPB65p3OPekJOOeB3oAiEYWV37EY+lSE5549OaTJOB3PemyRhwuVLENkHOKAHkgIeCcU0oBEUA2jB4FPzzjP0pBuG7cScnjigBkgAh/eBSFGST04pdysNw6EZGaJUEsexgxXIOD35pPbjp+VAEPD3/Qfu4+PqTTJl8m7juP7zbG+nb+VTRKRPM7DG7AX6AVHLDJNaOisPvMef96kItYyMOvBPPNNWMCWRxjL4yfpSQMXt4mYnlQTUwPBHHNACYIPSmOiyJsdcqTnk96duwPfr0oTmNcenpQBEzstyiEAK4OD71KzZHK7gxC4PPXimvIpYJgk78c/TOaeAdozyM0AKDjPHGOKiLKgdycxjByOepOaecqowM8jp796jhURIyhflA4Oev+c0ATcYJ6g9MUyRd0ZAwSQQM9KkJ65ABHcU3dwMcnmmBTv4z9jRv4kYHiraMHw4IKnkGlccEUyOJYlCou1QehpAOGA3AHrimltoyVJycDaOlPUEsrKfl7+/pSEnNACnrgLjPHHeoRLJ9qCbf3ZTOffvUgABOOO/Wl7+9MYMCV3BQWAO3PbilAwSCPofSoHlYXKw4PzLuz0Jx2qVWBYKepGce1IBQoVnOSQccelOHBwR070339OKMv5se3kZw3txQBseHsf2/pYxyLuL8PnFe614X4fz/wAJBpfH/L3F/wChivdKGIKKKKQBRRRQBn67/wAi/qX/AF6y/wDoBrwhgccD06/Wvd9eOPD2pf8AXrL/AOgGvCWIYAgjHqOlNAQsjb9wJHqMe1RyxrKhjbK5HysOv4U+Z1jjd+wBJxQPmUetMZDGqm2CxscbcKT27VKgZUUFskDB4pFABxjHHTpSj75z3oAcSZCecmq1m7O9wWzt8wgCp2lCKC5wCwAwPWgrgY2kHPYdaAGOqgA7dxHTIzimpDHD5jouGYAHbUobPpwefahVBYOM8LgfnmgBRnbznOPWmTeZlXjOSOq9jT2YYySMDrntTZhmMgq55HCnB60AOzkZIOD2PanEflUfmIJAmcEjNSYA5FAhAOccmmxSLKu4Z+8Rg+1SdAD3qvDlYmGP+WjY/M0AT9OB0HFVruMkxOCRh8HB7H/P61MSdpIySOaqrci4VkXKOCDtb25oEW8ll3YwcdD2oPQ8kd+Ka8iqVU8FztHHtQ4Zlwpwx6EigYkLM0KMG35Ay3r+FPO7AHrSKAFAUYA7ClbLKeT9fSgBAeMe3pQc4zk0kXzwqxwcjoKfwByRjFADc4xng5OBQ2QAQpY+lOUYbAyc5pSMZPp2xQIbjnGDj2pAfnJ+bJ4FO/hx+OKU8tncc9frQMbhiRyQAaSMttGc8eoweKfnJ46+9RoxZBIOHZQST/hQA/oOM4HamOAybW5B6g1J8wIHbtmkPIIz+lAEcMQji2LwcnJ9c1LuJG7n1HNJ39T3NKRx370ANc4dBnAznGOvFOOSec/lUEuxpYovmDffUjsAO9TdOep5oGRzx+aI8DGHDH6DrUv1oyRkfzpHZhE5TJYLwAepoAACM9c46DpTWKhHlUjpnPXgVFaSPPCJJchuRxwMfSgRiPdbov3o+S31x/WgC5nAB5x6nvSKoUAHPBP55J/rTEXaoAYsR3NOzwAwNICOS0tp2zJbxSMOMvGD/OprVVsJA9nH9nbk7oRsI/EYpBkNuJ70qsSCOaALp1TUSCDqF3/4EP8A41F/bF6JGRdRu8p1AuHyP1qvk5zz6UwRqJGcKAzYznvSsgLkOs38kSyC/vAG55uH4/WnjVtQwP8AiYXeAOv2h/8AGqSgKqheAOg6U2V2SFn7r8xyO3f9KXKgLqarqLO+NRvNowuPtD9evr7innV9RRSzahecDORcP/jVHI6hsUModWDE4IxmjlQFq41HUZ4vKa/uWQsNytO+MZ+v0ol1XVAY9upXow43ATvyMY55qlIzAocn73PHrmn9B1z7Ucq7AXv7W1Arg6hd4bt9ofn9aBqeoRoFS/uwoAAH2h+g/GqW4kAjt3oJxmjlQFmXWdQDEPqF5sCEkee/I/Oj+1tRLKE1G62qcHM7+nHes/z1klaOPLEDlscURw7YBESxz1Y0cqAsfab+YuZ7+5lf+B3mYlT7c8c1OmuaiUDNqF5kHDD7Q/Bz9aqr984z6fSq7kCSZkGQB869OeoNHKgL/wBvv2JZtQu/9Z5gxO3UDA7+1Trquon/AJiN7jv/AKQ/+NZ8KkJktnPOe/U/41IflxwQaOVdgLEWtalLEHN9djkj/j4bjn608apqAwf7QvM/9fD/AONUc4GOMc9OKfngHnODmjlXYZbGqaiMD+0LwDGP+Ph/8ahh1DUYo0j+3Xa7R/DO2Ov1qAnJ79OKR1Ei4I4PPXFHKgHyO8jF3LOzHJZiSSarOsgkQxn5S2WB7Cpi3y5wM4J56Cmkg8jkdf0qkIbIWO5cHGw81XsjuhLFvlDED8zVljktGM8r1HvVe3R4rMxkhXDMAT060wLI5znj070jEZC7SQ36VEksrXH3CsW3qe5zUvPTPtQAj/MjcnoaSIKqpgZyoz78U7vweaXpgc80CGSqZFGDjkH9adjk+h96XOetL1AyM0DGlSDj8qhAkWZ2kYBGwEXPOcVOCGHGfUGq92ge1c8gp8y47EUATn5lHf2pD93PB4pyncoPbGaQnPBz0Pb04oEMPyg54Hr6CkLHcoAOCSP0NPGG+vcUh4KnbxnigYpAzx070yEZiJOfvHj8TUg+bjJBqOAnygeeST+poESY+QAdO4pcHPfHTrSFgpCkgMeg9aU98A/h2pAIqgAADGeAKHLJGzBSxAyAO/FL0PPalznPOM9eOlABt5yeStRyNtUHodw6+5Ap5JJODz6UjANwfUEYpgJhy3sAenc9v0oUOQmTyow1PU4zjr3o/AmgQZK/nj6UmDjnGfalYFRj19qT5sjCnG3rQMaQBh2LcDHBpXYBWYg4HJx6UuAevbvTUyWfd3bC89h/k0AOX5RgZ2jsKTrxj6ZoDHuCOehoIwcZ60ANRWXdu6ZyKeRnnPHpTTkFMdM85pGbbIi4+9n+VAxQvIJ5I7+lLkb/AHHpSjg9TkdRRkbm4x6d80gBmVTljtGcUKWJOTnnj2FNOSyjBIOQfpQiCGPC7mXBIB6/SgDZ8PkjxBpgP/P3F/6GK91rwTwz5n/CRaeJAcC9iKk9wXBr3uhiCiiikAUUUUAZviFgvhvVGPQWkp/8cNeESHbtAXIPTbxjvXves2z3miX9rGu6Sa3kjUZxklSBz+NeYP4B15hj7PCQeuZhTQHIOCzYGGQg7velxwfTFdWPh9rqjAtogBwAJVpD8P8AX9pAtY8+vnLTGcoQQc+tGD1AzXVD4fa+MYtYuO3nLTx8PdeI/wBTCv8A22FAHHSwidCrthdwOcdh2p/U5445rrv+Fd69j/VQZ/67ClPw713aR5duT7yj/Ci4jjsABduGz1PtTl5zx9a64fDrXsf6u3/7/f8A1qT/AIV1rxUDy7cY9Jsf0pAcXZ25iSVpSC7H5s9xVnBI55/CusHw614Jgpbk4x/rev6Uv/Cu9e6eXb4/669/yoA42OEKx35kLAZP06VLyMDj3OK63/hXmvZ5jt/r5w/woPw713A/dQf9/h/hTuByJYLt+vT1pkaOsI3LznO36nNdj/wrvXsD91bcf9Nh/hS/8K817keXbn6zf/WpAciY8gHPA9qiEI8wuwyd2Rxz0xXZ/wDCutcOfkthn/pt/wDWpP8AhXWuk52W3/f7/wCtQBx7IC3OCeTgjPbtTsdwuPbriuvHw717PKW2P+u3/wBalb4d64WGFtvf99/9amBx69+P0oyCntXYL8OdbUnCW3Jyf33/ANak/wCFc66SPltQP+u3/wBakByABwDg4prHMmzYCNueR3rsv+Fc67jpaZ/66n/Ck/4Vvrm3b/ovAxnzjz/47QByIGDnpnr/AJ/Ckyfm4xz1rsP+Fc67gf8AHpkf9Nj/APE0knw21xwu02gKkH/Wn/4mgRxkUnmmQbSoRtq+pqRcFQw4z6jBFdefhvrm7g2fv+9PP/jtH/Cude3Dmzxjk+ceD/3zQM49NxRSxBOD2pwHOB+Arr2+G+tuu1hZ4xjiYj/2WlHw51w9WtB/22P/AMTTA5DJxgkZz0qKXzDEREwVyRjP15rtD8ONdIxmz/7/ADf/ABNIfhxrYyf9EP8A22P/AMTQBxTSOJ1jVCykZZvSnkZ2nJBHTH+Fdl/wrjXDzm0+nnH/AOJpf+Fca5gAmz/7+n/4mgLnEFGa+3AYVI8Z9yf8KmUNsUNjOOcdK7D/AIVvrYBOLPJ+9++P/wATQfhzrvGPsf8A39PH/jtIDkeD19etIF4wOi/jXXj4c64Bg/ZD/wBtj/8AE0p+HOuelp/3+P8AhQBx4U8nnAqKMb7iZ+y4Qfh1rtf+Fda7n/lz/wC/x/8AiabH8NtbjQqPsuOesxPOc/3aYzlM5PFKQD1P4V1g+HOuZ5+ydP8Anqf/AImg/DrXOwtT/wBtj/hSuK5yTBT1GQDkZpGUmPapIzxkda64/DrXDx/ouPXzf/rUf8K810dBbf8Af7/61AzkRlcrkkden+fSk2kZxnPJ5967D/hXet4+5bZ7fvf/AK1J/wAK71zH3bYen77/AOtQByJzgH+YzQw3KykZDcHjtXXf8K71z+7aj1/ff/Wpf+Fea7n7tr/3+/8ArUAcii4GcA4GP0oA54yB7iut/wCFd65nJW2+nndP0pB8PNdC42Wx/wC2v/1qAOT5z25HpTHYrIi46gkceldf/wAK813HMdsfT97/APWoHw71wLjbbnnvL/8AWoA5PnBzyAahuEaWKSJW2kj0rsv+Fea7gDZbf9/f/rUf8K71zBwlsM+k3/1qAOMto28iDbhRg5UDqamGcrkDNdaPh5rigDy7bGOnnf8A1qD8O9c/u23/AH+/+tQByO751HqSKZOy+RLjspHTqQK7L/hXmu90tT6fvv8A61Nb4d67j5Utc/8AXb/61AHJI4ZFKMCCM5HenHJII+tdTb/DfXLeBIwtsSvUmb/61Sf8K71zjCW2c/8APb/61AHJHuDxzUW5i4VVwATkjp7V2R+HeuZOEtv+/wB/9akHw61wjlbYc/8APX/61AHJEj9O1G0gbvy4rrR8Otd7rbe/77/61H/Cu9c/uWv/AH+/+tQBxryLEMvyWOFHqfSoLdZ97SORtc/d9hmu2k+G2tygBhbZHIPnfdPqOKcvw41xYwuLU4H/AD2P+FAjkSOOR160u0Adj6ZGa68/DrXOwtfxmP8AhQfh1rp/59fp5x/woA43YmR+7QgAdPajkt9wkY6+ldj/AMK31vnH2Qccfvjx/wCO0D4ba2Dx9kHf/Wnr/wB807gcfwH2nqRwM8mkxukIU8YGcfWuyPw21ssHLWm4DH+tP/xNKvw31rJJaz9f9af/AImgDjcHcfp0pRk88DFdgfhxrgPBs/8Av83/AMTSn4ca562eP+up/wDiaLgcbnPX8qauS8gYHbkYz06dK7MfDfW+5s/+/wAf/iaB8N9byTm0we3nH/4mi4XOO24UHHTjiky3QV2o+HGt4wWs/wDv6f8A4mmn4ba2T96y+nnNz/47RcLnGYG73I4pDkccHFdqPhrrRB3SWXI6ea3/AMTSf8K01skfvbH8ZW/+JoC5xgyMEDkf4U1F2IEOSAT2967dfhnrOP8AXWIGOnmt/wDEUH4aa1u/11h14Pmv/wDEUgucUZBlgASVwSAPXNSZ4JGc9Aa7AfDPWf8AnvY4/wCurf8AxFPPw01g/wDLewHv5j//ABFAji8ls9jn1pv3lySOa7b/AIVprQOTcWGfQSv/APEUf8Kz1nbjz7D8JH/+IoGcUQcEZ696ackHJ7cHpXan4ba3k/vLEj/rq3/xNRn4b67uzusiO2JT/wDE0xHD2aMomBOf3hAzzkYq0QTjjjGetdZH8NNahTav2Xg5yZjz/wCO0/8A4V1ruOlp/wB/j/8AE0AccmTuyDgMaXnIA6Z611//AArrXd3S1Iz/AM9j/hSH4da8f4bX6+d/9agDkzuyQeB6io1+WMb/APHvXXv8ONebgfZwMY4m/wDrUp+HmvH+C2/7/f8A1qQzjtrNKD/AFOV9+Of0pJAzxsFGT2967L/hXmvf3LYf9tv/AK1J/wAK513H3Lb6ed/9agDkAuec/hTHiEgjIIBB3A9f88V2X/Cu9dA/1Vv+E3/1qaPh1riYxDD+Ew44xQByYxSYPmhg2cDkD1rsB8Pdd6eTB/39FMHw611ZHkWKHLAZHnDt+FAzlM/l/OlySeRjpziusHw917kmGDn0mFKvw813j91bLj1m/wDrUCMbw+f+Kg0v0N3ERj/fFe7V5fpvgjWbLWLG4khg8mGeN3Ky5wAwPHHtXqHa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403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1513"/>
            <a:ext cx="9143999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56516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a Culture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 Listen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Do a values exercise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Gather key leaders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ideal behaviors?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skills?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What are we about?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What are greatest strengths?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smtClean="0"/>
              <a:t> Group similar values </a:t>
            </a:r>
          </a:p>
          <a:p>
            <a:pPr>
              <a:buFontTx/>
              <a:buChar char="-"/>
            </a:pPr>
            <a:r>
              <a:rPr lang="en-US" sz="4000" dirty="0" smtClean="0"/>
              <a:t> Define the central themes </a:t>
            </a:r>
          </a:p>
          <a:p>
            <a:pPr lvl="1">
              <a:buFontTx/>
              <a:buChar char="-"/>
            </a:pPr>
            <a:r>
              <a:rPr lang="en-US" sz="4000" dirty="0" smtClean="0"/>
              <a:t>What’s essential?  </a:t>
            </a:r>
          </a:p>
          <a:p>
            <a:pPr lvl="1">
              <a:buFontTx/>
              <a:buChar char="-"/>
            </a:pPr>
            <a:r>
              <a:rPr lang="en-US" sz="4000" dirty="0" smtClean="0"/>
              <a:t>What’s unique? </a:t>
            </a:r>
          </a:p>
          <a:p>
            <a:pPr lvl="1"/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8036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Create a list and check back with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group.  </a:t>
            </a:r>
          </a:p>
          <a:p>
            <a:pPr>
              <a:buFontTx/>
              <a:buChar char="-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Word them well </a:t>
            </a:r>
          </a:p>
          <a:p>
            <a:pPr lvl="1">
              <a:buFontTx/>
              <a:buChar char="-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“Deliver “Wow” through service” </a:t>
            </a:r>
          </a:p>
          <a:p>
            <a:pPr lvl="2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Evoke emotion</a:t>
            </a:r>
          </a:p>
          <a:p>
            <a:pPr lvl="2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066800"/>
            <a:ext cx="4623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them to the test.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696652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a Culture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 Listen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Do a values exercise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 Do a “Culture Walk”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How is space allocated?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What is assumed?  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lvgroup.com/wp-content/uploads/2014/12/Covenant-Life-Churc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571303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a Culture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 Listen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Do a values exercise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 Do a “Culture Walk”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4. Culture Interviews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History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What would you say?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What would you change? 	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What kind of people fail?</a:t>
            </a: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43740</TotalTime>
  <Words>40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Ballast</dc:creator>
  <cp:lastModifiedBy>Authorized</cp:lastModifiedBy>
  <cp:revision>55</cp:revision>
  <cp:lastPrinted>2016-07-08T14:19:14Z</cp:lastPrinted>
  <dcterms:created xsi:type="dcterms:W3CDTF">2016-06-02T20:10:49Z</dcterms:created>
  <dcterms:modified xsi:type="dcterms:W3CDTF">2018-06-01T14:06:59Z</dcterms:modified>
</cp:coreProperties>
</file>