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11"/>
  </p:handoutMasterIdLst>
  <p:sldIdLst>
    <p:sldId id="273" r:id="rId5"/>
    <p:sldId id="278" r:id="rId6"/>
    <p:sldId id="256" r:id="rId7"/>
    <p:sldId id="257" r:id="rId8"/>
    <p:sldId id="258" r:id="rId9"/>
    <p:sldId id="261" r:id="rId10"/>
  </p:sldIdLst>
  <p:sldSz cx="9144000" cy="6858000" type="screen4x3"/>
  <p:notesSz cx="6858000" cy="9144000"/>
  <p:defaultTextStyle>
    <a:defPPr>
      <a:defRPr lang="u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576" y="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9291C9-148D-47BF-A621-71E6CB8D3EDC}" type="datetimeFigureOut">
              <a:rPr lang="en-US" smtClean="0"/>
              <a:pPr/>
              <a:t>3/11/2023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CD5EE1-9126-4C7C-9C5D-FF4B707586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2660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A6C-186F-4E18-B26A-FE33B172DC06}" type="datetimeFigureOut">
              <a:rPr lang="en-US" smtClean="0"/>
              <a:pPr/>
              <a:t>3/11/2023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AECD-D515-4A94-BD3E-05359CAD04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672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A6C-186F-4E18-B26A-FE33B172DC06}" type="datetimeFigureOut">
              <a:rPr lang="en-US" smtClean="0"/>
              <a:pPr/>
              <a:t>3/11/2023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AECD-D515-4A94-BD3E-05359CAD04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543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A6C-186F-4E18-B26A-FE33B172DC06}" type="datetimeFigureOut">
              <a:rPr lang="en-US" smtClean="0"/>
              <a:pPr/>
              <a:t>3/11/2023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AECD-D515-4A94-BD3E-05359CAD04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471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A6C-186F-4E18-B26A-FE33B172DC06}" type="datetimeFigureOut">
              <a:rPr lang="en-US" smtClean="0"/>
              <a:pPr/>
              <a:t>3/11/2023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AECD-D515-4A94-BD3E-05359CAD04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828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A6C-186F-4E18-B26A-FE33B172DC06}" type="datetimeFigureOut">
              <a:rPr lang="en-US" smtClean="0"/>
              <a:pPr/>
              <a:t>3/11/2023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AECD-D515-4A94-BD3E-05359CAD04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96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A6C-186F-4E18-B26A-FE33B172DC06}" type="datetimeFigureOut">
              <a:rPr lang="en-US" smtClean="0"/>
              <a:pPr/>
              <a:t>3/11/2023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AECD-D515-4A94-BD3E-05359CAD04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211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A6C-186F-4E18-B26A-FE33B172DC06}" type="datetimeFigureOut">
              <a:rPr lang="en-US" smtClean="0"/>
              <a:pPr/>
              <a:t>3/11/2023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AECD-D515-4A94-BD3E-05359CAD04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290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A6C-186F-4E18-B26A-FE33B172DC06}" type="datetimeFigureOut">
              <a:rPr lang="en-US" smtClean="0"/>
              <a:pPr/>
              <a:t>3/11/2023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AECD-D515-4A94-BD3E-05359CAD04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426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A6C-186F-4E18-B26A-FE33B172DC06}" type="datetimeFigureOut">
              <a:rPr lang="en-US" smtClean="0"/>
              <a:pPr/>
              <a:t>3/11/2023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AECD-D515-4A94-BD3E-05359CAD04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392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A6C-186F-4E18-B26A-FE33B172DC06}" type="datetimeFigureOut">
              <a:rPr lang="en-US" smtClean="0"/>
              <a:pPr/>
              <a:t>3/11/2023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AECD-D515-4A94-BD3E-05359CAD04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817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03A6C-186F-4E18-B26A-FE33B172DC06}" type="datetimeFigureOut">
              <a:rPr lang="en-US" smtClean="0"/>
              <a:pPr/>
              <a:t>3/11/2023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AAECD-D515-4A94-BD3E-05359CAD04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423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"/>
              <a:t>Click to edit Master text styles</a:t>
            </a:r>
          </a:p>
          <a:p>
            <a:pPr lvl="1"/>
            <a:r>
              <a:rPr lang="uk"/>
              <a:t>Second level</a:t>
            </a:r>
          </a:p>
          <a:p>
            <a:pPr lvl="2"/>
            <a:r>
              <a:rPr lang="uk"/>
              <a:t>Third level</a:t>
            </a:r>
          </a:p>
          <a:p>
            <a:pPr lvl="3"/>
            <a:r>
              <a:rPr lang="uk"/>
              <a:t>Fourth level</a:t>
            </a:r>
          </a:p>
          <a:p>
            <a:pPr lvl="4"/>
            <a:r>
              <a:rPr lang="uk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703A6C-186F-4E18-B26A-FE33B172DC06}" type="datetimeFigureOut">
              <a:rPr lang="en-US" smtClean="0"/>
              <a:pPr/>
              <a:t>3/11/2023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AAECD-D515-4A94-BD3E-05359CAD04C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9731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257800" y="3982522"/>
            <a:ext cx="36576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5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uk" sz="2800" b="1" dirty="0">
                <a:solidFill>
                  <a:srgbClr val="FF0000"/>
                </a:solidFill>
              </a:rPr>
              <a:t>Який лідер є ефективним?</a:t>
            </a:r>
          </a:p>
          <a:p>
            <a:pPr algn="ctr"/>
            <a:r>
              <a:rPr lang="uk" sz="2800" b="1" dirty="0">
                <a:solidFill>
                  <a:srgbClr val="FF0000"/>
                </a:solidFill>
              </a:rPr>
              <a:t>Приклади з життя відомих лідерів</a:t>
            </a:r>
            <a:endParaRPr lang="ru-UA" sz="40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90706" y="228600"/>
            <a:ext cx="336258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" sz="3200" b="1" dirty="0">
                <a:solidFill>
                  <a:srgbClr val="FF0000"/>
                </a:solidFill>
              </a:rPr>
              <a:t>«Вчис</a:t>
            </a:r>
            <a:r>
              <a:rPr lang="uk-UA" sz="3200" b="1" dirty="0">
                <a:solidFill>
                  <a:srgbClr val="FF0000"/>
                </a:solidFill>
              </a:rPr>
              <a:t>ь</a:t>
            </a:r>
            <a:r>
              <a:rPr lang="uk" sz="3200" b="1" dirty="0">
                <a:solidFill>
                  <a:srgbClr val="FF0000"/>
                </a:solidFill>
              </a:rPr>
              <a:t> керувати»</a:t>
            </a:r>
            <a:endParaRPr lang="ru-UA" sz="3200" dirty="0">
              <a:solidFill>
                <a:srgbClr val="FF0000"/>
              </a:solidFill>
            </a:endParaRPr>
          </a:p>
          <a:p>
            <a:pPr algn="ctr"/>
            <a:r>
              <a:rPr lang="uk" sz="3200" b="1" dirty="0">
                <a:solidFill>
                  <a:srgbClr val="FF0000"/>
                </a:solidFill>
              </a:rPr>
              <a:t>Відео 3</a:t>
            </a:r>
            <a:endParaRPr lang="ru-UA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982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Arrow Callout 7">
            <a:extLst>
              <a:ext uri="{FF2B5EF4-FFF2-40B4-BE49-F238E27FC236}">
                <a16:creationId xmlns:a16="http://schemas.microsoft.com/office/drawing/2014/main" id="{7221694E-7285-BB40-DB40-4E05B6126902}"/>
              </a:ext>
            </a:extLst>
          </p:cNvPr>
          <p:cNvSpPr/>
          <p:nvPr/>
        </p:nvSpPr>
        <p:spPr>
          <a:xfrm>
            <a:off x="7505699" y="4709533"/>
            <a:ext cx="1718996" cy="843957"/>
          </a:xfrm>
          <a:prstGeom prst="right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33" name="Picture 9" descr="http://www.futurist.com/wp-content/uploads/2015/07/4-Star-to-Steer-By-1024x768.jpg"/>
          <p:cNvPicPr>
            <a:picLocks noChangeAspect="1" noChangeArrowheads="1"/>
          </p:cNvPicPr>
          <p:nvPr/>
        </p:nvPicPr>
        <p:blipFill>
          <a:blip r:embed="rId2" cstate="print"/>
          <a:srcRect l="18750" t="7143" r="16964" b="10714"/>
          <a:stretch>
            <a:fillRect/>
          </a:stretch>
        </p:blipFill>
        <p:spPr bwMode="auto">
          <a:xfrm>
            <a:off x="5966649" y="1219200"/>
            <a:ext cx="3084349" cy="2955834"/>
          </a:xfrm>
          <a:prstGeom prst="rect">
            <a:avLst/>
          </a:prstGeom>
          <a:noFill/>
        </p:spPr>
      </p:pic>
      <p:sp>
        <p:nvSpPr>
          <p:cNvPr id="10" name="Bent-Up Arrow 9"/>
          <p:cNvSpPr/>
          <p:nvPr/>
        </p:nvSpPr>
        <p:spPr>
          <a:xfrm>
            <a:off x="5410200" y="3944875"/>
            <a:ext cx="2514600" cy="685800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DA16FCF-9AFD-4AD7-9B1F-6B930664BCFA}"/>
              </a:ext>
            </a:extLst>
          </p:cNvPr>
          <p:cNvSpPr/>
          <p:nvPr/>
        </p:nvSpPr>
        <p:spPr>
          <a:xfrm>
            <a:off x="6477000" y="1600200"/>
            <a:ext cx="2057399" cy="126038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«Бачення найкращого майбутнього стає зіркою, на яку дивляться здалека, але не вживають конкретних дій, що спрямовані на її досягнення.»</a:t>
            </a:r>
            <a:endParaRPr lang="ru-UA" sz="6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16A84B4-14DD-C1FB-966B-D3485A78059C}"/>
              </a:ext>
            </a:extLst>
          </p:cNvPr>
          <p:cNvSpPr txBox="1"/>
          <p:nvPr/>
        </p:nvSpPr>
        <p:spPr>
          <a:xfrm>
            <a:off x="33528" y="563880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b="1" dirty="0"/>
              <a:t>Лідер</a:t>
            </a:r>
            <a:endParaRPr lang="ru-UA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AEA796-CA4D-2876-556D-5525D15A23A4}"/>
              </a:ext>
            </a:extLst>
          </p:cNvPr>
          <p:cNvSpPr txBox="1"/>
          <p:nvPr/>
        </p:nvSpPr>
        <p:spPr>
          <a:xfrm>
            <a:off x="2188502" y="899803"/>
            <a:ext cx="1926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b="1" dirty="0"/>
              <a:t>Культура</a:t>
            </a:r>
            <a:endParaRPr lang="ru-UA" sz="2800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66CFB0C-A799-14DF-D1DC-2C3CAA21328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334"/>
          <a:stretch/>
        </p:blipFill>
        <p:spPr>
          <a:xfrm>
            <a:off x="0" y="875419"/>
            <a:ext cx="5922970" cy="56388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2B275BD-BE42-3403-5B80-C3D3D6F7C171}"/>
              </a:ext>
            </a:extLst>
          </p:cNvPr>
          <p:cNvSpPr txBox="1"/>
          <p:nvPr/>
        </p:nvSpPr>
        <p:spPr>
          <a:xfrm>
            <a:off x="6106983" y="4094369"/>
            <a:ext cx="1633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b="1" dirty="0"/>
              <a:t>Бачення</a:t>
            </a:r>
            <a:endParaRPr lang="ru-UA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B4F34F7-56EC-9C6E-4A18-0B10F2C9598A}"/>
              </a:ext>
            </a:extLst>
          </p:cNvPr>
          <p:cNvSpPr txBox="1"/>
          <p:nvPr/>
        </p:nvSpPr>
        <p:spPr>
          <a:xfrm>
            <a:off x="7538094" y="4847595"/>
            <a:ext cx="13416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1400" b="1" dirty="0">
                <a:solidFill>
                  <a:schemeClr val="bg1"/>
                </a:solidFill>
              </a:rPr>
              <a:t>Молитва та планування</a:t>
            </a:r>
            <a:endParaRPr lang="ru-UA" sz="1400" dirty="0">
              <a:solidFill>
                <a:schemeClr val="bg1"/>
              </a:solidFill>
            </a:endParaRPr>
          </a:p>
          <a:p>
            <a:endParaRPr lang="ru-UA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263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3646" y="304800"/>
            <a:ext cx="9020354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" sz="2800" dirty="0">
                <a:solidFill>
                  <a:srgbClr val="FF0000"/>
                </a:solidFill>
              </a:rPr>
              <a:t>Керівник &amp; </a:t>
            </a:r>
            <a:r>
              <a:rPr lang="uk-UA" sz="2800" dirty="0">
                <a:solidFill>
                  <a:srgbClr val="FF0000"/>
                </a:solidFill>
              </a:rPr>
              <a:t>Лідер</a:t>
            </a:r>
            <a:endParaRPr lang="en-US" sz="2800" dirty="0">
              <a:solidFill>
                <a:srgbClr val="FF0000"/>
              </a:solidFill>
            </a:endParaRPr>
          </a:p>
          <a:p>
            <a:endParaRPr lang="en-US" sz="1200" dirty="0">
              <a:solidFill>
                <a:srgbClr val="FF0000"/>
              </a:solidFill>
            </a:endParaRPr>
          </a:p>
          <a:p>
            <a:r>
              <a:rPr lang="uk" sz="2800" dirty="0">
                <a:solidFill>
                  <a:srgbClr val="FF0000"/>
                </a:solidFill>
              </a:rPr>
              <a:t>          </a:t>
            </a:r>
            <a:r>
              <a:rPr lang="uk-UA" sz="2800" b="1" u="sng" dirty="0">
                <a:solidFill>
                  <a:srgbClr val="FF0000"/>
                </a:solidFill>
              </a:rPr>
              <a:t>Керівник</a:t>
            </a:r>
            <a:r>
              <a:rPr lang="uk" sz="2800" b="1" dirty="0">
                <a:solidFill>
                  <a:srgbClr val="FF0000"/>
                </a:solidFill>
              </a:rPr>
              <a:t>                                               </a:t>
            </a:r>
            <a:r>
              <a:rPr lang="uk" sz="2800" b="1" u="sng" dirty="0">
                <a:solidFill>
                  <a:srgbClr val="FF0000"/>
                </a:solidFill>
              </a:rPr>
              <a:t>Лідер</a:t>
            </a:r>
            <a:endParaRPr lang="en-US" sz="2800" dirty="0">
              <a:solidFill>
                <a:srgbClr val="FF0000"/>
              </a:solidFill>
            </a:endParaRPr>
          </a:p>
          <a:p>
            <a:endParaRPr lang="en-US" sz="1600" dirty="0">
              <a:solidFill>
                <a:srgbClr val="FF0000"/>
              </a:solidFill>
            </a:endParaRPr>
          </a:p>
          <a:p>
            <a:r>
              <a:rPr lang="uk" sz="2400" b="1" dirty="0">
                <a:solidFill>
                  <a:srgbClr val="FF0000"/>
                </a:solidFill>
              </a:rPr>
              <a:t> *Планування                                               *Визначення мети</a:t>
            </a:r>
            <a:endParaRPr lang="ru-UA" sz="2400" dirty="0">
              <a:solidFill>
                <a:srgbClr val="FF0000"/>
              </a:solidFill>
            </a:endParaRPr>
          </a:p>
          <a:p>
            <a:r>
              <a:rPr lang="uk" sz="2400" b="1" dirty="0">
                <a:solidFill>
                  <a:srgbClr val="FF0000"/>
                </a:solidFill>
              </a:rPr>
              <a:t> </a:t>
            </a:r>
            <a:endParaRPr lang="ru-UA" sz="2400" dirty="0">
              <a:solidFill>
                <a:srgbClr val="FF0000"/>
              </a:solidFill>
            </a:endParaRPr>
          </a:p>
          <a:p>
            <a:r>
              <a:rPr lang="uk" sz="2400" b="1" dirty="0">
                <a:solidFill>
                  <a:srgbClr val="FF0000"/>
                </a:solidFill>
              </a:rPr>
              <a:t> *Організація                                                *Визначення завдань</a:t>
            </a:r>
            <a:endParaRPr lang="ru-UA" sz="2400" dirty="0">
              <a:solidFill>
                <a:srgbClr val="FF0000"/>
              </a:solidFill>
            </a:endParaRPr>
          </a:p>
          <a:p>
            <a:r>
              <a:rPr lang="uk" sz="2400" b="1" dirty="0">
                <a:solidFill>
                  <a:srgbClr val="FF0000"/>
                </a:solidFill>
              </a:rPr>
              <a:t> </a:t>
            </a:r>
            <a:endParaRPr lang="ru-UA" sz="2400" dirty="0">
              <a:solidFill>
                <a:srgbClr val="FF0000"/>
              </a:solidFill>
            </a:endParaRPr>
          </a:p>
          <a:p>
            <a:r>
              <a:rPr lang="uk" sz="2400" b="1" dirty="0">
                <a:solidFill>
                  <a:srgbClr val="FF0000"/>
                </a:solidFill>
              </a:rPr>
              <a:t> *Зосереджений на                                    *Зосереджений на</a:t>
            </a:r>
            <a:endParaRPr lang="ru-UA" sz="2400" dirty="0">
              <a:solidFill>
                <a:srgbClr val="FF0000"/>
              </a:solidFill>
            </a:endParaRPr>
          </a:p>
          <a:p>
            <a:r>
              <a:rPr lang="uk" sz="2400" b="1" dirty="0">
                <a:solidFill>
                  <a:srgbClr val="FF0000"/>
                </a:solidFill>
              </a:rPr>
              <a:t>   досягненні цілей                                        «великій картині»</a:t>
            </a:r>
            <a:endParaRPr lang="ru-UA" sz="2400" dirty="0">
              <a:solidFill>
                <a:srgbClr val="FF0000"/>
              </a:solidFill>
            </a:endParaRPr>
          </a:p>
          <a:p>
            <a:r>
              <a:rPr lang="uk" sz="2400" b="1" dirty="0">
                <a:solidFill>
                  <a:srgbClr val="FF0000"/>
                </a:solidFill>
              </a:rPr>
              <a:t> </a:t>
            </a:r>
            <a:endParaRPr lang="ru-UA" sz="2400" dirty="0">
              <a:solidFill>
                <a:srgbClr val="FF0000"/>
              </a:solidFill>
            </a:endParaRPr>
          </a:p>
          <a:p>
            <a:r>
              <a:rPr lang="uk" sz="2400" b="1" dirty="0">
                <a:solidFill>
                  <a:srgbClr val="FF0000"/>
                </a:solidFill>
              </a:rPr>
              <a:t> *Розподіл ресурсів                                    *Розробка концепцій</a:t>
            </a:r>
            <a:endParaRPr lang="ru-UA" sz="2400" dirty="0">
              <a:solidFill>
                <a:srgbClr val="FF0000"/>
              </a:solidFill>
            </a:endParaRPr>
          </a:p>
          <a:p>
            <a:r>
              <a:rPr lang="uk" sz="2400" b="1" dirty="0">
                <a:solidFill>
                  <a:srgbClr val="FF0000"/>
                </a:solidFill>
              </a:rPr>
              <a:t> </a:t>
            </a:r>
            <a:endParaRPr lang="ru-UA" sz="2400" dirty="0">
              <a:solidFill>
                <a:srgbClr val="FF0000"/>
              </a:solidFill>
            </a:endParaRPr>
          </a:p>
          <a:p>
            <a:r>
              <a:rPr lang="uk" sz="2400" b="1" dirty="0">
                <a:solidFill>
                  <a:srgbClr val="FF0000"/>
                </a:solidFill>
              </a:rPr>
              <a:t> *Управління, чіткі рамки                         *Надання співробітникам</a:t>
            </a:r>
            <a:endParaRPr lang="ru-UA" sz="2400" dirty="0">
              <a:solidFill>
                <a:srgbClr val="FF0000"/>
              </a:solidFill>
            </a:endParaRPr>
          </a:p>
          <a:p>
            <a:r>
              <a:rPr lang="uk" sz="2400" b="1" dirty="0">
                <a:solidFill>
                  <a:srgbClr val="FF0000"/>
                </a:solidFill>
              </a:rPr>
              <a:t>    та контроль                                                 свобод</a:t>
            </a:r>
            <a:r>
              <a:rPr lang="uk-UA" sz="2400" b="1" dirty="0">
                <a:solidFill>
                  <a:srgbClr val="FF0000"/>
                </a:solidFill>
              </a:rPr>
              <a:t>у</a:t>
            </a:r>
            <a:r>
              <a:rPr lang="uk" sz="2400" b="1" dirty="0">
                <a:solidFill>
                  <a:srgbClr val="FF0000"/>
                </a:solidFill>
              </a:rPr>
              <a:t> у рішеннях та діях</a:t>
            </a:r>
            <a:endParaRPr lang="ru-UA" sz="2400" dirty="0">
              <a:solidFill>
                <a:srgbClr val="FF0000"/>
              </a:solidFill>
            </a:endParaRPr>
          </a:p>
          <a:p>
            <a:r>
              <a:rPr lang="uk" sz="2400" b="1" dirty="0">
                <a:solidFill>
                  <a:srgbClr val="FF0000"/>
                </a:solidFill>
              </a:rPr>
              <a:t>      </a:t>
            </a:r>
            <a:endParaRPr lang="ru-UA" sz="2400" dirty="0">
              <a:solidFill>
                <a:srgbClr val="FF0000"/>
              </a:solidFill>
            </a:endParaRPr>
          </a:p>
          <a:p>
            <a:r>
              <a:rPr lang="uk" sz="2400" b="1" dirty="0">
                <a:solidFill>
                  <a:srgbClr val="FF0000"/>
                </a:solidFill>
              </a:rPr>
              <a:t> *Пастух                                                          *Власник ранчо</a:t>
            </a:r>
            <a:endParaRPr lang="ru-UA" sz="2400" dirty="0">
              <a:solidFill>
                <a:srgbClr val="FF0000"/>
              </a:solidFill>
            </a:endParaRPr>
          </a:p>
          <a:p>
            <a:r>
              <a:rPr lang="uk" sz="2400" b="1" dirty="0">
                <a:solidFill>
                  <a:srgbClr val="FF0000"/>
                </a:solidFill>
              </a:rPr>
              <a:t> </a:t>
            </a:r>
            <a:endParaRPr lang="ru-UA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1549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6712" y="990600"/>
            <a:ext cx="87630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4400" b="1" dirty="0">
                <a:solidFill>
                  <a:srgbClr val="FFFF00"/>
                </a:solidFill>
              </a:rPr>
              <a:t>«Усі зл</a:t>
            </a:r>
            <a:r>
              <a:rPr lang="uk-UA" sz="4400" b="1" dirty="0">
                <a:solidFill>
                  <a:srgbClr val="FFFF00"/>
                </a:solidFill>
              </a:rPr>
              <a:t>ет</a:t>
            </a:r>
            <a:r>
              <a:rPr lang="uk" sz="4400" b="1" dirty="0">
                <a:solidFill>
                  <a:srgbClr val="FFFF00"/>
                </a:solidFill>
              </a:rPr>
              <a:t>и </a:t>
            </a:r>
            <a:r>
              <a:rPr lang="uk-UA" sz="4400" b="1" dirty="0">
                <a:solidFill>
                  <a:srgbClr val="FFFF00"/>
                </a:solidFill>
              </a:rPr>
              <a:t>й</a:t>
            </a:r>
            <a:r>
              <a:rPr lang="uk" sz="4400" b="1" dirty="0">
                <a:solidFill>
                  <a:srgbClr val="FFFF00"/>
                </a:solidFill>
              </a:rPr>
              <a:t> падіння відбуваються   </a:t>
            </a:r>
          </a:p>
          <a:p>
            <a:r>
              <a:rPr lang="uk" sz="4400" b="1" dirty="0">
                <a:solidFill>
                  <a:srgbClr val="FFFF00"/>
                </a:solidFill>
              </a:rPr>
              <a:t>   завдяки лідерству».</a:t>
            </a:r>
            <a:endParaRPr lang="ru-UA" sz="4400" dirty="0">
              <a:solidFill>
                <a:srgbClr val="FFFF00"/>
              </a:solidFill>
            </a:endParaRPr>
          </a:p>
          <a:p>
            <a:r>
              <a:rPr lang="uk" sz="2800" b="1" dirty="0">
                <a:solidFill>
                  <a:srgbClr val="FFFF00"/>
                </a:solidFill>
              </a:rPr>
              <a:t>                                                             (Джон Максвелл)</a:t>
            </a:r>
            <a:endParaRPr lang="ru-UA" sz="28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617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9299" y="228600"/>
            <a:ext cx="638540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" sz="4000" b="1" u="sng" dirty="0"/>
              <a:t>Хто є </a:t>
            </a:r>
            <a:r>
              <a:rPr lang="uk-UA" sz="4000" b="1" u="sng" dirty="0"/>
              <a:t>ефективним</a:t>
            </a:r>
            <a:r>
              <a:rPr lang="uk" sz="4000" b="1" u="sng" dirty="0"/>
              <a:t> лідером?</a:t>
            </a:r>
            <a:endParaRPr lang="ru-UA" sz="4000" u="sng" dirty="0"/>
          </a:p>
        </p:txBody>
      </p:sp>
    </p:spTree>
    <p:extLst>
      <p:ext uri="{BB962C8B-B14F-4D97-AF65-F5344CB8AC3E}">
        <p14:creationId xmlns:p14="http://schemas.microsoft.com/office/powerpoint/2010/main" val="4119404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295400"/>
            <a:ext cx="8839200" cy="7232749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r>
              <a:rPr lang="uk" sz="3600" b="1" dirty="0"/>
              <a:t>Авраам Лінкольн  </a:t>
            </a:r>
          </a:p>
          <a:p>
            <a:r>
              <a:rPr lang="uk" sz="3600" b="1" dirty="0"/>
              <a:t>Вінстон Черч</a:t>
            </a:r>
            <a:r>
              <a:rPr lang="uk-UA" sz="3600" b="1" dirty="0"/>
              <a:t>и</a:t>
            </a:r>
            <a:r>
              <a:rPr lang="uk" sz="3600" b="1" dirty="0"/>
              <a:t>лль</a:t>
            </a:r>
            <a:endParaRPr lang="ru-UA" sz="3600" dirty="0"/>
          </a:p>
          <a:p>
            <a:r>
              <a:rPr lang="uk" sz="3600" b="1" dirty="0"/>
              <a:t>Франклін Рузвельт</a:t>
            </a:r>
          </a:p>
          <a:p>
            <a:r>
              <a:rPr lang="uk" sz="3600" b="1" dirty="0"/>
              <a:t>Тедді Рузвельт</a:t>
            </a:r>
            <a:endParaRPr lang="ru-UA" sz="3600" dirty="0"/>
          </a:p>
          <a:p>
            <a:r>
              <a:rPr lang="uk" sz="3600" b="1" dirty="0"/>
              <a:t>Джордж Вашингтон </a:t>
            </a:r>
          </a:p>
          <a:p>
            <a:r>
              <a:rPr lang="uk" sz="3600" b="1" dirty="0"/>
              <a:t>Джек Уелч</a:t>
            </a:r>
            <a:endParaRPr lang="ru-UA" sz="3600" dirty="0"/>
          </a:p>
          <a:p>
            <a:r>
              <a:rPr lang="uk" sz="3600" b="1" dirty="0"/>
              <a:t>Стів Джобс </a:t>
            </a:r>
          </a:p>
          <a:p>
            <a:r>
              <a:rPr lang="uk" sz="3600" b="1" dirty="0"/>
              <a:t>Білл Гейтс</a:t>
            </a:r>
            <a:endParaRPr lang="ru-UA" sz="3600" dirty="0"/>
          </a:p>
          <a:p>
            <a:r>
              <a:rPr lang="uk" sz="3600" b="1" dirty="0"/>
              <a:t>Білл Хайбелс          </a:t>
            </a:r>
          </a:p>
          <a:p>
            <a:endParaRPr lang="uk" sz="3600" b="1" dirty="0"/>
          </a:p>
          <a:p>
            <a:endParaRPr lang="uk" sz="3600" b="1" dirty="0"/>
          </a:p>
          <a:p>
            <a:endParaRPr lang="uk" sz="3600" b="1" dirty="0"/>
          </a:p>
          <a:p>
            <a:endParaRPr lang="uk" sz="3600" b="1" dirty="0"/>
          </a:p>
          <a:p>
            <a:r>
              <a:rPr lang="uk" sz="3600" b="1" dirty="0"/>
              <a:t>Рік Уоррен</a:t>
            </a:r>
            <a:endParaRPr lang="ru-UA" sz="3600" dirty="0"/>
          </a:p>
          <a:p>
            <a:r>
              <a:rPr lang="uk" sz="3600" b="1" dirty="0"/>
              <a:t>Джон Вуден </a:t>
            </a:r>
            <a:r>
              <a:rPr lang="uk-UA" sz="3600" b="1" dirty="0"/>
              <a:t>                 </a:t>
            </a:r>
            <a:r>
              <a:rPr lang="uk" sz="3600" b="1" dirty="0"/>
              <a:t>Піт Керрол</a:t>
            </a:r>
            <a:endParaRPr lang="ru-UA" sz="3600" dirty="0"/>
          </a:p>
          <a:p>
            <a:r>
              <a:rPr lang="uk" sz="3600" b="1" dirty="0"/>
              <a:t>Мати Тереза </a:t>
            </a:r>
          </a:p>
          <a:p>
            <a:r>
              <a:rPr lang="uk" sz="3600" b="1" dirty="0"/>
              <a:t>​​Мішель Рі</a:t>
            </a:r>
            <a:endParaRPr lang="ru-UA" sz="3600" dirty="0"/>
          </a:p>
          <a:p>
            <a:r>
              <a:rPr lang="uk" sz="3600" b="1"/>
              <a:t>Мері Барра</a:t>
            </a:r>
          </a:p>
          <a:p>
            <a:r>
              <a:rPr lang="uk" sz="3600" b="1"/>
              <a:t>Мартін </a:t>
            </a:r>
            <a:r>
              <a:rPr lang="uk" sz="3600" b="1" dirty="0"/>
              <a:t>Лютер Кінг</a:t>
            </a:r>
            <a:endParaRPr lang="ru-UA" sz="3600" dirty="0"/>
          </a:p>
          <a:p>
            <a:endParaRPr lang="en-US" sz="3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F083A0C-E4A0-4780-A625-DB26F138F890}"/>
              </a:ext>
            </a:extLst>
          </p:cNvPr>
          <p:cNvSpPr txBox="1"/>
          <p:nvPr/>
        </p:nvSpPr>
        <p:spPr>
          <a:xfrm>
            <a:off x="1379299" y="191899"/>
            <a:ext cx="638540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" sz="4000" b="1" u="sng" dirty="0"/>
              <a:t>Хто є </a:t>
            </a:r>
            <a:r>
              <a:rPr lang="uk-UA" sz="4000" b="1" u="sng" dirty="0"/>
              <a:t>ефективним</a:t>
            </a:r>
            <a:r>
              <a:rPr lang="uk" sz="4000" b="1" u="sng" dirty="0"/>
              <a:t> лідером?</a:t>
            </a:r>
            <a:endParaRPr lang="ru-UA" sz="4000" u="sng" dirty="0"/>
          </a:p>
        </p:txBody>
      </p:sp>
    </p:spTree>
    <p:extLst>
      <p:ext uri="{BB962C8B-B14F-4D97-AF65-F5344CB8AC3E}">
        <p14:creationId xmlns:p14="http://schemas.microsoft.com/office/powerpoint/2010/main" val="18942733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DFA92B14E29BF4890D4BC2BAC32BD07" ma:contentTypeVersion="8" ma:contentTypeDescription="Create a new document." ma:contentTypeScope="" ma:versionID="5d2e94e2c74cab8680faffd20e15374a">
  <xsd:schema xmlns:xsd="http://www.w3.org/2001/XMLSchema" xmlns:xs="http://www.w3.org/2001/XMLSchema" xmlns:p="http://schemas.microsoft.com/office/2006/metadata/properties" xmlns:ns3="75646f33-f6ff-4721-bb2b-e35215f11779" targetNamespace="http://schemas.microsoft.com/office/2006/metadata/properties" ma:root="true" ma:fieldsID="b7f9734280fefb32ffb8ac23f077cd48" ns3:_="">
    <xsd:import namespace="75646f33-f6ff-4721-bb2b-e35215f1177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646f33-f6ff-4721-bb2b-e35215f117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724DF08-C100-4926-9C8F-B16ADBA9CFC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D2571C3-C619-40BD-AC14-26E825783A20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75646f33-f6ff-4721-bb2b-e35215f11779"/>
    <ds:schemaRef ds:uri="http://purl.org/dc/terms/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B2D76CFC-8D84-434E-BC2E-F946226B2E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646f33-f6ff-4721-bb2b-e35215f117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3178</TotalTime>
  <Words>239</Words>
  <Application>Microsoft Office PowerPoint</Application>
  <PresentationFormat>Экран (4:3)</PresentationFormat>
  <Paragraphs>52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Bruce Ballast</dc:creator>
  <cp:lastModifiedBy>Video Komp</cp:lastModifiedBy>
  <cp:revision>27</cp:revision>
  <dcterms:created xsi:type="dcterms:W3CDTF">2016-06-07T16:48:26Z</dcterms:created>
  <dcterms:modified xsi:type="dcterms:W3CDTF">2023-03-11T20:28:15Z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0x0101004DFA92B14E29BF4890D4BC2BAC32BD07</vt:lpwstr>
  </property>
</Properties>
</file>