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401" r:id="rId3"/>
    <p:sldId id="402" r:id="rId4"/>
    <p:sldId id="403" r:id="rId5"/>
    <p:sldId id="404" r:id="rId6"/>
    <p:sldId id="405" r:id="rId7"/>
    <p:sldId id="406" r:id="rId8"/>
    <p:sldId id="407" r:id="rId9"/>
    <p:sldId id="408" r:id="rId10"/>
    <p:sldId id="409" r:id="rId11"/>
    <p:sldId id="411" r:id="rId12"/>
    <p:sldId id="410" r:id="rId13"/>
    <p:sldId id="413" r:id="rId14"/>
    <p:sldId id="412" r:id="rId15"/>
    <p:sldId id="414"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925DC83B-D46C-4C5C-B0A7-7B9E1B9FF1DF}">
          <p14:sldIdLst>
            <p14:sldId id="256"/>
            <p14:sldId id="401"/>
            <p14:sldId id="402"/>
            <p14:sldId id="403"/>
            <p14:sldId id="404"/>
            <p14:sldId id="405"/>
            <p14:sldId id="406"/>
            <p14:sldId id="407"/>
            <p14:sldId id="408"/>
            <p14:sldId id="409"/>
            <p14:sldId id="411"/>
            <p14:sldId id="410"/>
            <p14:sldId id="413"/>
            <p14:sldId id="412"/>
            <p14:sldId id="41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4215" autoAdjust="0"/>
  </p:normalViewPr>
  <p:slideViewPr>
    <p:cSldViewPr snapToGrid="0">
      <p:cViewPr varScale="1">
        <p:scale>
          <a:sx n="60" d="100"/>
          <a:sy n="60" d="100"/>
        </p:scale>
        <p:origin x="90" y="102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9B615-148B-4286-9208-2B99349ED9CD}" type="datetimeFigureOut">
              <a:rPr lang="uk-UA" smtClean="0"/>
              <a:t>28.12.2021</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5F62A-99C1-4DCF-B113-4EC51BDAE8C7}" type="slidenum">
              <a:rPr lang="uk-UA" smtClean="0"/>
              <a:t>‹#›</a:t>
            </a:fld>
            <a:endParaRPr lang="uk-UA"/>
          </a:p>
        </p:txBody>
      </p:sp>
    </p:spTree>
    <p:extLst>
      <p:ext uri="{BB962C8B-B14F-4D97-AF65-F5344CB8AC3E}">
        <p14:creationId xmlns:p14="http://schemas.microsoft.com/office/powerpoint/2010/main" val="380137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a:t>
            </a:fld>
            <a:endParaRPr lang="uk-UA"/>
          </a:p>
        </p:txBody>
      </p:sp>
    </p:spTree>
    <p:extLst>
      <p:ext uri="{BB962C8B-B14F-4D97-AF65-F5344CB8AC3E}">
        <p14:creationId xmlns:p14="http://schemas.microsoft.com/office/powerpoint/2010/main" val="2613539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11</a:t>
            </a:fld>
            <a:endParaRPr lang="uk-UA"/>
          </a:p>
        </p:txBody>
      </p:sp>
    </p:spTree>
    <p:extLst>
      <p:ext uri="{BB962C8B-B14F-4D97-AF65-F5344CB8AC3E}">
        <p14:creationId xmlns:p14="http://schemas.microsoft.com/office/powerpoint/2010/main" val="4288122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12</a:t>
            </a:fld>
            <a:endParaRPr lang="uk-UA"/>
          </a:p>
        </p:txBody>
      </p:sp>
    </p:spTree>
    <p:extLst>
      <p:ext uri="{BB962C8B-B14F-4D97-AF65-F5344CB8AC3E}">
        <p14:creationId xmlns:p14="http://schemas.microsoft.com/office/powerpoint/2010/main" val="3161530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13</a:t>
            </a:fld>
            <a:endParaRPr lang="uk-UA"/>
          </a:p>
        </p:txBody>
      </p:sp>
    </p:spTree>
    <p:extLst>
      <p:ext uri="{BB962C8B-B14F-4D97-AF65-F5344CB8AC3E}">
        <p14:creationId xmlns:p14="http://schemas.microsoft.com/office/powerpoint/2010/main" val="3077006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14</a:t>
            </a:fld>
            <a:endParaRPr lang="uk-UA"/>
          </a:p>
        </p:txBody>
      </p:sp>
    </p:spTree>
    <p:extLst>
      <p:ext uri="{BB962C8B-B14F-4D97-AF65-F5344CB8AC3E}">
        <p14:creationId xmlns:p14="http://schemas.microsoft.com/office/powerpoint/2010/main" val="3257407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15</a:t>
            </a:fld>
            <a:endParaRPr lang="uk-UA"/>
          </a:p>
        </p:txBody>
      </p:sp>
    </p:spTree>
    <p:extLst>
      <p:ext uri="{BB962C8B-B14F-4D97-AF65-F5344CB8AC3E}">
        <p14:creationId xmlns:p14="http://schemas.microsoft.com/office/powerpoint/2010/main" val="2808587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3</a:t>
            </a:fld>
            <a:endParaRPr lang="uk-UA"/>
          </a:p>
        </p:txBody>
      </p:sp>
    </p:spTree>
    <p:extLst>
      <p:ext uri="{BB962C8B-B14F-4D97-AF65-F5344CB8AC3E}">
        <p14:creationId xmlns:p14="http://schemas.microsoft.com/office/powerpoint/2010/main" val="361615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4</a:t>
            </a:fld>
            <a:endParaRPr lang="uk-UA"/>
          </a:p>
        </p:txBody>
      </p:sp>
    </p:spTree>
    <p:extLst>
      <p:ext uri="{BB962C8B-B14F-4D97-AF65-F5344CB8AC3E}">
        <p14:creationId xmlns:p14="http://schemas.microsoft.com/office/powerpoint/2010/main" val="3287989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5</a:t>
            </a:fld>
            <a:endParaRPr lang="uk-UA"/>
          </a:p>
        </p:txBody>
      </p:sp>
    </p:spTree>
    <p:extLst>
      <p:ext uri="{BB962C8B-B14F-4D97-AF65-F5344CB8AC3E}">
        <p14:creationId xmlns:p14="http://schemas.microsoft.com/office/powerpoint/2010/main" val="1319126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6</a:t>
            </a:fld>
            <a:endParaRPr lang="uk-UA"/>
          </a:p>
        </p:txBody>
      </p:sp>
    </p:spTree>
    <p:extLst>
      <p:ext uri="{BB962C8B-B14F-4D97-AF65-F5344CB8AC3E}">
        <p14:creationId xmlns:p14="http://schemas.microsoft.com/office/powerpoint/2010/main" val="3083228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7</a:t>
            </a:fld>
            <a:endParaRPr lang="uk-UA"/>
          </a:p>
        </p:txBody>
      </p:sp>
    </p:spTree>
    <p:extLst>
      <p:ext uri="{BB962C8B-B14F-4D97-AF65-F5344CB8AC3E}">
        <p14:creationId xmlns:p14="http://schemas.microsoft.com/office/powerpoint/2010/main" val="3687030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8</a:t>
            </a:fld>
            <a:endParaRPr lang="uk-UA"/>
          </a:p>
        </p:txBody>
      </p:sp>
    </p:spTree>
    <p:extLst>
      <p:ext uri="{BB962C8B-B14F-4D97-AF65-F5344CB8AC3E}">
        <p14:creationId xmlns:p14="http://schemas.microsoft.com/office/powerpoint/2010/main" val="2448534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9</a:t>
            </a:fld>
            <a:endParaRPr lang="uk-UA"/>
          </a:p>
        </p:txBody>
      </p:sp>
    </p:spTree>
    <p:extLst>
      <p:ext uri="{BB962C8B-B14F-4D97-AF65-F5344CB8AC3E}">
        <p14:creationId xmlns:p14="http://schemas.microsoft.com/office/powerpoint/2010/main" val="3053638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10</a:t>
            </a:fld>
            <a:endParaRPr lang="uk-UA"/>
          </a:p>
        </p:txBody>
      </p:sp>
    </p:spTree>
    <p:extLst>
      <p:ext uri="{BB962C8B-B14F-4D97-AF65-F5344CB8AC3E}">
        <p14:creationId xmlns:p14="http://schemas.microsoft.com/office/powerpoint/2010/main" val="26594657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28.12.2021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4661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28.12.2021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13612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28.12.2021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41654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28.12.2021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03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28.12.2021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58012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28.12.2021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901667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28.12.2021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696411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28.12.2021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71155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28.12.2021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7345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28.12.2021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8337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EB73127-D939-4AC0-AB03-D5BE2F52F1AC}" type="datetimeFigureOut">
              <a:rPr lang="uk-UA" smtClean="0"/>
              <a:t>28.12.2021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89401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EB73127-D939-4AC0-AB03-D5BE2F52F1AC}" type="datetimeFigureOut">
              <a:rPr lang="uk-UA" smtClean="0"/>
              <a:t>28.12.2021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98206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EB73127-D939-4AC0-AB03-D5BE2F52F1AC}" type="datetimeFigureOut">
              <a:rPr lang="uk-UA" smtClean="0"/>
              <a:t>28.12.2021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82991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EB73127-D939-4AC0-AB03-D5BE2F52F1AC}" type="datetimeFigureOut">
              <a:rPr lang="uk-UA" smtClean="0"/>
              <a:t>28.12.2021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6452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EB73127-D939-4AC0-AB03-D5BE2F52F1AC}" type="datetimeFigureOut">
              <a:rPr lang="uk-UA" smtClean="0"/>
              <a:t>28.12.2021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36795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28.12.2021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28646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28.12.2021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5590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EB73127-D939-4AC0-AB03-D5BE2F52F1AC}" type="datetimeFigureOut">
              <a:rPr lang="uk-UA" smtClean="0"/>
              <a:t>28.12.2021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B36A120-2E4D-4A85-8F14-00279EB4CA63}" type="slidenum">
              <a:rPr lang="uk-UA" smtClean="0"/>
              <a:t>‹#›</a:t>
            </a:fld>
            <a:endParaRPr lang="uk-UA"/>
          </a:p>
        </p:txBody>
      </p:sp>
    </p:spTree>
    <p:extLst>
      <p:ext uri="{BB962C8B-B14F-4D97-AF65-F5344CB8AC3E}">
        <p14:creationId xmlns:p14="http://schemas.microsoft.com/office/powerpoint/2010/main" val="1437562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48823"/>
            <a:ext cx="8689976" cy="2509213"/>
          </a:xfrm>
        </p:spPr>
        <p:txBody>
          <a:bodyPr>
            <a:normAutofit/>
          </a:bodyPr>
          <a:lstStyle/>
          <a:p>
            <a:pPr>
              <a:lnSpc>
                <a:spcPct val="150000"/>
              </a:lnSpc>
              <a:spcAft>
                <a:spcPts val="1000"/>
              </a:spcAft>
            </a:pPr>
            <a:r>
              <a:rPr lang="uk-UA" sz="6600" b="1" dirty="0">
                <a:effectLst/>
                <a:latin typeface="Calibri" panose="020F0502020204030204" pitchFamily="34" charset="0"/>
                <a:ea typeface="Times New Roman" panose="02020603050405020304" pitchFamily="18" charset="0"/>
                <a:cs typeface="Calibri" panose="020F0502020204030204" pitchFamily="34" charset="0"/>
              </a:rPr>
              <a:t>Богослов’я</a:t>
            </a:r>
            <a:r>
              <a:rPr lang="uk-UA" sz="6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6600" b="1" dirty="0">
                <a:effectLst/>
                <a:latin typeface="Calibri" panose="020F0502020204030204" pitchFamily="34" charset="0"/>
                <a:ea typeface="Times New Roman" panose="02020603050405020304" pitchFamily="18" charset="0"/>
                <a:cs typeface="Calibri" panose="020F0502020204030204" pitchFamily="34" charset="0"/>
              </a:rPr>
              <a:t>1</a:t>
            </a:r>
            <a:endParaRPr lang="uk-UA" sz="6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одзаголовок 2"/>
          <p:cNvSpPr>
            <a:spLocks noGrp="1"/>
          </p:cNvSpPr>
          <p:nvPr>
            <p:ph type="subTitle" idx="1"/>
          </p:nvPr>
        </p:nvSpPr>
        <p:spPr>
          <a:xfrm>
            <a:off x="902400" y="2743200"/>
            <a:ext cx="10387200" cy="1371599"/>
          </a:xfrm>
        </p:spPr>
        <p:txBody>
          <a:bodyPr>
            <a:normAutofit fontScale="25000" lnSpcReduction="20000"/>
          </a:bodyPr>
          <a:lstStyle/>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Інститут християнських лідерів</a:t>
            </a: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Професор Сергій </a:t>
            </a:r>
            <a:r>
              <a:rPr lang="uk-UA" sz="1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Перевишко</a:t>
            </a:r>
            <a:endPar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Серпень 2019 10.2</a:t>
            </a:r>
            <a:endParaRPr lang="uk-UA" dirty="0"/>
          </a:p>
        </p:txBody>
      </p:sp>
    </p:spTree>
    <p:extLst>
      <p:ext uri="{BB962C8B-B14F-4D97-AF65-F5344CB8AC3E}">
        <p14:creationId xmlns:p14="http://schemas.microsoft.com/office/powerpoint/2010/main" val="352912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Освальд</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547792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Освальд</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Єзекія</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був зцілений не просто тому, що Бог передумав, </a:t>
            </a:r>
            <a:r>
              <a:rPr lang="uk-UA" sz="2400" b="1" dirty="0">
                <a:latin typeface="Calibri" panose="020F0502020204030204" pitchFamily="34" charset="0"/>
                <a:ea typeface="Times New Roman" panose="02020603050405020304" pitchFamily="18" charset="0"/>
                <a:cs typeface="Calibri" panose="020F0502020204030204" pitchFamily="34" charset="0"/>
              </a:rPr>
              <a:t>а тому, </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що Бог зберігав вірність тим, з ким Він уклав заповіт у минулому» (Повторення Закону 4:37-38).</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489351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Чи змінила молитва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намір Бога?</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952907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Чи змінила молитва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намір Бога?</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Бог незмінний – зміни відбулися у самому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904313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Чи змінила молитва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намір Бога?</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Бог незмінний – зміни відбулися у самому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Псалом 139:16 «Мого зародка бачили очі Твої, і до книги Твоєї записані всі мої члени та дні, що в них були вчинені, коли жодного з них не було…».</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975199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Отже,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Єзекія</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отримав відстрочку, але відстрочку тимчасову та умовну, заради Єрусалиму, а не заради того, щоб відповісти на його молитву та продовжити його життя. Життя людини – тільки у руках Бога.</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31851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Для чого ми молимося: для того, щоб Бог виконав Свою волю на землі, або ж щоб віруючий досягнув своєї волі на небесах?</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743009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Для чого ми молимося: для того, щоб Бог виконав Свою волю на землі, або ж щоб віруючий досягнув своєї волі на небесах?</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Зазвичай молитва Мойсея та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наводиться як приклад того, що наші молитви можуть змінити плани Бога.</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87231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Молитва – це один зі способів, за допомогою якого Бог виконує Свою волю на землі. Ефективна молитва – просити за волею Божою (Івана 15:7). Не ми виконуємо нашу волю у небесах, а Бог виконує Свою волю на землі.</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794022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За допомогою молитви звершується на небесах воля віруючого – іншими словами, молитва людини може змінити волю та наміри Бога, впливаючи на Нього більш сильно, ніж Його власні наміри, і під дією молитви Божа воля, Його слова та плани можуть змінюватися.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01378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Джон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Сандерс</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«Тільки якщо Бог не знає чим закінчиться моя поїздка, молитва за безпечну поїздку має смисл». Іншими словами, молитися за поїздку має смисл тільки за умови, якщо Бог не знає куди їде людина та що з нею може статися.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endParaRPr lang="uk-UA" sz="32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82282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Молитва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(2 Царів 20:1-11, 2 Хронік 32:24, Ісаї 38:1-8)</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endParaRPr lang="uk-UA" sz="4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210454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Молитва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(2 Царів 20:1-11, 2 Хронік 32:24, Ісаї 38:1-8)</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Про гордість та самолюбство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Єзекії</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свідчить молитва, в якій він просив Бога зцілити його: «О, Господи, згадай же, що я ходив перед обличчям Твоїм правдою та цілим серцем, і робив я добре в очах Твоїх!» (Ісаї 38:3).</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endParaRPr lang="uk-UA" sz="4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775212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Відкритість Бога: чи змінює молитва Бога?</a:t>
            </a:r>
            <a:endParaRPr lang="uk-UA" sz="34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567776"/>
            <a:ext cx="6491536" cy="5253487"/>
          </a:xfrm>
        </p:spPr>
        <p:txBody>
          <a:bodyPr>
            <a:normAutofit/>
          </a:bodyPr>
          <a:lstStyle/>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Єзекія</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не подякував Богу за своє зцілення – це є прямим доказом його гордості: «Та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Єзекія</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не віддав так, як було зроблено йому, бо запишнилося серце його. І був гнів Божий на нього, і на Юдею, та на Єрусалим» (2 Хронік 32:25).</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spcAft>
                <a:spcPts val="1000"/>
              </a:spcAft>
              <a:buNone/>
            </a:pPr>
            <a:endParaRPr lang="uk-UA" sz="4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109049834"/>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514</TotalTime>
  <Words>616</Words>
  <Application>Microsoft Office PowerPoint</Application>
  <PresentationFormat>Широкоэкранный</PresentationFormat>
  <Paragraphs>53</Paragraphs>
  <Slides>15</Slides>
  <Notes>14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Times New Roman</vt:lpstr>
      <vt:lpstr>Tw Cen MT</vt:lpstr>
      <vt:lpstr>Капля</vt:lpstr>
      <vt:lpstr>Богослов’я 1</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lpstr>Відкритість Бога: чи змінює молитва Бога?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Ruslan Lvov</cp:lastModifiedBy>
  <cp:revision>45</cp:revision>
  <dcterms:created xsi:type="dcterms:W3CDTF">2021-03-08T18:15:17Z</dcterms:created>
  <dcterms:modified xsi:type="dcterms:W3CDTF">2021-12-28T13:44:10Z</dcterms:modified>
</cp:coreProperties>
</file>